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Ex1.xml" ContentType="application/vnd.ms-office.chartex+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charts/chart1.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4.xml" ContentType="application/vnd.openxmlformats-officedocument.presentationml.notesSlide+xml"/>
  <Override PartName="/ppt/charts/chart2.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5.xml" ContentType="application/vnd.openxmlformats-officedocument.presentationml.notesSlide+xml"/>
  <Override PartName="/ppt/charts/chartEx2.xml" ContentType="application/vnd.ms-office.chartex+xml"/>
  <Override PartName="/ppt/charts/style4.xml" ContentType="application/vnd.ms-office.chartstyle+xml"/>
  <Override PartName="/ppt/charts/colors4.xml" ContentType="application/vnd.ms-office.chartcolorstyle+xml"/>
  <Override PartName="/ppt/notesSlides/notesSlide6.xml" ContentType="application/vnd.openxmlformats-officedocument.presentationml.notesSlide+xml"/>
  <Override PartName="/ppt/charts/chart3.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62" r:id="rId3"/>
    <p:sldId id="257" r:id="rId4"/>
    <p:sldId id="259" r:id="rId5"/>
    <p:sldId id="258" r:id="rId6"/>
    <p:sldId id="261" r:id="rId7"/>
    <p:sldId id="260" r:id="rId8"/>
    <p:sldId id="263" r:id="rId9"/>
  </p:sldIdLst>
  <p:sldSz cx="12192000" cy="6858000"/>
  <p:notesSz cx="6858000" cy="9144000"/>
  <p:defaultTextStyle>
    <a:defPPr>
      <a:defRPr lang="es-C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53" autoAdjust="0"/>
    <p:restoredTop sz="83048" autoAdjust="0"/>
  </p:normalViewPr>
  <p:slideViewPr>
    <p:cSldViewPr snapToGrid="0">
      <p:cViewPr varScale="1">
        <p:scale>
          <a:sx n="52" d="100"/>
          <a:sy n="52" d="100"/>
        </p:scale>
        <p:origin x="1228" y="56"/>
      </p:cViewPr>
      <p:guideLst/>
    </p:cSldViewPr>
  </p:slideViewPr>
  <p:notesTextViewPr>
    <p:cViewPr>
      <p:scale>
        <a:sx n="1" d="1"/>
        <a:sy n="1" d="1"/>
      </p:scale>
      <p:origin x="0" y="-348"/>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Sergio\Desktop\Daniel%20UNA%202024\BUSINESS%20ANALYST\Data%20storytelling\proyecto\DataScience_salarios_2024.xlsx" TargetMode="External"/><Relationship Id="rId2" Type="http://schemas.microsoft.com/office/2011/relationships/chartColorStyle" Target="colors2.xml"/><Relationship Id="rId1" Type="http://schemas.microsoft.com/office/2011/relationships/chartStyle" Target="style2.xml"/></Relationships>
</file>

<file path=ppt/charts/_rels/chart2.xml.rels><?xml version="1.0" encoding="UTF-8" standalone="yes"?>
<Relationships xmlns="http://schemas.openxmlformats.org/package/2006/relationships"><Relationship Id="rId3" Type="http://schemas.openxmlformats.org/officeDocument/2006/relationships/oleObject" Target="file:///C:\Users\Sergio\Desktop\Daniel%20UNA%202024\BUSINESS%20ANALYST\Data%20storytelling\proyecto\DataScience_salarios_2024.xlsx" TargetMode="External"/><Relationship Id="rId2" Type="http://schemas.microsoft.com/office/2011/relationships/chartColorStyle" Target="colors3.xml"/><Relationship Id="rId1" Type="http://schemas.microsoft.com/office/2011/relationships/chartStyle" Target="style3.xml"/></Relationships>
</file>

<file path=ppt/charts/_rels/chart3.xml.rels><?xml version="1.0" encoding="UTF-8" standalone="yes"?>
<Relationships xmlns="http://schemas.openxmlformats.org/package/2006/relationships"><Relationship Id="rId3" Type="http://schemas.openxmlformats.org/officeDocument/2006/relationships/oleObject" Target="file:///C:\Users\Sergio\Desktop\Daniel%20UNA%202024\BUSINESS%20ANALYST\Data%20storytelling\proyecto\DataScience_salarios_2024.xlsx" TargetMode="External"/><Relationship Id="rId2" Type="http://schemas.microsoft.com/office/2011/relationships/chartColorStyle" Target="colors5.xml"/><Relationship Id="rId1" Type="http://schemas.microsoft.com/office/2011/relationships/chartStyle" Target="style5.xml"/></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file:///C:\Users\Sergio\Desktop\Daniel%20UNA%202024\BUSINESS%20ANALYST\Data%20storytelling\proyecto\DataScience_salarios_2024.xlsx" TargetMode="External"/></Relationships>
</file>

<file path=ppt/charts/_rels/chartEx2.xml.rels><?xml version="1.0" encoding="UTF-8" standalone="yes"?>
<Relationships xmlns="http://schemas.openxmlformats.org/package/2006/relationships"><Relationship Id="rId3" Type="http://schemas.microsoft.com/office/2011/relationships/chartColorStyle" Target="colors4.xml"/><Relationship Id="rId2" Type="http://schemas.microsoft.com/office/2011/relationships/chartStyle" Target="style4.xml"/><Relationship Id="rId1" Type="http://schemas.openxmlformats.org/officeDocument/2006/relationships/oleObject" Target="file:///C:\Users\Sergio\Desktop\Daniel%20UNA%202024\BUSINESS%20ANALYST\Data%20storytelling\proyecto\DataScience_salarios_2024_python.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800" dirty="0" err="1">
                <a:solidFill>
                  <a:schemeClr val="tx1"/>
                </a:solidFill>
              </a:rPr>
              <a:t>Relación</a:t>
            </a:r>
            <a:r>
              <a:rPr lang="en-US" sz="1800" dirty="0">
                <a:solidFill>
                  <a:schemeClr val="tx1"/>
                </a:solidFill>
              </a:rPr>
              <a:t> entre </a:t>
            </a:r>
            <a:r>
              <a:rPr lang="en-US" sz="1800" dirty="0" err="1">
                <a:solidFill>
                  <a:schemeClr val="tx2">
                    <a:lumMod val="90000"/>
                    <a:lumOff val="10000"/>
                  </a:schemeClr>
                </a:solidFill>
              </a:rPr>
              <a:t>Salario</a:t>
            </a:r>
            <a:r>
              <a:rPr lang="en-US" sz="1800" dirty="0">
                <a:solidFill>
                  <a:schemeClr val="tx2">
                    <a:lumMod val="90000"/>
                    <a:lumOff val="10000"/>
                  </a:schemeClr>
                </a:solidFill>
              </a:rPr>
              <a:t> </a:t>
            </a:r>
            <a:r>
              <a:rPr lang="en-US" sz="1800" dirty="0" err="1">
                <a:solidFill>
                  <a:schemeClr val="tx2">
                    <a:lumMod val="90000"/>
                    <a:lumOff val="10000"/>
                  </a:schemeClr>
                </a:solidFill>
              </a:rPr>
              <a:t>anual</a:t>
            </a:r>
            <a:r>
              <a:rPr lang="en-US" sz="1800" baseline="0" dirty="0">
                <a:solidFill>
                  <a:schemeClr val="tx2">
                    <a:lumMod val="90000"/>
                    <a:lumOff val="10000"/>
                  </a:schemeClr>
                </a:solidFill>
              </a:rPr>
              <a:t> </a:t>
            </a:r>
            <a:r>
              <a:rPr lang="en-US" sz="1800" baseline="0" dirty="0">
                <a:solidFill>
                  <a:schemeClr val="tx1"/>
                </a:solidFill>
              </a:rPr>
              <a:t>y </a:t>
            </a:r>
            <a:r>
              <a:rPr lang="en-US" sz="1800" baseline="0" dirty="0">
                <a:solidFill>
                  <a:srgbClr val="FF0000"/>
                </a:solidFill>
              </a:rPr>
              <a:t> </a:t>
            </a:r>
            <a:r>
              <a:rPr lang="en-US" sz="1800" baseline="0" dirty="0" err="1">
                <a:solidFill>
                  <a:srgbClr val="FF0000"/>
                </a:solidFill>
              </a:rPr>
              <a:t>tipo</a:t>
            </a:r>
            <a:r>
              <a:rPr lang="en-US" sz="1800" baseline="0" dirty="0">
                <a:solidFill>
                  <a:srgbClr val="FF0000"/>
                </a:solidFill>
              </a:rPr>
              <a:t> de </a:t>
            </a:r>
            <a:r>
              <a:rPr lang="en-US" sz="1800" baseline="0" dirty="0" err="1">
                <a:solidFill>
                  <a:srgbClr val="FF0000"/>
                </a:solidFill>
              </a:rPr>
              <a:t>experiencia</a:t>
            </a:r>
            <a:r>
              <a:rPr lang="en-US" sz="1800" baseline="0" dirty="0">
                <a:solidFill>
                  <a:srgbClr val="FF0000"/>
                </a:solidFill>
              </a:rPr>
              <a:t> </a:t>
            </a:r>
            <a:r>
              <a:rPr lang="en-US" sz="1800" baseline="0" dirty="0" err="1">
                <a:solidFill>
                  <a:schemeClr val="tx1"/>
                </a:solidFill>
              </a:rPr>
              <a:t>profesional</a:t>
            </a:r>
            <a:endParaRPr lang="en-US" sz="1800" dirty="0">
              <a:solidFill>
                <a:schemeClr val="tx1"/>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CR"/>
        </a:p>
      </c:txPr>
    </c:title>
    <c:autoTitleDeleted val="0"/>
    <c:plotArea>
      <c:layout/>
      <c:lineChart>
        <c:grouping val="standard"/>
        <c:varyColors val="0"/>
        <c:ser>
          <c:idx val="0"/>
          <c:order val="0"/>
          <c:tx>
            <c:strRef>
              <c:f>Gráficos!$M$142</c:f>
              <c:strCache>
                <c:ptCount val="1"/>
                <c:pt idx="0">
                  <c:v>Promedio de Salario en dolares</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Pt>
            <c:idx val="2"/>
            <c:marker>
              <c:symbol val="circle"/>
              <c:size val="5"/>
              <c:spPr>
                <a:solidFill>
                  <a:srgbClr val="FF0000"/>
                </a:solidFill>
                <a:ln w="9525">
                  <a:solidFill>
                    <a:schemeClr val="accent1"/>
                  </a:solidFill>
                </a:ln>
                <a:effectLst/>
              </c:spPr>
            </c:marker>
            <c:bubble3D val="0"/>
            <c:extLst>
              <c:ext xmlns:c16="http://schemas.microsoft.com/office/drawing/2014/chart" uri="{C3380CC4-5D6E-409C-BE32-E72D297353CC}">
                <c16:uniqueId val="{00000000-FCDE-4CD1-A1ED-2E4CC6805B09}"/>
              </c:ext>
            </c:extLst>
          </c:dPt>
          <c:dPt>
            <c:idx val="3"/>
            <c:marker>
              <c:symbol val="circle"/>
              <c:size val="5"/>
              <c:spPr>
                <a:solidFill>
                  <a:schemeClr val="accent1"/>
                </a:solidFill>
                <a:ln w="9525">
                  <a:solidFill>
                    <a:srgbClr val="FF0000"/>
                  </a:solidFill>
                </a:ln>
                <a:effectLst/>
              </c:spPr>
            </c:marker>
            <c:bubble3D val="0"/>
            <c:spPr>
              <a:ln w="28575" cap="rnd">
                <a:solidFill>
                  <a:srgbClr val="FF0000"/>
                </a:solidFill>
                <a:round/>
              </a:ln>
              <a:effectLst/>
            </c:spPr>
            <c:extLst>
              <c:ext xmlns:c16="http://schemas.microsoft.com/office/drawing/2014/chart" uri="{C3380CC4-5D6E-409C-BE32-E72D297353CC}">
                <c16:uniqueId val="{00000002-FCDE-4CD1-A1ED-2E4CC6805B09}"/>
              </c:ext>
            </c:extLst>
          </c:dPt>
          <c:cat>
            <c:strRef>
              <c:f>Gráficos!$L$143:$L$146</c:f>
              <c:strCache>
                <c:ptCount val="4"/>
                <c:pt idx="0">
                  <c:v>JUNIOR </c:v>
                </c:pt>
                <c:pt idx="1">
                  <c:v>MID LEVEL</c:v>
                </c:pt>
                <c:pt idx="2">
                  <c:v>SENIOR</c:v>
                </c:pt>
                <c:pt idx="3">
                  <c:v>DIRECTOR</c:v>
                </c:pt>
              </c:strCache>
            </c:strRef>
          </c:cat>
          <c:val>
            <c:numRef>
              <c:f>Gráficos!$M$143:$M$146</c:f>
              <c:numCache>
                <c:formatCode>General</c:formatCode>
                <c:ptCount val="4"/>
                <c:pt idx="0">
                  <c:v>91656.841463414632</c:v>
                </c:pt>
                <c:pt idx="1">
                  <c:v>125386.55305375739</c:v>
                </c:pt>
                <c:pt idx="2">
                  <c:v>163700.96709983499</c:v>
                </c:pt>
                <c:pt idx="3">
                  <c:v>194730.21088435373</c:v>
                </c:pt>
              </c:numCache>
            </c:numRef>
          </c:val>
          <c:smooth val="0"/>
          <c:extLst>
            <c:ext xmlns:c16="http://schemas.microsoft.com/office/drawing/2014/chart" uri="{C3380CC4-5D6E-409C-BE32-E72D297353CC}">
              <c16:uniqueId val="{00000003-FCDE-4CD1-A1ED-2E4CC6805B09}"/>
            </c:ext>
          </c:extLst>
        </c:ser>
        <c:dLbls>
          <c:showLegendKey val="0"/>
          <c:showVal val="0"/>
          <c:showCatName val="0"/>
          <c:showSerName val="0"/>
          <c:showPercent val="0"/>
          <c:showBubbleSize val="0"/>
        </c:dLbls>
        <c:marker val="1"/>
        <c:smooth val="0"/>
        <c:axId val="128773247"/>
        <c:axId val="128777567"/>
      </c:lineChart>
      <c:catAx>
        <c:axId val="128773247"/>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CR" dirty="0"/>
                  <a:t>Experiencia profesional</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CR"/>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s-CR"/>
          </a:p>
        </c:txPr>
        <c:crossAx val="128777567"/>
        <c:crosses val="autoZero"/>
        <c:auto val="1"/>
        <c:lblAlgn val="ctr"/>
        <c:lblOffset val="100"/>
        <c:noMultiLvlLbl val="0"/>
      </c:catAx>
      <c:valAx>
        <c:axId val="12877756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CR" dirty="0"/>
                  <a:t>Salarios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CR"/>
            </a:p>
          </c:txPr>
        </c:title>
        <c:numFmt formatCode="[$$-45C]#,##0.0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CR"/>
          </a:p>
        </c:txPr>
        <c:crossAx val="12877324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C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black">
                    <a:lumMod val="65000"/>
                    <a:lumOff val="35000"/>
                  </a:prstClr>
                </a:solidFill>
                <a:latin typeface="+mn-lt"/>
                <a:ea typeface="+mn-ea"/>
                <a:cs typeface="+mn-cs"/>
              </a:defRPr>
            </a:pPr>
            <a:r>
              <a:rPr lang="es-ES" sz="1400" b="0" i="0" u="none" strike="noStrike" baseline="0" dirty="0"/>
              <a:t>Comparación de </a:t>
            </a:r>
            <a:r>
              <a:rPr lang="es-ES" sz="1400" b="1" i="0" u="none" strike="noStrike" baseline="0" dirty="0">
                <a:solidFill>
                  <a:schemeClr val="tx1"/>
                </a:solidFill>
              </a:rPr>
              <a:t>Salarios Anuales </a:t>
            </a:r>
            <a:r>
              <a:rPr lang="es-ES" sz="1400" b="0" i="0" u="none" strike="noStrike" baseline="0" dirty="0"/>
              <a:t>Promedio según </a:t>
            </a:r>
            <a:r>
              <a:rPr lang="es-ES" sz="1600" b="1" i="0" u="none" strike="noStrike" baseline="0" dirty="0">
                <a:solidFill>
                  <a:schemeClr val="accent1">
                    <a:lumMod val="75000"/>
                  </a:schemeClr>
                </a:solidFill>
              </a:rPr>
              <a:t>Tipo de Empleo</a:t>
            </a:r>
            <a:endParaRPr lang="en-US" b="1" dirty="0">
              <a:solidFill>
                <a:schemeClr val="accent1">
                  <a:lumMod val="75000"/>
                </a:schemeClr>
              </a:solidFill>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black">
                  <a:lumMod val="65000"/>
                  <a:lumOff val="35000"/>
                </a:prstClr>
              </a:solidFill>
              <a:latin typeface="+mn-lt"/>
              <a:ea typeface="+mn-ea"/>
              <a:cs typeface="+mn-cs"/>
            </a:defRPr>
          </a:pPr>
          <a:endParaRPr lang="es-CR"/>
        </a:p>
      </c:txPr>
    </c:title>
    <c:autoTitleDeleted val="0"/>
    <c:plotArea>
      <c:layout/>
      <c:barChart>
        <c:barDir val="bar"/>
        <c:grouping val="clustered"/>
        <c:varyColors val="0"/>
        <c:ser>
          <c:idx val="0"/>
          <c:order val="0"/>
          <c:tx>
            <c:strRef>
              <c:f>Gráficos!$D$38</c:f>
              <c:strCache>
                <c:ptCount val="1"/>
                <c:pt idx="0">
                  <c:v>Promedio de Salario en dolares</c:v>
                </c:pt>
              </c:strCache>
            </c:strRef>
          </c:tx>
          <c:spPr>
            <a:solidFill>
              <a:schemeClr val="accent1"/>
            </a:solidFill>
            <a:ln>
              <a:noFill/>
            </a:ln>
            <a:effectLst/>
          </c:spPr>
          <c:invertIfNegative val="0"/>
          <c:dPt>
            <c:idx val="0"/>
            <c:invertIfNegative val="0"/>
            <c:bubble3D val="0"/>
            <c:spPr>
              <a:solidFill>
                <a:schemeClr val="accent4">
                  <a:lumMod val="20000"/>
                  <a:lumOff val="80000"/>
                </a:schemeClr>
              </a:solidFill>
              <a:ln>
                <a:noFill/>
              </a:ln>
              <a:effectLst/>
            </c:spPr>
            <c:extLst>
              <c:ext xmlns:c16="http://schemas.microsoft.com/office/drawing/2014/chart" uri="{C3380CC4-5D6E-409C-BE32-E72D297353CC}">
                <c16:uniqueId val="{00000001-66CE-4A10-9D6A-B00B5FCDBA75}"/>
              </c:ext>
            </c:extLst>
          </c:dPt>
          <c:dPt>
            <c:idx val="1"/>
            <c:invertIfNegative val="0"/>
            <c:bubble3D val="0"/>
            <c:spPr>
              <a:solidFill>
                <a:schemeClr val="accent4">
                  <a:lumMod val="60000"/>
                  <a:lumOff val="40000"/>
                </a:schemeClr>
              </a:solidFill>
              <a:ln>
                <a:noFill/>
              </a:ln>
              <a:effectLst/>
            </c:spPr>
            <c:extLst>
              <c:ext xmlns:c16="http://schemas.microsoft.com/office/drawing/2014/chart" uri="{C3380CC4-5D6E-409C-BE32-E72D297353CC}">
                <c16:uniqueId val="{00000003-66CE-4A10-9D6A-B00B5FCDBA75}"/>
              </c:ext>
            </c:extLst>
          </c:dPt>
          <c:dPt>
            <c:idx val="2"/>
            <c:invertIfNegative val="0"/>
            <c:bubble3D val="0"/>
            <c:spPr>
              <a:solidFill>
                <a:schemeClr val="accent4">
                  <a:lumMod val="75000"/>
                </a:schemeClr>
              </a:solidFill>
              <a:ln>
                <a:noFill/>
              </a:ln>
              <a:effectLst/>
            </c:spPr>
            <c:extLst>
              <c:ext xmlns:c16="http://schemas.microsoft.com/office/drawing/2014/chart" uri="{C3380CC4-5D6E-409C-BE32-E72D297353CC}">
                <c16:uniqueId val="{00000005-66CE-4A10-9D6A-B00B5FCDBA75}"/>
              </c:ext>
            </c:extLst>
          </c:dPt>
          <c:dPt>
            <c:idx val="3"/>
            <c:invertIfNegative val="0"/>
            <c:bubble3D val="0"/>
            <c:spPr>
              <a:solidFill>
                <a:schemeClr val="accent4">
                  <a:lumMod val="50000"/>
                </a:schemeClr>
              </a:solidFill>
              <a:ln>
                <a:noFill/>
              </a:ln>
              <a:effectLst/>
            </c:spPr>
            <c:extLst>
              <c:ext xmlns:c16="http://schemas.microsoft.com/office/drawing/2014/chart" uri="{C3380CC4-5D6E-409C-BE32-E72D297353CC}">
                <c16:uniqueId val="{00000007-66CE-4A10-9D6A-B00B5FCDBA75}"/>
              </c:ext>
            </c:extLst>
          </c:dPt>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s-C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Gráficos!$C$39:$C$42</c:f>
              <c:strCache>
                <c:ptCount val="4"/>
                <c:pt idx="0">
                  <c:v>FREELANCE</c:v>
                </c:pt>
                <c:pt idx="1">
                  <c:v>PART TIME</c:v>
                </c:pt>
                <c:pt idx="2">
                  <c:v>CONTRACT</c:v>
                </c:pt>
                <c:pt idx="3">
                  <c:v>FULL TIME</c:v>
                </c:pt>
              </c:strCache>
            </c:strRef>
          </c:cat>
          <c:val>
            <c:numRef>
              <c:f>Gráficos!$D$39:$D$42</c:f>
              <c:numCache>
                <c:formatCode>_-[$$-45C]* #\ ##0.00_-;\-[$$-45C]* #\ ##0.00_-;_-[$$-45C]* "-"??_-;_-@_-</c:formatCode>
                <c:ptCount val="4"/>
                <c:pt idx="0">
                  <c:v>50236.769230769234</c:v>
                </c:pt>
                <c:pt idx="1">
                  <c:v>69608.037037037036</c:v>
                </c:pt>
                <c:pt idx="2">
                  <c:v>112007.5</c:v>
                </c:pt>
                <c:pt idx="3">
                  <c:v>150175.76408069322</c:v>
                </c:pt>
              </c:numCache>
            </c:numRef>
          </c:val>
          <c:extLst>
            <c:ext xmlns:c16="http://schemas.microsoft.com/office/drawing/2014/chart" uri="{C3380CC4-5D6E-409C-BE32-E72D297353CC}">
              <c16:uniqueId val="{00000008-66CE-4A10-9D6A-B00B5FCDBA75}"/>
            </c:ext>
          </c:extLst>
        </c:ser>
        <c:dLbls>
          <c:dLblPos val="outEnd"/>
          <c:showLegendKey val="0"/>
          <c:showVal val="1"/>
          <c:showCatName val="0"/>
          <c:showSerName val="0"/>
          <c:showPercent val="0"/>
          <c:showBubbleSize val="0"/>
        </c:dLbls>
        <c:gapWidth val="120"/>
        <c:axId val="374653552"/>
        <c:axId val="374646352"/>
      </c:barChart>
      <c:catAx>
        <c:axId val="374653552"/>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CR" b="1" dirty="0">
                    <a:solidFill>
                      <a:schemeClr val="tx1"/>
                    </a:solidFill>
                  </a:rPr>
                  <a:t>Tipo</a:t>
                </a:r>
                <a:r>
                  <a:rPr lang="es-CR" b="1" baseline="0" dirty="0">
                    <a:solidFill>
                      <a:schemeClr val="tx1"/>
                    </a:solidFill>
                  </a:rPr>
                  <a:t> de empleo</a:t>
                </a:r>
                <a:endParaRPr lang="es-CR" b="1" dirty="0">
                  <a:solidFill>
                    <a:schemeClr val="tx1"/>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CR"/>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s-CR"/>
          </a:p>
        </c:txPr>
        <c:crossAx val="374646352"/>
        <c:crosses val="autoZero"/>
        <c:auto val="1"/>
        <c:lblAlgn val="ctr"/>
        <c:lblOffset val="100"/>
        <c:noMultiLvlLbl val="0"/>
      </c:catAx>
      <c:valAx>
        <c:axId val="374646352"/>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CR" sz="1100" b="1" dirty="0">
                    <a:solidFill>
                      <a:schemeClr val="tx2">
                        <a:lumMod val="90000"/>
                        <a:lumOff val="10000"/>
                      </a:schemeClr>
                    </a:solidFill>
                  </a:rPr>
                  <a:t>Promedio de salarios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CR"/>
            </a:p>
          </c:txPr>
        </c:title>
        <c:numFmt formatCode="_-[$$-45C]* #\ ##0.00_-;\-[$$-45C]* #\ ##0.00_-;_-[$$-45C]*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CR"/>
          </a:p>
        </c:txPr>
        <c:crossAx val="3746535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s-CR"/>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ES" sz="1400" b="0" i="0" u="none" strike="noStrike" baseline="0" dirty="0"/>
              <a:t>Reducción </a:t>
            </a:r>
            <a:r>
              <a:rPr lang="es-ES" sz="1600" b="0" i="0" u="none" strike="noStrike" baseline="0" dirty="0">
                <a:solidFill>
                  <a:schemeClr val="tx2">
                    <a:lumMod val="90000"/>
                    <a:lumOff val="10000"/>
                  </a:schemeClr>
                </a:solidFill>
              </a:rPr>
              <a:t>del Salario Promedio </a:t>
            </a:r>
            <a:r>
              <a:rPr lang="es-ES" sz="1400" b="0" i="0" u="none" strike="noStrike" baseline="0" dirty="0"/>
              <a:t>y de la Dispersión en el Rol de BI Data </a:t>
            </a:r>
            <a:r>
              <a:rPr lang="es-ES" sz="1400" b="0" i="0" u="none" strike="noStrike" baseline="0" dirty="0" err="1"/>
              <a:t>Analyst</a:t>
            </a:r>
            <a:r>
              <a:rPr lang="es-ES" sz="1400" b="0" i="0" u="none" strike="noStrike" baseline="0" dirty="0"/>
              <a:t> en 2024</a:t>
            </a:r>
            <a:endParaRPr lang="es-CR" sz="2000"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CR"/>
        </a:p>
      </c:txPr>
    </c:title>
    <c:autoTitleDeleted val="0"/>
    <c:plotArea>
      <c:layout/>
      <c:barChart>
        <c:barDir val="col"/>
        <c:grouping val="clustered"/>
        <c:varyColors val="0"/>
        <c:ser>
          <c:idx val="0"/>
          <c:order val="0"/>
          <c:tx>
            <c:strRef>
              <c:f>Gráficos!$H$179</c:f>
              <c:strCache>
                <c:ptCount val="1"/>
                <c:pt idx="0">
                  <c:v>Salarios Promedio Anual</c:v>
                </c:pt>
              </c:strCache>
            </c:strRef>
          </c:tx>
          <c:spPr>
            <a:solidFill>
              <a:schemeClr val="accent1"/>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1-F52F-4417-AF73-E735A3E1386F}"/>
              </c:ext>
            </c:extLst>
          </c:dPt>
          <c:dPt>
            <c:idx val="3"/>
            <c:invertIfNegative val="0"/>
            <c:bubble3D val="0"/>
            <c:spPr>
              <a:solidFill>
                <a:srgbClr val="FF0000"/>
              </a:solidFill>
              <a:ln>
                <a:noFill/>
              </a:ln>
              <a:effectLst/>
            </c:spPr>
            <c:extLst>
              <c:ext xmlns:c16="http://schemas.microsoft.com/office/drawing/2014/chart" uri="{C3380CC4-5D6E-409C-BE32-E72D297353CC}">
                <c16:uniqueId val="{00000003-F52F-4417-AF73-E735A3E1386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s-C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trendline>
            <c:spPr>
              <a:ln w="19050" cap="rnd">
                <a:solidFill>
                  <a:schemeClr val="accent1"/>
                </a:solidFill>
                <a:prstDash val="sysDot"/>
              </a:ln>
              <a:effectLst/>
            </c:spPr>
            <c:trendlineType val="linear"/>
            <c:dispRSqr val="0"/>
            <c:dispEq val="0"/>
          </c:trendline>
          <c:cat>
            <c:numRef>
              <c:f>Gráficos!$G$180:$G$183</c:f>
              <c:numCache>
                <c:formatCode>General</c:formatCode>
                <c:ptCount val="4"/>
                <c:pt idx="0">
                  <c:v>2021</c:v>
                </c:pt>
                <c:pt idx="1">
                  <c:v>2022</c:v>
                </c:pt>
                <c:pt idx="2">
                  <c:v>2023</c:v>
                </c:pt>
                <c:pt idx="3">
                  <c:v>2024</c:v>
                </c:pt>
              </c:numCache>
            </c:numRef>
          </c:cat>
          <c:val>
            <c:numRef>
              <c:f>Gráficos!$H$180:$H$183</c:f>
              <c:numCache>
                <c:formatCode>_-[$$-45C]* #\ ##0.00_-;\-[$$-45C]* #\ ##0.00_-;_-[$$-45C]* "-"??_-;_-@_-</c:formatCode>
                <c:ptCount val="4"/>
                <c:pt idx="0">
                  <c:v>85314.75</c:v>
                </c:pt>
                <c:pt idx="1">
                  <c:v>61975.666666666664</c:v>
                </c:pt>
                <c:pt idx="2">
                  <c:v>60389.666666666664</c:v>
                </c:pt>
                <c:pt idx="3">
                  <c:v>58333</c:v>
                </c:pt>
              </c:numCache>
            </c:numRef>
          </c:val>
          <c:extLst>
            <c:ext xmlns:c16="http://schemas.microsoft.com/office/drawing/2014/chart" uri="{C3380CC4-5D6E-409C-BE32-E72D297353CC}">
              <c16:uniqueId val="{00000005-F52F-4417-AF73-E735A3E1386F}"/>
            </c:ext>
          </c:extLst>
        </c:ser>
        <c:ser>
          <c:idx val="1"/>
          <c:order val="1"/>
          <c:tx>
            <c:strRef>
              <c:f>Gráficos!$I$179</c:f>
              <c:strCache>
                <c:ptCount val="1"/>
                <c:pt idx="0">
                  <c:v>Desviación de Salarios</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s-C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Gráficos!$G$180:$G$183</c:f>
              <c:numCache>
                <c:formatCode>General</c:formatCode>
                <c:ptCount val="4"/>
                <c:pt idx="0">
                  <c:v>2021</c:v>
                </c:pt>
                <c:pt idx="1">
                  <c:v>2022</c:v>
                </c:pt>
                <c:pt idx="2">
                  <c:v>2023</c:v>
                </c:pt>
                <c:pt idx="3">
                  <c:v>2024</c:v>
                </c:pt>
              </c:numCache>
            </c:numRef>
          </c:cat>
          <c:val>
            <c:numRef>
              <c:f>Gráficos!$I$180:$I$183</c:f>
              <c:numCache>
                <c:formatCode>0</c:formatCode>
                <c:ptCount val="4"/>
                <c:pt idx="0">
                  <c:v>50745.406395554659</c:v>
                </c:pt>
                <c:pt idx="1">
                  <c:v>21801.08802483643</c:v>
                </c:pt>
                <c:pt idx="2">
                  <c:v>20982.446012480679</c:v>
                </c:pt>
                <c:pt idx="3">
                  <c:v>11784.641615255001</c:v>
                </c:pt>
              </c:numCache>
            </c:numRef>
          </c:val>
          <c:extLst>
            <c:ext xmlns:c16="http://schemas.microsoft.com/office/drawing/2014/chart" uri="{C3380CC4-5D6E-409C-BE32-E72D297353CC}">
              <c16:uniqueId val="{00000006-F52F-4417-AF73-E735A3E1386F}"/>
            </c:ext>
          </c:extLst>
        </c:ser>
        <c:dLbls>
          <c:showLegendKey val="0"/>
          <c:showVal val="0"/>
          <c:showCatName val="0"/>
          <c:showSerName val="0"/>
          <c:showPercent val="0"/>
          <c:showBubbleSize val="0"/>
        </c:dLbls>
        <c:gapWidth val="219"/>
        <c:overlap val="-27"/>
        <c:axId val="75353567"/>
        <c:axId val="75351167"/>
      </c:barChart>
      <c:catAx>
        <c:axId val="753535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CR"/>
          </a:p>
        </c:txPr>
        <c:crossAx val="75351167"/>
        <c:crosses val="autoZero"/>
        <c:auto val="1"/>
        <c:lblAlgn val="ctr"/>
        <c:lblOffset val="100"/>
        <c:noMultiLvlLbl val="0"/>
      </c:catAx>
      <c:valAx>
        <c:axId val="75351167"/>
        <c:scaling>
          <c:orientation val="minMax"/>
        </c:scaling>
        <c:delete val="0"/>
        <c:axPos val="l"/>
        <c:numFmt formatCode="_-[$$-45C]* #\ ##0.00_-;\-[$$-45C]* #\ ##0.00_-;_-[$$-45C]*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CR"/>
          </a:p>
        </c:txPr>
        <c:crossAx val="75353567"/>
        <c:crosses val="autoZero"/>
        <c:crossBetween val="between"/>
      </c:valAx>
      <c:spPr>
        <a:noFill/>
        <a:ln>
          <a:noFill/>
        </a:ln>
        <a:effectLst/>
      </c:spPr>
    </c:plotArea>
    <c:legend>
      <c:legendPos val="b"/>
      <c:legendEntry>
        <c:idx val="0"/>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s-CR"/>
          </a:p>
        </c:txPr>
      </c:legendEntry>
      <c:legendEntry>
        <c:idx val="1"/>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s-CR"/>
          </a:p>
        </c:txPr>
      </c:legendEntry>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s-CR"/>
        </a:p>
      </c:txPr>
    </c:legend>
    <c:plotVisOnly val="1"/>
    <c:dispBlanksAs val="gap"/>
    <c:showDLblsOverMax val="0"/>
  </c:chart>
  <c:spPr>
    <a:noFill/>
    <a:ln>
      <a:noFill/>
    </a:ln>
    <a:effectLst/>
  </c:spPr>
  <c:txPr>
    <a:bodyPr/>
    <a:lstStyle/>
    <a:p>
      <a:pPr>
        <a:defRPr/>
      </a:pPr>
      <a:endParaRPr lang="es-CR"/>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Gráficos!$C$4:$C$13</cx:f>
        <cx:lvl ptCount="10">
          <cx:pt idx="0">Analytics Engineering Manager</cx:pt>
          <cx:pt idx="1">Data Science Tech Lead</cx:pt>
          <cx:pt idx="2">Head of Machine Learning</cx:pt>
          <cx:pt idx="3">Managing Director Data Science</cx:pt>
          <cx:pt idx="4">AWS Data Architect</cx:pt>
          <cx:pt idx="5">AI Architect</cx:pt>
          <cx:pt idx="6">Cloud Data Architect</cx:pt>
          <cx:pt idx="7">Director of Data Science</cx:pt>
          <cx:pt idx="8">Head of Data</cx:pt>
          <cx:pt idx="9">Data Infrastructure Engineer</cx:pt>
        </cx:lvl>
      </cx:strDim>
      <cx:numDim type="val">
        <cx:f>Gráficos!$D$4:$D$13</cx:f>
        <cx:lvl ptCount="10" formatCode="General">
          <cx:pt idx="0">399880</cx:pt>
          <cx:pt idx="1">375000</cx:pt>
          <cx:pt idx="2">299758.42857142858</cx:pt>
          <cx:pt idx="3">280000</cx:pt>
          <cx:pt idx="4">258000</cx:pt>
          <cx:pt idx="5">255142.35714285713</cx:pt>
          <cx:pt idx="6">250000</cx:pt>
          <cx:pt idx="7">218775.33333333334</cx:pt>
          <cx:pt idx="8">210013.71428571429</cx:pt>
          <cx:pt idx="9">207332.8125</cx:pt>
        </cx:lvl>
      </cx:numDim>
    </cx:data>
  </cx:chartData>
  <cx:chart>
    <cx:title pos="t" align="ctr" overlay="0">
      <cx:tx>
        <cx:rich>
          <a:bodyPr spcFirstLastPara="1" vertOverflow="ellipsis" horzOverflow="overflow" wrap="square" lIns="0" tIns="0" rIns="0" bIns="0"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R" sz="2800" b="0" i="0" u="none" strike="noStrike" baseline="0" dirty="0">
                <a:solidFill>
                  <a:sysClr val="windowText" lastClr="000000">
                    <a:lumMod val="65000"/>
                    <a:lumOff val="35000"/>
                  </a:sysClr>
                </a:solidFill>
                <a:effectLst/>
                <a:latin typeface="Aptos Narrow" panose="02110004020202020204"/>
                <a:ea typeface="Calibri" panose="020F0502020204030204" pitchFamily="34" charset="0"/>
                <a:cs typeface="Calibri" panose="020F0502020204030204" pitchFamily="34" charset="0"/>
              </a:rPr>
              <a:t>Comparación de los 10 Salarios más </a:t>
            </a:r>
            <a:r>
              <a:rPr lang="es-CR" sz="3200" b="0" i="0" u="none" strike="noStrike" baseline="0" dirty="0">
                <a:solidFill>
                  <a:schemeClr val="accent1">
                    <a:lumMod val="50000"/>
                  </a:schemeClr>
                </a:solidFill>
                <a:effectLst/>
                <a:latin typeface="Aptos Narrow" panose="02110004020202020204"/>
                <a:ea typeface="Calibri" panose="020F0502020204030204" pitchFamily="34" charset="0"/>
                <a:cs typeface="Calibri" panose="020F0502020204030204" pitchFamily="34" charset="0"/>
              </a:rPr>
              <a:t>competitivos</a:t>
            </a:r>
            <a:r>
              <a:rPr lang="es-CR" sz="2800" b="0" i="0" u="none" strike="noStrike" baseline="0" dirty="0">
                <a:solidFill>
                  <a:sysClr val="windowText" lastClr="000000">
                    <a:lumMod val="65000"/>
                    <a:lumOff val="35000"/>
                  </a:sysClr>
                </a:solidFill>
                <a:effectLst/>
                <a:latin typeface="Aptos Narrow" panose="02110004020202020204"/>
                <a:ea typeface="Calibri" panose="020F0502020204030204" pitchFamily="34" charset="0"/>
                <a:cs typeface="Calibri" panose="020F0502020204030204" pitchFamily="34" charset="0"/>
              </a:rPr>
              <a:t> por el </a:t>
            </a:r>
            <a:r>
              <a:rPr lang="es-CR" sz="2800" b="0" i="0" u="none" strike="noStrike" baseline="0" dirty="0">
                <a:solidFill>
                  <a:schemeClr val="bg2">
                    <a:lumMod val="50000"/>
                  </a:schemeClr>
                </a:solidFill>
                <a:effectLst/>
                <a:latin typeface="Aptos Narrow" panose="02110004020202020204"/>
                <a:ea typeface="Calibri" panose="020F0502020204030204" pitchFamily="34" charset="0"/>
                <a:cs typeface="Calibri" panose="020F0502020204030204" pitchFamily="34" charset="0"/>
              </a:rPr>
              <a:t>rol de trabajo</a:t>
            </a:r>
            <a:endParaRPr lang="es-CR" sz="2800" b="0" dirty="0">
              <a:solidFill>
                <a:schemeClr val="bg2">
                  <a:lumMod val="50000"/>
                </a:schemeClr>
              </a:solidFill>
              <a:effectLst/>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s-ES" sz="1400" b="0" i="0" u="none" strike="noStrike" baseline="0" dirty="0">
              <a:solidFill>
                <a:sysClr val="windowText" lastClr="000000">
                  <a:lumMod val="65000"/>
                  <a:lumOff val="35000"/>
                </a:sysClr>
              </a:solidFill>
              <a:latin typeface="Aptos Narrow" panose="02110004020202020204"/>
            </a:endParaRPr>
          </a:p>
        </cx:rich>
      </cx:tx>
    </cx:title>
    <cx:plotArea>
      <cx:plotAreaRegion>
        <cx:series layoutId="funnel" uniqueId="{52BBD0E7-E1E6-4D33-AF56-84E345C2A617}">
          <cx:tx>
            <cx:txData>
              <cx:f>Gráficos!$D$3</cx:f>
              <cx:v>Promedio de Salario en dolares</cx:v>
            </cx:txData>
          </cx:tx>
          <cx:dataPt idx="0">
            <cx:spPr>
              <a:solidFill>
                <a:srgbClr val="156082">
                  <a:lumMod val="50000"/>
                </a:srgbClr>
              </a:solidFill>
            </cx:spPr>
          </cx:dataPt>
          <cx:dataPt idx="9">
            <cx:spPr>
              <a:solidFill>
                <a:srgbClr val="FF0000"/>
              </a:solidFill>
            </cx:spPr>
          </cx:dataPt>
          <cx:dataLabels>
            <cx:numFmt formatCode="[$$-en-US]# ##0" sourceLinked="0"/>
            <cx:visibility seriesName="0" categoryName="0" value="1"/>
            <cx:separator>, </cx:separator>
            <cx:dataLabel idx="0">
              <cx:numFmt formatCode="[$$-en-US]# ##0" sourceLinked="0"/>
              <cx:txPr>
                <a:bodyPr spcFirstLastPara="1" vertOverflow="ellipsis" horzOverflow="overflow" wrap="square" lIns="0" tIns="0" rIns="0" bIns="0" anchor="ctr" anchorCtr="1"/>
                <a:lstStyle/>
                <a:p>
                  <a:pPr algn="ctr" rtl="0">
                    <a:defRPr sz="1200" b="1">
                      <a:solidFill>
                        <a:schemeClr val="bg1"/>
                      </a:solidFill>
                    </a:defRPr>
                  </a:pPr>
                  <a:r>
                    <a:rPr lang="es-ES" sz="1200" b="1" i="0" u="none" strike="noStrike" baseline="0">
                      <a:solidFill>
                        <a:schemeClr val="bg1"/>
                      </a:solidFill>
                      <a:latin typeface="Aptos Narrow" panose="02110004020202020204"/>
                    </a:rPr>
                    <a:t>$399 880</a:t>
                  </a:r>
                </a:p>
              </cx:txPr>
              <cx:visibility seriesName="0" categoryName="0" value="1"/>
              <cx:separator>, </cx:separator>
            </cx:dataLabel>
          </cx:dataLabels>
          <cx:dataId val="0"/>
        </cx:series>
      </cx:plotAreaRegion>
      <cx:axis id="0">
        <cx:catScaling gapWidth="0.0599999987"/>
        <cx:tickLabels/>
        <cx:txPr>
          <a:bodyPr spcFirstLastPara="1" vertOverflow="ellipsis" horzOverflow="overflow" wrap="square" lIns="0" tIns="0" rIns="0" bIns="0" anchor="ctr" anchorCtr="1"/>
          <a:lstStyle/>
          <a:p>
            <a:pPr algn="ctr" rtl="0">
              <a:defRPr sz="1100" b="0" baseline="0">
                <a:solidFill>
                  <a:schemeClr val="tx1"/>
                </a:solidFill>
              </a:defRPr>
            </a:pPr>
            <a:endParaRPr lang="es-ES" sz="1100" b="0" i="0" u="none" strike="noStrike" baseline="0">
              <a:solidFill>
                <a:schemeClr val="tx1"/>
              </a:solidFill>
              <a:latin typeface="Aptos Narrow" panose="02110004020202020204"/>
            </a:endParaRPr>
          </a:p>
        </cx:txPr>
      </cx:axis>
    </cx:plotArea>
  </cx:chart>
</cx:chartSpace>
</file>

<file path=ppt/charts/chartEx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Hoja1!$D$4:$D$80</cx:f>
        <cx:nf>Hoja1!$D$3</cx:nf>
        <cx:lvl ptCount="77" name="Paises">
          <cx:pt idx="0">Qatar</cx:pt>
          <cx:pt idx="1">Israel</cx:pt>
          <cx:pt idx="2">Puerto Rico</cx:pt>
          <cx:pt idx="3">United States</cx:pt>
          <cx:pt idx="4">New Zealand</cx:pt>
          <cx:pt idx="5">Canada</cx:pt>
          <cx:pt idx="6">Egypt</cx:pt>
          <cx:pt idx="7">Saudi Arabia</cx:pt>
          <cx:pt idx="8">Australia</cx:pt>
          <cx:pt idx="9">Mexico</cx:pt>
          <cx:pt idx="10">Switzerland</cx:pt>
          <cx:pt idx="11">Japan</cx:pt>
          <cx:pt idx="12">Ukraine</cx:pt>
          <cx:pt idx="13">Ireland</cx:pt>
          <cx:pt idx="14">Algeria</cx:pt>
          <cx:pt idx="15">China</cx:pt>
          <cx:pt idx="16">Iran, Islamic Republic of</cx:pt>
          <cx:pt idx="17">Iraq</cx:pt>
          <cx:pt idx="18">Mauritius</cx:pt>
          <cx:pt idx="19">Sweden</cx:pt>
          <cx:pt idx="20">United Kingdom</cx:pt>
          <cx:pt idx="21">Germany</cx:pt>
          <cx:pt idx="22">Norway</cx:pt>
          <cx:pt idx="23">France</cx:pt>
          <cx:pt idx="24">United Arab Emirates</cx:pt>
          <cx:pt idx="25">Poland</cx:pt>
          <cx:pt idx="26">Gibraltar</cx:pt>
          <cx:pt idx="27">Colombia</cx:pt>
          <cx:pt idx="28">Russian Federation</cx:pt>
          <cx:pt idx="29">Belgium</cx:pt>
          <cx:pt idx="30">Croatia</cx:pt>
          <cx:pt idx="31">Netherlands</cx:pt>
          <cx:pt idx="32">Bosnia and Herzegovina</cx:pt>
          <cx:pt idx="33">Lebanon</cx:pt>
          <cx:pt idx="34">Finland</cx:pt>
          <cx:pt idx="35">Argentina</cx:pt>
          <cx:pt idx="36">Czechia</cx:pt>
          <cx:pt idx="37">Lithuania</cx:pt>
          <cx:pt idx="38">Austria</cx:pt>
          <cx:pt idx="39">Hong Kong</cx:pt>
          <cx:pt idx="40">Kenya</cx:pt>
          <cx:pt idx="41">Vietnam</cx:pt>
          <cx:pt idx="42">Singapore</cx:pt>
          <cx:pt idx="43">Nigeria</cx:pt>
          <cx:pt idx="44">Spain</cx:pt>
          <cx:pt idx="45">Slovenia</cx:pt>
          <cx:pt idx="46">Brazil</cx:pt>
          <cx:pt idx="47">South Africa</cx:pt>
          <cx:pt idx="48">Latvia</cx:pt>
          <cx:pt idx="49">Greece</cx:pt>
          <cx:pt idx="50">Andorra</cx:pt>
          <cx:pt idx="51">Malta</cx:pt>
          <cx:pt idx="52">Portugal</cx:pt>
          <cx:pt idx="53">Armenia</cx:pt>
          <cx:pt idx="54">Italy</cx:pt>
          <cx:pt idx="55">Denmark</cx:pt>
          <cx:pt idx="56">Central African Republic</cx:pt>
          <cx:pt idx="57">Philippines</cx:pt>
          <cx:pt idx="58">Luxembourg</cx:pt>
          <cx:pt idx="59">Korea, Republic of</cx:pt>
          <cx:pt idx="60">Oman</cx:pt>
          <cx:pt idx="61">Estonia</cx:pt>
          <cx:pt idx="62">Bahamas</cx:pt>
          <cx:pt idx="63">Romania</cx:pt>
          <cx:pt idx="64">India</cx:pt>
          <cx:pt idx="65">Chile</cx:pt>
          <cx:pt idx="66">Malaysia</cx:pt>
          <cx:pt idx="67">Hungary</cx:pt>
          <cx:pt idx="68">Indonesia</cx:pt>
          <cx:pt idx="69">American Samoa</cx:pt>
          <cx:pt idx="70">Pakistan</cx:pt>
          <cx:pt idx="71">Ghana</cx:pt>
          <cx:pt idx="72">Türkiye</cx:pt>
          <cx:pt idx="73">Thailand</cx:pt>
          <cx:pt idx="74">Honduras</cx:pt>
          <cx:pt idx="75">Moldova, Republic of</cx:pt>
          <cx:pt idx="76">Ecuador</cx:pt>
        </cx:lvl>
      </cx:strDim>
      <cx:numDim type="colorVal">
        <cx:f>Hoja1!$E$4:$E$80</cx:f>
        <cx:lvl ptCount="77" formatCode="0">
          <cx:pt idx="0">300000</cx:pt>
          <cx:pt idx="1">217332</cx:pt>
          <cx:pt idx="2">167500</cx:pt>
          <cx:pt idx="3">157410.12647398844</cx:pt>
          <cx:pt idx="4">147681.66666666666</cx:pt>
          <cx:pt idx="5">145174.98724489796</cx:pt>
          <cx:pt idx="6">140869.23076923078</cx:pt>
          <cx:pt idx="7">139999.33333333334</cx:pt>
          <cx:pt idx="8">130126.47169811321</cx:pt>
          <cx:pt idx="9">129240.60000000001</cx:pt>
          <cx:pt idx="10">124646.88888888889</cx:pt>
          <cx:pt idx="11">110821.625</cx:pt>
          <cx:pt idx="12">105600</cx:pt>
          <cx:pt idx="13">104694.91666666667</cx:pt>
          <cx:pt idx="14">100000</cx:pt>
          <cx:pt idx="15">100000</cx:pt>
          <cx:pt idx="16">100000</cx:pt>
          <cx:pt idx="17">100000</cx:pt>
          <cx:pt idx="18">100000</cx:pt>
          <cx:pt idx="19">98791.333333333328</cx:pt>
          <cx:pt idx="20">95321.219847328248</cx:pt>
          <cx:pt idx="21">92163.959183673476</cx:pt>
          <cx:pt idx="22">88462</cx:pt>
          <cx:pt idx="23">86310.508196721305</cx:pt>
          <cx:pt idx="24">86000</cx:pt>
          <cx:pt idx="25">83083.357142857145</cx:pt>
          <cx:pt idx="26">79976</cx:pt>
          <cx:pt idx="27">79115.25</cx:pt>
          <cx:pt idx="28">78207.857142857145</cx:pt>
          <cx:pt idx="29">76864.75</cx:pt>
          <cx:pt idx="30">76726</cx:pt>
          <cx:pt idx="31">76171.821428571435</cx:pt>
          <cx:pt idx="32">75000</cx:pt>
          <cx:pt idx="33">71750</cx:pt>
          <cx:pt idx="34">70833.75</cx:pt>
          <cx:pt idx="35">69571.428571428565</cx:pt>
          <cx:pt idx="36">69478.666666666672</cx:pt>
          <cx:pt idx="37">68553.0625</cx:pt>
          <cx:pt idx="38">68479.300000000003</cx:pt>
          <cx:pt idx="39">65058</cx:pt>
          <cx:pt idx="40">65000</cx:pt>
          <cx:pt idx="41">63000</cx:pt>
          <cx:pt idx="42">62783</cx:pt>
          <cx:pt idx="43">60444.444444444445</cx:pt>
          <cx:pt idx="44">56817.149606299216</cx:pt>
          <cx:pt idx="45">56186.333333333336</cx:pt>
          <cx:pt idx="46">56175</cx:pt>
          <cx:pt idx="47">55786.533333333333</cx:pt>
          <cx:pt idx="48">54734.928571428572</cx:pt>
          <cx:pt idx="49">52260.857142857145</cx:pt>
          <cx:pt idx="50">50745</cx:pt>
          <cx:pt idx="51">50423</cx:pt>
          <cx:pt idx="52">50253.892857142855</cx:pt>
          <cx:pt idx="53">50000</cx:pt>
          <cx:pt idx="54">49600.428571428572</cx:pt>
          <cx:pt idx="55">49402.599999999999</cx:pt>
          <cx:pt idx="56">49216</cx:pt>
          <cx:pt idx="57">49046.666666666664</cx:pt>
          <cx:pt idx="58">47609.333333333336</cx:pt>
          <cx:pt idx="59">47000</cx:pt>
          <cx:pt idx="60">46848</cx:pt>
          <cx:pt idx="61">45588.416666666664</cx:pt>
          <cx:pt idx="62">45555</cx:pt>
          <cx:pt idx="63">44713</cx:pt>
          <cx:pt idx="64">41995.423728813563</cx:pt>
          <cx:pt idx="65">40038</cx:pt>
          <cx:pt idx="66">40000</cx:pt>
          <cx:pt idx="67">39938</cx:pt>
          <cx:pt idx="68">34208</cx:pt>
          <cx:pt idx="69">31684.333333333332</cx:pt>
          <cx:pt idx="70">30000</cx:pt>
          <cx:pt idx="71">27000</cx:pt>
          <cx:pt idx="72">23094.666666666668</cx:pt>
          <cx:pt idx="73">22971.333333333332</cx:pt>
          <cx:pt idx="74">20000</cx:pt>
          <cx:pt idx="75">18000</cx:pt>
          <cx:pt idx="76">16000</cx:pt>
        </cx:lvl>
      </cx:numDim>
    </cx:data>
  </cx:chartData>
  <cx:chart>
    <cx:title pos="t" align="ctr" overlay="0">
      <cx:tx>
        <cx:rich>
          <a:bodyPr spcFirstLastPara="1" vertOverflow="ellipsis" horzOverflow="overflow" wrap="square" lIns="0" tIns="0" rIns="0" bIns="0" anchor="ctr" anchorCtr="1"/>
          <a:lstStyle/>
          <a:p>
            <a:pPr algn="ctr" rtl="0">
              <a:defRPr/>
            </a:pPr>
            <a:r>
              <a:rPr lang="es-ES" b="1" dirty="0">
                <a:solidFill>
                  <a:schemeClr val="tx2">
                    <a:lumMod val="90000"/>
                    <a:lumOff val="10000"/>
                  </a:schemeClr>
                </a:solidFill>
              </a:rPr>
              <a:t>Salarios </a:t>
            </a:r>
            <a:r>
              <a:rPr lang="es-ES" dirty="0"/>
              <a:t>Anuales Promedio de Profesionales en el Mundo por País</a:t>
            </a:r>
            <a:endParaRPr lang="es-ES" sz="1400" b="0" i="0" u="none" strike="noStrike" baseline="0" dirty="0">
              <a:solidFill>
                <a:sysClr val="windowText" lastClr="000000">
                  <a:lumMod val="65000"/>
                  <a:lumOff val="35000"/>
                </a:sysClr>
              </a:solidFill>
              <a:latin typeface="Calibri"/>
            </a:endParaRPr>
          </a:p>
        </cx:rich>
      </cx:tx>
    </cx:title>
    <cx:plotArea>
      <cx:plotAreaRegion>
        <cx:series layoutId="regionMap" uniqueId="{FD87801F-2BA5-4101-8350-E649740A2358}">
          <cx:tx>
            <cx:txData>
              <cx:f>Hoja1!$E$3</cx:f>
              <cx:v>Promedio de Salario en dolares</cx:v>
            </cx:txData>
          </cx:tx>
          <cx:dataPt idx="0">
            <cx:spPr>
              <a:effectLst>
                <a:outerShdw blurRad="12700" dir="5400000" sx="153000" sy="153000" algn="ctr" rotWithShape="0">
                  <a:srgbClr val="C0504D">
                    <a:lumMod val="50000"/>
                  </a:srgbClr>
                </a:outerShdw>
              </a:effectLst>
            </cx:spPr>
          </cx:dataPt>
          <cx:dataLabels>
            <cx:visibility seriesName="0" categoryName="0" value="1"/>
          </cx:dataLabels>
          <cx:dataId val="0"/>
          <cx:layoutPr>
            <cx:regionLabelLayout val="bestFitOnly"/>
            <cx:geography viewedRegionType="dataOnly" cultureLanguage="es-ES" cultureRegion="CR" attribution="Con tecnología de Bing">
              <cx:geoCache provider="{E9337A44-BEBE-4D9F-B70C-5C5E7DAFC167}">
                <cx:binary>7H1Jc9tI9udXUfg0E9FQIVcAHV0dYYCkJGuxFsuu8gVByzT2fcft/1H6+D/0YWJuE3PzF5sHcRGY
hinRxQ4xYsiOqOpCKonk7718W7587x8P9d8f/Nk0PaoDP8z+/lD//sbO8/jvv/2WPdizYJodB85D
GmXRt/z4IQp+i759cx5mv31Np5UTWr9hGdHfHuxpms/qN//8B3ybNYsuoodp7kThTTFLm9tZVvh5
tmFscOjoISrCvJtuwTf9/uZuWnx1jt6m0y/O9M3RLMydvPnQxLPf36z94Zuj38Sv++HVRz6sLi++
wlxMjxHmWEUKfXPkR6G1eE7pMaMq0pCsyI8ftHzn1TSAefN1HHWL+v7v5dDQch4XM/36NZ1l2dHi
3z9MX/sFP4w6WWTMsTCibs13bx9/5G/rWP/zH8ID+NnCkx45RIyeGxKpcRZ+jcJZtktSSPIx0jTG
yBzw7p8Aeo8mCNFjWdY4U1WBGi9azTAlelMFKvRGRAqcjV6fApN0Gj7MNrHedjuB8mOOqSprWFlD
HR9TphKFq4q2+CzfOd8Jj+vYzAfDyK8mCrivnouoT25fH/Wx1cT5EoCh/b4d6JgfMxkD7Aqfc/06
x2PtWFUoQqq62BN4+eo59mPLifNo+WxoOcPQL+cJyC8fi8CPT14f+DtQNtM4SnfI8eiYMM4wkckT
Z/fFjUyOVVllGlHYEuI57PO1FOny6cuBf5opQP80IIJ/twfg30zz6cZfuyXXs2NCCNdUzFcipQc8
Q8cYa6AHyEIVkCXQc/iN51YzzPSLaQLwi6ci6jd7oGOvZtXR59nUn4ZflwAMcdp22EsUgciRZZVo
eC5UQKb0wEcKPlYJBaHDBWFzVczKKSyoW89004KG4RemC2QQRkVyXH1+fQl0UdSz4EtUpNamH78d
Nah2rIBqxVSj852grhGDH4M6JmCEooX8F+ye+ZJgRb+gA/pzBWL0h0RKXNy/PiXOsnQ683dHBSIf
qwhTzLg8RAVCj0ELUGWphGVBHj2/nOEdsZwnoL98LCJ/dvH6yF+DQ5dHR7fOw0aO224TIPUYI4Wo
HHeCCT7rRpDE+THhGCOCFvpA2AUvXNQwEdYmC5RYGxPJcX37+uTQoyx0pkcgkI9OZ2k7s6LSCTfK
5u0oA14wkRmhCl2YSOviCSnHTOOIKgyc57lHPtfQi3U1L13VMGmGv0Wg0fAficTS374+sc7SabKE
6a/rcUJANzCmIhmM057+BpJBLENTOHnaTH3SwCq8TasYJsV8lgD9/KEI9dnNXkAd/u3oLPOnELs6
up3FxRcf/k/0bdMv77bGfy5gYkzD6WazabutyfExU4imcnlB53UzTtLAnZeBO1T2ZOb1+eBxPd//
tQmQYVZYTRS4YfVcZAhjD/befejks69Hd/k0n2WbfvN2RCAa2NKEKTLja5tQ0rRjGang5FA6V2kw
3kd/nOXTr1F2BOuCfy3HhqTCMBHE+QItxGGRJPd3r79HT5wv6dTfqV9J+DEioI+w8uQ49kSjBG4n
RFpgVyy2jCx4OC9a0jBBelMFWvRGRDKcnL0+GV4cyN5uZxzi6j+cgDwyjng4IsbV3xZZDtticzx1
O1JImB0rWJWpSiC+/vhZE1YI/BuqyWCBk7mwQkt5NDfmXrSk4V3Rmyrsit6IuCve7oGHeTmrd+ri
YHKsEbIIJfZFEpJBj8OZRve/ddgvv//3c2sYBn01UYB89VwE/PKP1xdDEyfcbZyLk2NMOQRX2MJt
X7ePYE9A/EtD4PLPPwLTL9azeR8O49+bKlCgNyLSYLIHquCucvJ2lu6WDnCspMoIgljLGBYET3ob
AFx/AuxPOVuIJjh86htKd4XTTpePXm4fLaYJ+C+eitgbp6/P/xezL9MwCjf90u2kPviHGoagicy1
NcAJO1Yhts4YflIGfcBfsJBhtl9NFEBfPRdhv9BfH/Z303i6S9DB6WIUMabgYU2rHINnziDQtST0
XMXCMr7/743rGMZ8OU+AfPlYRPzd9esjfu+lUyecLX//0JbejtEhhA5GPdKU5QE1SJCegCFwmKSA
KwY2/5wkEMLq8/v9A5yj/4qYX00UwF89F9G/3wM/+GSWBtOwWULw19GHszrQolp3fj2Hdx19JB8T
OEOVleUJtqBm3/qQYfRL8D/NFPB/GhAJMBq/PvufpY/nZzskABzXcYY0Dnr08bNu50idxNEoA7Ez
bOicPer7X1Cxq4kC/qvnIvxnewD/aBYG03RjAHQ76cM6O5JzCCk8hdl60kc91jSkwik3WD19qTOC
MD0s5OEXcO9NFZDvjYjYj873gPXzqb9DyUPJMcOMMVldhNhAtPSQR/gYPbL88tROkDxnsJpfEfvL
eQL2y8ci8GcfXh/4t741Szf/1u2YHquQhyfLwPcLK2fdxMTA9FqX3LGQON15Xp/536bW7JewX00U
wF89F9Ef7UHagGHv9EgOYpysiyOgZcbAOvYIkpYUBpEcUeI8u4xhC3MxTQB88VSE27h6fWa/nBap
kzvFxqD6duwuYRlsSMgAYHzB0uuihsExqALHACoE2R4/Ar8/LunB2XhiPoz+00yBAE8DIg0u71+f
BnfV7OtsozuzHQGYdsy7M03MFm6VcAwNudoYDrpUoNH8sy5v7orZw2bxN4z+cp6A/fKxiPzdHtg3
+tQGu2KHvA9xfEUh4NRqcMTfU6+SMtcBkBywyE0SAjcX0+zoBasZRn5tsgD/2phIA/3u9bl/cdZ4
DgmrX6NgyYo7cLUgokOJSiCWNv+s7wIJAskMDiLp8kBYPN26nTlhND9x3LSoYYqsTRYosjYmUuRk
D6I8V1FaTXdoeoI80hAc7kIW5Urg9/YGOL2QzQQRfSHUAMsoZtZ0e/BXEwXgV89F0K/ev/42OIXL
NEfn8I9Nv3c7PYDhLgKGbHjMnxLB+rjD/RAEKrq7RLJ86Ty+tlrL0f+4fTv+n8vBoT05zP4/fIFA
iR/GRYqc7oEDthBM3Ynv0Thw0t3mQoCmgM2AqaI9aeEecRhIL02DK1XLsLOwOeYLgpSI7/8F65v9
hdSIx1828EUCyX76QpF0b/dAr19Huz2VYRhSLsGNgNS9uQRbjxohDRIpKMXLmJLowcFyol+K2q0m
CsRYPRfBv96DpNe3cNctTTfK7e3kGAVVTTtbdnnXbd2fgAR9yKjEiiycCL9gHcPSazVRQH31XET9
7Wgv9MfXIt2lLQvqQQWWhuOXdW6XVPCpIUoqw0Wg+W4QbFmQ7s8uZRj5p5kC9E8DIvane+BEG7C/
g53eswXlAOIf8S4s0dMKEtw20WS4zwmJWXPoBZ5/yUqGoX+aKUD/NCBCb+yB2XQdpXlhTXd5uwG8
ZxVOexW2fjbTHQ3AABybLR0Kge1fspRh7J9mCtg/DYjYX+9BoPTZZIMtxfwh9WGoHoCY8nZbZHCP
PDyaQNAIbFK47L/JPt+OBJwC74O3oMG95sfP+hbQlGOFghJWenfh+pFqWNqvBI4W0wTeXzwVGf92
DwJ2+sy3nGKXsQr5GAIRGlvdGl/HHajCEYaI3fJwBrRCH3f9+3/Dgn7ldOxppoD+04BIAH0P7Pvb
6Nlj8O0Yn8K5JKT+Qy70ImS6TgBw1jjcacOYL92xdQLcFrCe7//eaPMOi/6nmQIBngZEAtzugdq9
86Ny9oxLsyUFIBkdwKWrghbrlk9njCI4qOnuQc8/6xQYZy9Y0TAJelMFGvRGRCLcnb2+yW+kEcj/
jUy3JQ0g4x8SQCn9ST4Wg3QtBXaJmI/VLeSXjgxWEwXgV89F2E9vXx/2q1luz9M+syUPDkXGtoO+
izDAgRmBm51rFj9ADrf+ZVX5STmR6+n3f2cQ/tGn7q9cjBGmC2QQRkViXO1BsOFuGkTTo7cBnNg/
wJWx3RFEAomDNaVLxV0PN0hIgYA13K6FUBA4xn09vMVihkXRD18gEOSHcZEkb+9ef3906QVQbmqn
xIA7FxqkPWtwQ2/IMJXAcNU43Npg8yQWCE2sU+ZFaxqmSW+qQI3eyA902AM5ZbSzB3un6gGqL8DN
ZhmKXcyDD4KK7sqUAIH4kgawb/q7w7BnSbF5PcMUWE0U8F89F9E39iCP5cLJ7eK5XM0tdUR3IQ/Y
X6WLImvr+MOlGbHyDizi2TUMY/40UwD9aUBE/WIPQhKP96Q289h2mFNIVoE7kIpM1/Vyd3YGHpuq
/uTe+AsWMgz8aqKA++q5CPvbPYBdT6ets8MYnNQlQj9+OhXbD4DCudg8c3SZoCuoYFhJtnklw7Av
5wmoLx+LoOt7IN/PZ2GzQ4MHHUMVI4hwknXEiXpMoZIIKN+FBQr7oC/VYRWb99sw3otpAtyLpyLa
53sQcvjozHJIQl7++L9u8SMCp/OEaHSRCS2UcYFSBMdQYQcOX4igR1+wkmHMVxMF1FfPRdw/7sHZ
ypWz42xcCO+D9QLHWgslKhQEgSg/fOAKzHKYLkk+z414wXqG0V9NFNBfPRfRvzp5fVv+LobbR0sA
/jrPUxDrcLMRzMfB9H8JctQZJRDs/EkBr3EWT7//r41Cbxj81UQB/NVzEfzxHjhS17bjO3EM17+y
3ZEAQaQTChTJcNd3bsSDdOkpWIRBD2BICwIyLV86Z/xJtxjw6jauZRj93lQB/96ISIHr0z1g/6jI
7aO337rgwhKNv74LJLgQAN4swbKyrmvhljVEeiAI3WWP9pXsHZRN/tezqxgGvz9XQL8/JML/+e3r
w38xzcvNxsV2xjyDE0bgfKpCJGH+WeP9LnmXQelehgTWv5jlv5a/s5ooAL96LqJ+8fH1UT9JZ7Nd
VkoGC7JL3eGQ4rkON4IzFwUibHCy8vgRUtxgHb8UVF7OEzBfPhYhP9kDU/6yq+yz3PJ/XcB0l9Yh
SQRsmMVdr/VAAfiuUGcJI1W89PLsMoYlzGKagPfiqQj35R64q2/T4DmvZTvBAnaNAhVJ4IbX4nxw
PVgAReY43ArojnhXgbO+eH/BeoaRX00UsF89F9F/e/n68sWAnw41exZqNVzVm9sd/yvHMqT9Q63F
OdqyDOq0b+NAPjpEksGxEnxZqHz3/f90pe+mR4+LjKaPOndzJHuYMhu+SqDVhr8UqWdMXp9651BT
fPq3FdFeUCRwve/Cpu4ScFkPbmxgrPLhADNWoNYyZGBBbaYls8xtU6Nb1NHXmX909ytlxoXpAoGE
UZEo53ugP95D+sESkb+uPsAF6DbOExnAHOptH7i/B/4z7zTM8p1zKrwPvv9r4zKGt8pimoD64qmI
9vs9EGBQLvA5c3A79cFUMDxxZ3kuJNYPbgGBWmTgLfws9+HZ9Qwjv/ohAvar5yL64z0IxEGfkV36
BHBJhsDFeLgPuUzrXGN2RYOUCALOMqTEPX6EhNtnVzOM/GKagPviqYj62R6E4eAKsz9bbve/LmIk
qDOjcLgUpuBlYsMa7JIC3SbAfoVzdgHwZxcyDPhimgD44qkIuLEHiQ1gPk+bZ9Ipt5MyBAKfkGMC
tQsXn3Wx3rULAs36WARu6Rz3jdRuQc+sZxj61UQB/NVzEf7LP1/fzDktoH9KusNLkHCQiKBtFuRw
Pp2j9JQqXCFiMtzFI3CxYgj9bj3pL2UYPs0U8H8aEAlwev/6BFim9EDPMMjw2aHkOeT1/Nht7nHj
Pldr9XrqOVCHeaOFt51Egn5NndKFbMN1g4er82RPuOcyF1WCoTlfyS8Zm72pwnbojYj74XoPbqM+
e866HfSH0961poviJYsTe6fJhFD8ATgZQ4XzhXBfD0hI4HCBeQlXGBfDmrYUeHPP6tnlDGvexTSB
0RdPRSY/2YPzlg/f/2/qOc0ODc0u+KxCyhqkNqxESU/tQqSUEogVqT9Rux+KNCl+Se0+zRTgfxoQ
KfBhDyIJH+yps9u703DgCMmyUNOQDBf5lIH5oeBkl/u8zvQf5ivZ7OwNM35vqoj+05f+AP8ebIDL
yP8aldvF1/5zTTjGDwW0XUiXZNmB2wdeHVi4HMoTCe5e52Z39dHwIjFA0PgvWMkwJ6wmCnywei5y
wdh4fdv3qbvh3AH768AfejdCT+UXWbnPBjG3s7MOsdT17taiobVqg7MrTj80+ll0EH8Rtz/bG3RL
bu+uABw6lT7nSS9L4u2K5w8F/14q3Zctm3eF/KEh9UuRH248uCs6HDov3kCr0U2S/3aWvZRUQnPh
XdHo0Ep5LeS0BUGW1bJ3RYlDLfCXboUJdLt4JglxOwsJ+vtwDMWbNLyeIgalGpkKGQDL0yExAviC
hQw7wKuJggO8ei46wJM9iEL9tNjgrnbAofrif7B3a69v167odWhPFj6n4EXPGpJ4XtgzdTsJdmji
OlsPaWyhyJ8tkLUdKQ7lul4U5Fh1ctyVNDq0pxS2gCh7lh3VdgU4JAYfGsWtSx0R8rU6/7vCvbsR
dWhnsNGvFumw6me3KxocGvZtoWC7kjzP9EraTsUeejdtgf6ql92ueB+qoh269b04bneWTnfYqg86
4kJFUgYFndjaWT2EWlHXXYj/pPLNc6sYDlPMZwkxivlDMUBxdvP6J/RPDaV2xeqHrlnPBLBFRdtr
37grGhy6U75Y1qw1MdoZ/oeWTb+Ym/3UxXdntDh0Kt7K7l81l9oZAQ5ds+q/P5dJsWqEszPUD51+
Xn5Q3K8fsysCHIrjvDBR8alC/66gZ4cuBFuJ/FWV8l0RALoQHOqvPyvzL4p6FnwpUmtjh+DtwjwQ
ZFPg8B1D39b5FRwoMNG7JsLBFe4Kgcs/qUv3siUNe779uYL/2x8SveCLPbijuayOuiv+P5R9Xa+V
8njkK/q9QlH+XWF/aEDw8NhMadtj9lUR8l0RohNFhyrrLzSClkXddgU+XBdEkJ0F5VYGK6d1B78M
Q4MULtxVg3U8UzNvWPgv5wmCf/lYFPr7UKvuqQD8rkCHsNuhrv3m090fGibvCvtDj+gfgwxbnHit
6gfvih6HCsmbkthFW6jXoGtnBDj0IdvWBFpVs90VDQ51el/UCPRXqlVu5xYfCmn+5y7X90qf72rf
HGq7b6G6hbKeu6LBoYbpLx5hPjU83RUpDk1dN18JFK2pVUG+XRHgUHFwC3n0VI5vV/AfSg5ux/+9
CnC7IsGhwt3LT5OfCmPtCv1D8a/tNkCvbNauSPD/WfWvn7sLq7r3o2k+HUN/3Lzp+dmbR5e3nISp
ixZBg9Wh5vQ7+/r7Gyio9ZgvOz9a6r5irbWQaHatpsymWQ6z4TQCayrRCJyNQmOcrmNRNXsckY8x
h05RUAeeYrglQqGkVxiluf37Gwqt6zjlSNGgHQb0GenakmZdKyUYApsAqVyBknycE6i6rb1Z/jrI
5WmsKFxBsfjvo7AIriMnzLPf37Du1nQ8/7tuoQqmsAaoi86gTx4UL4bOszD+ML11Qgv+HP3N91XJ
d20ZG47nOfGfuPSDvNajqJV8rktJ4pvvsSqj4CZoHVuqdQXHSlyMpJrIwQc1lCi/SpmLlS9yE+Sa
bnJqxkZlubY58lNZouNIzZg2rRvfaQzuWyh5r7TERheNXLfSae4Gte/qhZVa9gfPNwvpMgoKqlk6
CfwoumAetVIjdBR0WrqxxTO9jCKknCUVzu/UolLOPcrVa1I4WXvmFB79BAhL8agOYmZNGqsK3itm
lqijwlLqpNGTEEXBF5a3qAj1nISVeWEqXlrJI5ugWr6XG+KbV4kqN/EJ1Xw1nBBLazI9Zo2WGwAU
YiNNtsM/qR2YfIL9sqxPw+5cXM9dzTfHDc/j3GgLknujtk7SVnelVi30EIXcM1RJlaxJwCtLmliW
EsWjMMsq69LPNe0yIHVwF3tOW07SJKsuZL+KsO45pV3o8BOcz3ne5rcNr3ysN05WI0MqQzJpUper
46CSUjqhrufYI+KrqNFlYpWFo3MZlf4lxVH1R+zymOvESRVn7Fupg3RWSCTTraKgM6fJm4+erY4s
U2uCUepkFF5r8Ru/TqOLlgcK1dOcW6aROMj6GgbUc08kU7oNfJk1I59m2dT0Td/QIiswoPErvbBz
2n5qVFlXksRQmGLF73Bg4tQwXTs/d6UsISMJp/69TbzyLI5V/7JOpDwxTOg98g6FefHFIm0z0pza
N8qA+A8yC5GlJ0EY1Ibnudp7xWOo1s2m8vIRQgU7l93a/exnKXCN4tZmbcRBG8PPqWr1m+UUWNZl
yaoTHaeSb58wSSmyEWlxdheUkS2PU62MT5hGK1dPPBICNsCnl61Ul0i3Wlu2dEVzC01nLpPRpCCU
+zrDXuUYVmY14zaJbazLNJcSI0RefpqyghSGj4P8ts4jqdCRo0afUqiamRuZCqvXLRwH70lGqWnk
tPSQXis8vIocyHfX5Vot2olql+mHMHGcryp2WG54xC0/VbZjJ6M8Js2HIuOKr9upyZFeJUkunTZO
zgI9M1Prq6bZ9n2KWsUeYbPG0YlZ24U7qqsm/pZklq+OAjN1b0JJI7luxZl0k4TMVcZuTU1FVzPu
ywBv6f9ZlaWX6ZobAQGwFKHzIHczWw8tyflqRjhvLnLbq7CuOYTfINez7qGFDE2Nkrvmie24hadb
uUn+wI3TmLqsWlI5lqXEfe/7Evd0lgfsW2BLVqpLBYzpma/UVI+Vsrqw4Lz3g+O70W1aKEWuUyXD
Z16omZXBSpp9glb0KL9QkqI5LSNKJR2FpnbpBD6LDD9L3HokB0Uqj2nilZ5BAy6/V6XY1CZu7nml
jpsqLt7hhNaerhRS9jWupGoWkbT1z8Lc06xrFieBp7dIbsyxloMM+0KaLMuMIFPMPyMlbgGjsrVC
EHNSigybBN6DagW0nqQojrlROJJyn9dloBgYh0qhu2WUBuOkRN494lJjjvKgCD7VGimRkbau+pCG
TXitVj5ydZ8lljWWoe9jNAkK2wwNCSXSZ4uZNNMbzY8/KHlp27pcqbI/kUxsf8NKHSZjL4ijP7hl
5dm7XC3zwEhIbV6EVlSrk5ihtjVibmb2OGtMWZ3k3LMzPctIohqqWwGNOK/Ve4IlTdMtvwmyCUNl
cNXtVW1isxKfmrWLqW6h2r1OYoU0IFp888b0pSA1KAmT6yRPrD84ziPbkCFvyDqFl5a10cjUNM8y
m+DGYECwfFQSrXHGCSaRPaKJ6U8DuSKKkVYg1UYJbGFqxLbq+hOlqszE4HLM6hGxkuyGt8i19NKM
eDqqbYY0g7rQi1pHsS+9i2kU1wZs4/ZBMS31PsJFPmsDtb30FVwFRqZZ3ufMLamjo4hHpgGAw9p5
JbXWKA0s7y7TkFqMUkzjdNRqqFR04sXNXVV4zD2pmOT5utsoYTpy5cC1DSktHaZjLTSDCYnUwB15
thZ+BKqVqcGsyPyqli6rgaZtaRkpAVFqKLDK+ygJ0/PCUUHVBHXbBHpeqa59EmeefGu1oVqP1YCk
oRG7tDhrKgVHI46b8rbVsirVa9PNWr1JS+uTLxfWe6VJK99ogqC09cCJMtWQ66h9T7NKk0cqsSpQ
qahqv/qWVb1zFFeK9aLJUG2guskLo2mD/EaSOI4N0KjKH0lYkz8Rzy1isFzLGt2u1FTT1Vajnwq/
QbeSHNYgFTIH2FUpY+W0QmFh67HLSDKScWTxiS1xPzEqTaKOIYdEnsoKTZGe0SosdDUM+HXYKKBi
2iKh2UVj+THRSUiba8mD5RgpUnExiiycfSyojW9aeCBNQGfJjt4QB92DYoq8d6wsMGi1tGzHju0Q
aaylnhnrYZAVsp6Bvo0nkZU29ghpqIA/xJryR6uWRTCOOZWutEBrA70KVOCaIImrZqQEXP1WWn5U
6XYCRpFO2iI3dSZlxQN8h+mPoXA1/tOitnMdF7JDxn4VY9hfdoveBbVnJ4Ya24o5MlXm3GltbpvA
8lmqjimYCOkIt2F2bpoNJ7qVabFi2I0P+61AsvelZbV7ldQYWzqNEpqDfgAqjmI3zG9QSKPmXeCh
8sT1MzUxmponVI/UhoO6NbEb6aqL09qwLdP7AxGzdkYSYsmFXzSgvkylzR0jyCUQ2A3TlE8sKtoS
bI2M3EeehtoTaDzSMj3MpbaYZFWd+nraZDYd09apGr2O4U2GZ7tRrhe0CVs4f4+VwOCwabKRaVfs
A3faiOiJDfgbtWtr165GnHIMxqNDL2rMrXrMFI6LMUsltdErDgawbrYl/lJIdYjAgjDVaeZZ1ue8
LlDyzmNKpoA29/NA99RMuvVRlHojW7W5pbt54xQT5LlU1XFSFje2LaXWuzYJJOUsoAUvL9JW7bZS
g+JRDMrAvUANpbVeOCWTjUhNG0nPmhLdVk1DbrlGvM+VEii5jqPMPWFFEbiTOFD9zHDiCLg1qN2w
MayCESeYYMRqeSJHXiVdgSK1k/MkaJxkEmcqs//020LiqU4bi2s3qPDNxNezXKXsHHZpEX4syyqt
xq7ry3KqMx7g9qOcBrX0pZbz1ruMsJ8kH2rZBNMzB94Kv9alx+0xI0FE/iyiIMfzfiBzB2bAKwDH
Y90noAh32DPwWRBivBvv+QSmiyUeu6k1CmD4kkLF8ZEWKcFDz00aeAvqXIs114MilSFFZuBhUXgd
pIz2X6OlcZiBteeNYlo3IRgOfn2HlBzEI9iMLtF9hOMLHkeuazQEbD05rZKRqTjph/79xsVK5l7R
QxQ3qWPZufCf/7x0HtIoi77lj2V9Vn/26Fo9/df7eBbe5ZCqlF9OY/EvO9d19afw/QtXtnMY1/7j
B9916b8J3ul66FMYfJnrCj3QezT5wXUV8q87h/BxxtxzhY4qlHYtsyCZjkOPCQ6NhOaea9d5XYWq
8NCCl0Gil0ah2PTSc+XHjEKDWGgAzoCFHt3dpecKJbpkaBmogcurQA9r8ISXv3yNRnBlZYB7BB6V
ofmgKsMXcRBESIOeduvME8QJUd3asQ0/AnnJs8YdBVAC46yHx8BbumZJcY9HH18DHhIU3Ybq2grc
pV5/jV9hUkYmtQzFQcUtx5n8MeGyJOsOTdJbs46Ke+yW1XnBolgGcRmWtV7KmpTqrgrGoOG0ivzJ
zhrL05uwBFcINSmPdI596ZyFPPhge40fnHuM12BcE5ldaVVpuzoLfcnRo6J2ozHBpVrplCDpz8BE
6K7yHfdj6Xl1cQKWQOKObPC875wIGrbr1GLyyPRD9zzxkCcZNPPU92pBtGJetvunMmIAGE3lEJyg
MoLmAFiQEY3phcyPkGu0ZmukoXaltOodDe8tNt1MAujcIFJg7UUCBVrb81CVwYsSq/jUxNFV4qs6
J4GuVWSMMJghdf0uT/1nfp8YFwG2ZogDk8MFbhCGKoRt+sLJcpyiJKFsglIIQqOMtGpsuX40LkzF
nNAyiHXMckXf/Fu7Psn9HwtoQnoktJhSFQw90yCXfv2tCfReNrWqNvWWFJoRaaUz9nwlNKomwNeJ
F2QhWDHcm1Qebkd2kkcndUPjkQ+bZd6C5af0paJ0Rgz6OsDW79rcQrRJFZaSBSGrLNBCes4jFo/K
wmaXoDBwrTukTojuRHIZ6k1GtSsVzMh6RDM/uEwclzmnVulrwUTOC/kCMQT2EjHT5pMTVeYt+GDF
jVREWvMuThGqjNIDs1inUiM1J9QtmniSpBxiADkEpkK9qPzSsNOIffRbmn3JSJFdBMTluY4ShX3p
pA0o3gChUicp5c04jdzmNrZKFBocsSCDuENTT6KIZRqYpr5cjzWWuZ+TxpOT0WbqdZzYkxWg5KF0
MwTSCMTrVAjNdcTtqU3GFauNmkLSg1gtYl3lycfGlJovcQ1+zuZXdY1Wf3iXAsUF1K5fLnvsNd9/
V5DHGbdcR9ILjnwj1nKVG2pW5BdEip1rN5dzA+IIkpEpWL6SPCkeB36S3jA3ak/TMgp9Q6qk4oIR
O3rXyKk7jogLUQGP5u4zPC0IikdUVNAWKpQ8gO4ESjfeQwViHLXXRJllNKFUnQSu5pVG1krOCARm
fOvTuIrG24NDMYNmwSqWOYLeGOuvLOw0TvIGHKwE9tgt8xV1ZuIgLD83cWqFeuBKEABKZNs/DRqi
yWB7eqY6dlhWTElKvPvcJ8wySslszpLW8cAjCD2I1FQsKO+zTMvQzeYFC7qsg4hqEMnlMicEpI4Q
g5UTYPuWAjGr2L2L1cYDyV927938mgGeYQhzaBUCbTLpY5P2PiWaMvK436ogXCht3udFnY+1Bt/l
URzeNKlaGariqu83v/MHIw9+G2wJFSQa9NJWMRPIzyyFSLgIJF2WG8T11mxaMKe1BEIzblTEf9K4
aVu9yhSL6Aqt/fIka8DsNVJO3A+b1zIAM4MYt9xZIAxBt7h1tqBN2YJNEYEPZ0WlURdBPLGd1pls
fgsafA2mXGNgPcjAYeuvCZgPlUpZLOleW8pnPveisedVhQ1hIQg1645F6eeyqv0zE8fUBV+mDkAI
BvZDHMXOVeSrHsTDVbPWLcXG886WP5fq8G5BRIEug45hYHjDVSxVUKZNVHjEJrmkJ76dj1ghS2dg
4VjbvwUaEMOhAobGNZ0uW0cgtlIpSrRU0i0X5ddKVAU6jjH5tBnozj0Qfgtsbgy7RoY9Q8Vdrqg5
R20NOCNiBxOJZ95JkqPg1ExIe1VzzzoltMBGGyjm2eY3D2wkMDtlzqAMrUxA1K//PuzUJXMhmqs3
nl0455HP4UAkr6NLmXPpD6WpKge2suU+IybQgILhlECvVQZHQF0N3PX3ZlYiF1TtFEzlEMORQn+U
utTWWzVl74Pc52dxmlsnWUHKMxOsjHdmasZnHuL1qPWV/B3yq+aSWQ1EmtUM3P3NqHTbR6QHcBUo
QRlxBVGBtwoUOUXoqJYhKSl673Fe3FgZmA6Gr7XlheqjOH1mqw1xAOi+TpqB4fSDaqnD2iEhQRbE
CiDcnQRZe04rKfoSWppvIESykUMUctlkavPH5t86xAG882UwXGnEIFPWKaFZhRywiFgGKRIwv1IC
XBhX5UizaOroXsbNcZwl5jMCbOCtwHUqKAgFDFKmCHqtxlZa+nUBek0OHIj3JhZE5YMEjVNSFbXO
kFM4Rl22wcnmX9udRIqkVcHV57ClwbUDr2/956Z1GlQFTyzDAT2lAtNF2WkmJRidcB4m76wwMtnY
gqisNM7B9HoXFy4p35GgkL7BqZIEii2grXWalLL8zcGma50GnqUiw/ICHBgFs9x45GhN+8UJ4Czm
VCuSDGJsVhkHhuLTxB+DD9ZWE+Sr6gfVogGcDtRg7ZwiWrDmLMNBQ/U6aLPQyAhPo/PMazI2aSIn
OAVZrzWjhKn8Hqs1nMVgCStXbgVRqxOcZn6kF6HLC13JlTLX4RQLhbpSe1qqN3XB6nERVNm8pfZP
hTAa2CngAUMHcNjMlHGtG++ZREST/ILJEEwMNJyfm1YF0R/klxDwTCP7pLDCwnADTx45pV9dSIxG
51pTy1ea5tLTxkuiM7Up4jPXJtpVksv4fUkg9P/Mbh4iOfQWhuKFcHgC59OCDG8ws7KwtC3j/3H3
JU124lyb/6XXrS8ESAhtgTvk6BycmbY3hIcyAoQEiPnX94PfWjhvZueNt5cdFVERVU6nQMPROc9w
8KkJf5WIaclC2vHbxztri1gnMSMS+P34eB/qHWzt1zPBZDcvWH0kW6pBjVFHqk79KczbOAKym0aZ
Xa6B/AZhGvXRDI5a0DOZ9LvvKVHneVwCh4q2P/9rLfqpGoplCUkclsT74vmLS0rp5//5wPH/fcnf
ObqooTgOLvMRsPjJi6JyqykKZuAIDQ/3DMxu7NGBxzJj9X7hA4D6pW7khWXUP3C/K/ZROxd3vlvl
RVNUfhXXS2eelUXYLulKE+kplsdLqb0zE/I2qOKkQ1uwYTeIMfRkQhZJq6KvcK3WRuCiMIHamYaW
L42d8tt1kd7Fkpcvc0/DM7eqt4Wv15uBIfvdMnaM7OPbpa+XYiI54NoRacNIwaqasuVH7ef8kw2n
6RA1JD/a1ZbAoWddxWHrvtd5Dmqrp/Y6nAACzWSaf328P9/uDjwSQ+WCGUFy7p2cAi68pShMi3yJ
RGNa28klykAf8fEo3ttjwLD9OQ8iTDxEGCfDVGPXIUOcSNz5RbEfOs+lLV5TxcpRcyDO8y7IMj1M
qPi/goUEot6VYKjzpl5SV1DL9poGZsc8KkGVjK2iSWH1vS9WcQBxzOKx7eqvHz/022QEz/yn9sRn
OSEBObkCp6qobd8DH5gm+6MUI0eoz8K04HPVn5mft4eHAeWjWzHnQ/Oyfez27zMKItUSb8H0rBkK
lGHtdJGUOnhqFxo+FbZGisGX8MfH7/dnbU+3Y7TFBBYhxIg32VYN2K2bKYmNVE+CZe2eZhxB2q+o
SfRSrWpHagURBmqqKqlWZuLARaNKqrmQccHD5vLjJ3pvxlFBA+wEvIBDcnILm8DOELwg1Zito/u8
hcYlJs3U2Xgq5uxMbuW9EwcYsB/m+8CBEJtPTmOgQuACEpPuGxI8DNO8FHFQzi0yDwhgZHW0PgmA
3Ucotnc0N3rZZVT5RaJ01HcJ9fmsUwhjioMIVzV/kRrqgkSHqi8/ydbIYt+vdV0kCw+Vd/x4pt59
9k0dBXDEl3iN1xumJrknqu08idGb7seyLI/gq2Rs9dgdbMf0jZ8NZZIDi3Nn9uo7RxmpqC/+QOaY
uJOhS2/tgEpIADNR4GjiIx17hsipLxNKxoLc91K7667MOf+HBtP6GcKSsks/fv13SlDELBYAlgV4
KXHlvH7/hVfZ3IweHoKZ4vPUlhxoSy7ibuZPkevccVwjFRc06HfDSsYvjW4LF1feUj61k5uTkkvk
aFmj6JnU552FAQXPtu/FbtA6P9lUxdJQDUVCnrjcW78OU1+Ge2d976YYiVsPuqey2kN/FBQXDWqM
5unjiXknnGNJN9CaRSE+aHtyghaSAb0RRQ7QmrUx9oZJ5yU/V5a8c06h68PcgwPZPkZ/MvsmWpY+
sggck5B5E/MWwgDrl6KOiQ3n5L9+pdAHggS0QUhQdSe5ZGnHig4a+UsXhD1Q2d4rYlYWUMn8P4wT
YM7wHWbc0fJk5SpRFdzLtyNlsvZCmWHcVVQXZ1Dn925C8I4+94AXMg/V2eudK3QxLmDGEeNkWMRd
s07PahhdcFFAxvAN3KjyL0Tly3TRnk7X3CubOCf5L38ahi4ee/09GjwgaREXv+siB9NKw2JI8MsC
qEQswpNdBNWP//3kAOnAF1jxxB6+0/v6qQEn8mgJRhLrOfJ2RS+XeKENOxPV3pYNDPggkEKsNz72
y7fd/VeqqusWgEeOUYgZwsQhlB4K33lPEM2Ia+Sx7swV4G9X+MkNGAIuwzJsH5xlp1UuuHvikAwj
IVOATRto8158H6qzYHXDIe8g+SjqbL6mIa2SXFdj2lfzWsbFFPjppmO8GCZuYl5F9TF0Ub5vow76
MNTIF5YE10z2xl2XvevOJNvvnPKQcRx0D3tVotB6PU/+amevERmJLYollKVdcSQLXXb//ZqDHsXl
AppIBHRLWv5aDdV3ZOAata1dHb/sVq5i4XX9mVHeiyXcA62ASx+n+/QmW/OqYFOGLMvZTKbdHEIW
08igTCFU8ork41d6b7AI+Sf2F6g9fGbp9SvNK6d1pxcSN6pW18VUdBfWAVBiNpcXHw/13hrhiIsA
vUIoboSTNXJB1U6mxdZaedRDHNu5Cwg72P3Ho7yTOG7yarRbRn25sTKvX6hSi+jGGdFkLESfIM3v
9hYSnMS4h9mZtByL9sx6vX0vkDI4LhFkE/gUMz/ZFdwVXRMMqPNyFLRxxebmE+/JfGaHv10ozmUQ
QZ6EZBhF60m88TxoSxeHe2wcIPmjRGTQea2e2HlC5YeP5/C9N5IACxH1EQdQBr2ew6H0OmhpMBYE
iDRtI9LG0N2tZ2LbO+kmYLwAGyLcNrvPt1f+6zhVi1oKm5k8yUZHfnY6nOPZqyHhCdvpOJRQ6LlS
dw+0ysvbqYbChpfLcCwF6fdVGbap1w0/q8nIx7mw5kaglr5vhKliFFCZPHMXvjP9Ib7FDnA/YBu1
cZLj6dFC9COxrVyvttLQglMR/STBw2bntDhvtzDQAh9uAKgqUBSfxmDGM2AikDgmjooGijhQfAsJ
68QE3bxdfV3+WERTz8+84jsp5OtxT95R9tkwW4uNTHKAmbwLvpdNo/d4lBVi1TI6mIk+jW7mXiyW
Pvwkx+p7XcnVxgup7B5yUygeqsl+/3g3YoaxEV5fSniwjVRCaQLNQ3SyH+twAZcs1wIiUNU2925Z
CXmizar1ZZfXvHxczejrxM9z73fkcB6TrsjCMhVdXzb3vBmNTLqO0FsTNprvSzW0KAyCPHosoIFh
Ryy8RtU8Mfq8hVsUV1ngxmQc85AgJZZ8J5vSLomlq+fHSEtUEEdNVpIkiiqF3NlBc3g5ynXlKYgs
v41FFMw25iuUqmk/VwGqgimk/+jVhQ/AxlHMrtM03AOkKn3oqTvzc7Re4a76gTcFMpmGVXE2BzNP
8JQLT9oJe/wa8uh6xV27Mba99c0ElX25vARhqRVkj56AJD1bLdSs1G+ugB22SwKjCjFptVbTz9lv
cZIjKEw6/EXJr0VW5TytS8BOMRFSPQvRFDh1Q7tOcZhJ77ntJhNd8amRbockDYxWQWc67iZj1ypu
Bs/70RPP/JBAJw0SNEXZvsKcrCmdFYGSgRD2GfRvjuRl7PKdF02CJ7WcfRgNkCmrnTV+8FW0hv1y
rtF+OkPefZlno82hmB3Hg2kMSWePNiIGPNgh63CiEnHm+vVnGwzNS9iHMVsxw1NmeBCrorX3o49k
Ne6mwMnEqwNR77kpFSipsutZDFUtvBuel0WAV0D4oEZSzXQoIsXGhBRKBQfVFfqhnsr5i4M448u8
1PdBO5QXXRF23i7K6u6f1vnez2ps7UsmyXq3QqteJUvZ81/RNM9BQoBe2TtGTQNbAguaMg1qpbq4
XYzwkpYty5w6EnBQ49Brf/bGAcpDLZz3DMgjWC9LriJIS0U5emmtRNWk3NTLIfJDPe0ntUxQ9489
vAH12Ph3Amf3nnbhgnoAMtmXvliin2XTsTU2Ua4eA/xdD4pR160JzSYWJs3aTN+cB1Q8dobQJ92W
9Q3vQ62S2p9nf1d1XlBfDkwM2GdR3kO5K7s8jEceZo8LHCl+rMfcu57C0EISDeXi7bgU+kdV1tOt
ZqL/UXWLLS/E5JUXrUYeuJo5xOb0PPcIhZ/y4rYroJ0GGLvkcRXM3tVibSd2PBx8HTeBbdQ+hEUn
hOJ2zcudhOysSUyWwZS0yEGZmPUFVenUNtl3Bm8RrkToF6dkXbIQ+vNR1rGqG3WYyVyFsRQrf+Qj
yeHqkWGTo14fXJ6yOer0YY7y+ZcJCHQirfNg5Gno0CXWMwA/AG81z7oujU1168Y2JuAnfwyiInnS
mKIbkiZn0Zq4GuaQwwwuqI6bSZpuN4fFUl8VtEVQaaGxrY9k5NV2CJfgpeqcLeLaW4IrPK8PiRO8
Rb8rT5jP3oBSMx58Pg2J6N10GYDgFenqq0nF5VQX/1jpTToWlGRfQuj7r80CBT8EUpn8Rq0ZvzAb
aazbCrQ7BqY1CQiKSVvh/MLPlFA51J+Iri1LiPL7z+jutn4ZNnBi6ELPxYoZK5Ol97VKFSxIz7Sd
AoOigLtPq8eXEbJd7n8Vo8ruCoTsIVGuGB4AA6z3Ekpug13HUBIV7RosBygT2jzOgoWNl23EigZL
3nltrDwjPxln9c/eeWpMp3Kddhx69zDNCzJB8V3wH+2o3Sc62Q7icjbSH1M7aJESOVUUsHhLy8Th
mkqirqh+Dx2nL0tJfYU8zOX30HAVJY40d2GCc8wxxU1E183rFrLUBynzMEUBwERvHucyKQsnLudm
hUibtWy40dB9hylnYztdZWSoYSopC/05D6Y2OgDbYp89v+9zANNV+UCjVv1AvQYEPctY9N0Hhv9S
LEP/yPxxXo9UBH4DfACnO4aOqn+BpSz7E4BqhPSyve1ECO9WruiK/RGQ7Led+fLSQyVRPYbBqr8g
csvomjLUybFuGvuzD7NKHeFfaaFAnBa9QLilnyLdrvW+pbis4mgsxseOgpbboVoFp9IucNpckXbJ
BHAgBfF+NAU6j904QDkeenZZ4kbP43WR9dN10GfqhrQZ/e48Nw9xPunl11LNuUnKBlDzheRlYZKA
mXCNmVTyW0Wruo07PXVXCpe2hjy/bpNKll6Y+ibwb3vd4d7qeeC8o7+EGSJHkFWfQGBnXQo5EYRh
srWsjxUASqiADWJpWsKvY1O7MuRDFVl8G8vahxNpKYT8jgGyAG9eObVXUe/ZnegC9TRFa+cfMucf
ujJzsQ5ydZlPOHDw64DWrLKydogAReODPSfESy224HLMo5XcuhAWqsRxlv9cGWww6com/9bLOs/b
gcCyR5dxKHaIMtNPtrJgApAGaTaIArnRmrSbo12WEzYlRdSFYBcblo0xy4boR2hN/azDRnbXMrcr
HDuFBrHb1uoLjDIM9ouQzTOcKIze+/UK8HnNp0Ad+j4AQYngkIcXjAv/WxHIVcUkxMURL94i7mbP
AxkL0Th+HzEtTGk2E/S6a2ZL0oYS+ylfmCySYuY9Pfjwi+THwRvllzaPcogmCucuhyUMEWDabr5B
aKZdnLFizW618eq09vtaprX2HbYLN+zTPNmFg9BsxgmeuYHYxG/oGsZVtQ5RCu16VMe57Nts3zJS
wCaigHzuchfp4TrDyv3inZi+AspkGqxWJh5ltJZjrLtSszho2/o7ckIYH+tJOmzwkdEx9vgUfAcb
VEMiiJyPJNArwg8Sii0rLUmEyJsN0m/SUJb+begG+YmUff/QZErdhmubf1LKE8ulcTi9/hIYjXTA
mx8608GAOo8lg2NzhJgxKRe3fEPyFzVxwyu/TDM6dXlMvQL+saadF5ogV3H3+aL9r1VLKwStdalY
Wg2huNVOmUSyYQKzrWg6NK38XbqQfB988Jt0XRSHALINisTDHQpznMnN3i8mOu6DYPGOvOymfqd8
AokLGCJ/L2ap24fQ0blMee+P+QPOh4LPoocLJrE4hzquchJ9naBQ0ZdNWRp9pRkbxzgqhqW8ErXq
yD0cB7pLndJldVFxym4GU1svaUQ7cJjMAJ/FPuQG3Q0f2qzFdVdXMK1xLYO0HVrTH3yyDNFB+KZo
LueorJAnUPgGYEKjsEfJsWOQPg1LH0syzE+6I+WjLXw57zqQCjrWjjAei9x0T9QGFU3YykcPOUtV
w37Zw5y1m3lZLekwyuoFuijmx5m09JnXIv/M7Vz7l7C6qUs7C29NedXUe/j1IAXvsVXuOlEhxQqy
qDxKL5jKSxh9phsDyKwBUAdZQQwJx2DSaR2LPh5noYedC53YhGitHC+w2+HtrSJRp4Gcsa8X2EWv
qxlu6J3QrhbX2gYyipFXDUhfFJF5Mk1OPni1mKK9Xcbs1zj2udivs8510mnum6M/cIiZjY3U71GU
GZ4NycqNNgu95Zm/boND1JDCYuX/xO05P+MwcZjYoBO/t8HEgZM09V3jKZVdNH7WfaWNNJ8g0K6y
HVxz7cFOY9XEwq+3tLrx4LfLSR/uuiEHow5SwF0zNvRjwhtYtmGLGUi+W+Eu6XZNPzdHEdrSpWxC
UhDThfvrXrtFuH0X1pWfWijTOE7YUJUJq3JvSMt6KYddk5k56YDIhTyuBm3amE1qfYZgvr3lkK8H
R7UusJnBPlbV99WkqmYHu2I2prk3tm2ceW1dx5A0sOXIgwV//3/na1cF+QB5j+VIrmIkiW2S9yOs
taBdnH8G7XyvqAfdLRi4vk2KeYIVLRBXma7ucnCJPox3pHL/iMpkSWFYrs5U12+RXNSw24fBQEJE
HCjia7CDBxny2aBHwpiD5K29HGnrWra/DfHhHqS1f6Zqfkc5xkPYGEKwqH+UsSewVNBCQdAwgDgs
BDtL+9H08UpW2ceRnn9lqp4+h9wg6Hh1+1SRqPnULpLtBu6jciI42vEE9BdGZjLPh2oVoJQ/ruvf
gzlCyMcBpkIM4p1KYiCNpDZ0DVTCOZ5yHpVeYzmXTbKOEbnr4bBNBmOXM2u+rekJloCaHlIqKjEs
2OzX6yBy3EfYwxg1sMMVmb0piiv4+NPSynXvBJxlRRQMa9LauTqDeL0dG2japg+FAQqd8U8RUD+X
WRUZjA2/73IJ61h0dGPtvjrffEcemt3NNUpzR8g5Z8M7xDZGFpHY/DMQdImTzVBpLZfRn5D2LBxd
Dsr+16AYAI1FQSIYeRkOfMTBskz0h4NT/VLR0V3qZs7+CcNZnYEy3y789t0AUAwe0Ewf5ODrJZgL
+OXsxOGzINNwifKnvgxo1u5WAKBwly/6Cxjx8sy6vz1/EMBCjQN+FvJU+DRfDwqPttTr+kcJXAaX
cLKgUFiRB1leqGv8gT58vLvfOX+Yb4kJhxk0CoC4nAxIi2FuG2gjHbF2b/tS73KGXgnrjGwTd1qY
eSns7rgpfZkBr6zIgCsF2k71IGlr9iukupfePIDnY4VUyeTDNX3mCL4zKbgGsTEgQgEDcCrym8oR
TlV/zpGEoEvEVAEsh7JGlcGett6vjydkW9XXBw8ibLYdO0heIBXeQL6/0N4FqSZxjUAArPl4BXNh
R44lIzLcBUpwP+kly1+GdSb5IVDghCEQN5zsPn6It24b4DkwgYDMhBER5cTJU0Bnx8N805XAm6vE
kZSDejKkXnKkaKt/u47ZbOCtHledGtw7LF0CH5kVHBbRL0KotGdW4B3QNaKb9olGgYCm2d+W6K9p
KQK0JfhjXBjLzt+1sLzACIQMo1mr6L5WFjB3rZpDbtsIeTk6Y+ghaPftkI3HrizHryPAwN3QuCz9
eKbebo3tucA/QQ0FX8up1Lrz0Zlg6bE1Sl3rdF4hbBDFAkdUHpGjXttz4sO3sREiV5AO8I1A8Apm
9fU89GSkLXYiaHMzRS8LuCoQ272rkD5sNUG+IL0uK3RwCXjkT2dWYfvlr/cm3hCRCBQL4iRYt9eD
h0NZBk22QOw6Ld2hgw086Uctzmy+d6YUWw+nANYYdKh5I7MLw3L1Nt2hQs34uYKo+q7zV2/vzOou
Ih0u53w4b/MbXHBgwyj4MKA6p0RCBZyCEI4bdmi7/BOvaZSa0oiE9ZM7s13eGUqAcIPPc3Oy0eAk
po+133noZZJDCjSs6dq7cjdDMxOvbTafi6xvIwlGwGZBgguCGi/2erVyAcfZiL4syTyr+iocTPOi
WK0bEIsmulFjPk9xRia4xiShx2n1f/tjYVMoLGnS9ICQB2HtJeugsGwHsu4A2WT7cGANnBmVmC41
RLBnnvnd6fEDAfkvVKfgWl8/8ihnCEFznCaAV+U/oI/GK89O3r6g63rx8cF9G1HATGOtJcSFOMJI
bE/GgkuuQhcj2GQRsOpP3VC5KO1tO/8qVYf2NlGI1i4mhAbpspxZDkrJL9T4vfVV1e+6tWvrBI0n
VJgG4C/8+0bJXJ5JhP6oI14dOGgmIkThjdSBQvGUzQx66jJNV5Ws4AaXl7yYcy+Z4OKQiQZ0Pado
B7PoQ+gZNR362ZfLE2REDnrhCo0VZsHpnEARgRYFkMiwfdu0Fl6/pgVUHWkLJTloIHKb697v9mPV
9lPcsqzwYx++pCaeh8xMlzUPupuhLly16zVaE7icqvmCDBkFC0Gqebl1oCn8Mwflzz138urwCG0E
OGaAidNYk2U16lWbba1AhvUwkZbMqaZR9Q3gQ2BTNI6qyx0ARFGl1cJ0s8elCvAL2sDlBv6eeblu
C4tmOXYKxaMbRBl802AcHoOiXH4KUQI9LCVbbRL2WPoY6dfwraytD4xhZItGl59COVCLhfpvFTEA
MFHhSJxJ/ANK4/W+a/NMV0h/0RGFotKTHUfrhm6Zzigi3+ZVEBCgXAs4snikkeHJ9sZMRYWXoZVF
OWTNdVkPcj44g0YVqa5ZdyjWiKxPS5cZYN2FqY9dVLohKYbGpmMDehMgHZckzecefmxAHZm/G6O5
XM/Imt5cKRAgRFDJgrT08UnoU+XOZCXyPuiSYEZqKOieajzWpgh3Hx/290aRCIMRzF3bSTq5uACK
8BKHFSiSEjlAcagHknEti+bMrn0TcqHY9/EFazjJUDxg5l+vLcH/910dFsnUNCrlRejFGaCSHRrA
GXso8zm8Gje6KHEzc5cdLyq+//hN3+QHeALMJ4zZUELRNwqfiZoxaFc8Adqakb1j1MYChrPrXsz5
CAyvn3eMePLggym8+3joN/c2hpbQRKFsgy4WhPzrl5/Bu6PNCwG5OrVrgq5i7gYkY/aAoOPdz1lV
n9HkvLOoW1EsNkMVGh1EJ5Od4ZSbUgNt6ZuKXsya/VrgtD+zouLtKJt1G6XQZtHcUvLXb5WhMO/1
MpZJEdb8pQJOXe2VZIDzO2QNaleiEUsFhlLBelPQwYy7FQ7SpYEsbAK4BDWGDcZPtkBXHMI8jRZd
C6hiMTA7HEdj9EsgwvlHRtSAOGAdAHbnT+sDxGz+rRaiF3t/KsQQz+gZgxZ/eNJvc+NJshvQoIul
K85UmAiPTOg+R12N2ogLO3yyS4NOCxraSBD+hpDHAoLA7J9IB+14hIUmRK+9aQ7kDsxsVscTtMI6
rQgUAmnP6n7dAXmuWSrRZYbtcdHPqL9wU734GdzVadc0/j2Kksl+tiiLl6vZr1Zozeexb3cQX8+o
U9ysvdg0fW1iENvuywptlpeqfOtPVSoFn2kRDtY/9NUqkVGsgf1ESCbQ8WpBg7PU4bDc51BdBWj7
pLPPJRpIfXdN2EA7QMvJfW3AQF9w0fRQdSq1dv8JGf+2Hrn7z1Vz0uvk5D//P219AknsXwf7TeuT
RzS4/I4+P//r30Yqf7p2bn/l394nlG1fLEQtvOngIFZGGPi39wkN/ocjbYMEFhkVFZv459/eJ97/
oHjGD0u4M2Fp+pPT/9v7xPsfD9pQePW3f6O6Drz/pvcJxP44j3/lDVEk4EvH4BK3HiCcU19KDTFu
W3TEHKL6bqnE8wgTgHRqOTQj2VmkfAnIa3I9FAAa2CLheXf5E4DFJFtb9SvvwiNoesCNM42hXU2o
mvyEzeG+FIDcxlBfW8GOq6d3DViIGE1HExN1Dp0voUEZENg5T6KcmtQKjWO1igvAVLuJO5bC+wAL
AOFHVZs7NFS5XUhUJEGUX+UVHZOK1+jHlq+J6KD9iAIGEgKHXwzpNmpY1nc6IwB/+puRwc0XQe3C
a+QPEt2rwrsucM0+1PbRQDYTZ/mQsioAx9PcqVnsocdMhNPfoBw6VrW4QDZoYqhHbsLlR9/Wu6C0
dyRihzx46EmfFmVzN/v4MaiprOLHmT3Y3KEdoMo+U/R+PLSdh2J/ZPoCQqALyHOggSXmzhRDCRoq
lwe+OW9KZSVIwx+W/kCrjj3x9DWFFFYFD5sZJ6zDBOOBCL3xBDkywsDm2Ltc09t27Q4ha+Ltp/te
H7RN1jU/4O659LzlcYU1EZgS+mlm7stkeQ41y/pYkTrhbX+jjI1J2TZJjQkFer/btEM9iRyIpBeK
xcAT8cl7BsoAlv9BDw/GPlAsqIqm59a7z2h+uQ0sC34IO37lc/Ri6G0q1l+tGr9pVcONmPlwJPIj
9LsJzsMe2P2XztQJyuJH4hvgRHoH0mS37Yrew0r3VMdhT3Z1xY+Qt4TwcI037WC+gbnRsfXry9L6
FxZ7bWn7VKKNIGw7SdXme1jEEyvm5zaqdoMrf4hFflY9ff6zbzTDb8PPCAuS15LLtuD3Bi66wWso
9psejn3FD7zDU+JtS0Of+05+1hZIdWa3poIHXYSH1pHd4o83RkxXaMHpF81BZt3lOONy4MkYoU9Y
oQ7gt69ci36OnWkP5cIPFZLEqFt3E9CeLDKPI7oN8jrfTV1zo0K9i4biF4PhOLaM7CBu+dX44b4a
HoJlSFerrkzpfOjNoouStftsKdhVEQrQ12jjmiyTXNOharGdSvGtVmx5YFxXF6Gsr+uhFZCyteLa
4M/+aG3QRkNc1aEy6UoLnmo7qL0bjdp3SviJXKxJR0jmUki2wLKG6muT48caD418//xhxyqeFqa6
U6xSByo7tW9F48AEQJ+FpVhMUjfDl3yW//TIr+JRsDuDgxM7b3YoFfLloS87t9seCM6r7MKG2y6o
Q/SnGc3v0OASrOHzvCISZzeIapMKWCzgJuEmUSzUV1HfmwOrZXGBC9Mew8yCpUeHyUNhyLEa+s0i
MWdpZEZ7DMqC3+XME9A3opklasc0muW+aUGqRuuBQuahYZOklf0WSndVB1WymgxWlnwnrLjUs9yJ
Wid5N14Rfz2DEb0fgJELbL5A2C58/3XCBBUJEEo2oZ0qwZmPHkbpQ6TwQ1jUy3LGNFQPGj3NKFmf
ifTOjn6Sr/2J/zAmoqk0cA+KQuv18EEdjmArK3tABXYA6X7ZZNOYDE20R84RZxZKCpgDXLDbouvs
xB7tCItjBygGUjS05VvmFjA7OmzOPVok5LT6DZ4WGklJP4/oyEfaz+gyhEx6FbfFwNBiUOxLHxam
+jPJIOPIp/twLr40FKqvkEAKhD6IK8rJ7RqiBnIt2phHQe3e5MvlFpZ7HV30xQbd6RRK1wuOe4mM
4fcaZigx+jHD4d0OztqLC3T4vWrG/Coblx2VKi2K8OjaMYkG9XMST9GY5ABhUdlfQLCYlPMD9lg8
hkbF3dYvmB281aBzVn0XliH8ZjiGMCGIGlpNz4tZyA+Dm5/RdQYKg+o3L9mtH/Bb5GG3QS6uZTZe
ym6Fxw3NO9K2CBNSkyie6A6Z3bFHGlb68xPC1sXYRsClt4aOv5swQmaOgFzUO7Rl3UUQo036Bwy9
j9sLcVysgl1CBzLHrq6ve2e+CmuOXO7sym991102wf1f2cy/ed3fjb1PypQ/GyREbQQbL04Gdsrr
DYJWTFyCRkY5BilPPCJqSxVBwhb+H+bObLduJMvaT8QEZwaBRl/w8AySrMGyRt8EJNnmTAaDM5/+
/+hsVKflqhTyv+pColCozPQ55CEjduy91rdCmvrW699/2PuJ0s9PowsXbngAmpreO02u2WXjkKyi
OfpNcAWKm1WvAIM7pZ87k8F3ooZj2/oHwzX3gEI5AB9m+dEV/7yk9zVRsB2zA5dJEuO8Xy857BK3
FpnfHCcm122dnZxFo6WRVBVH/gbLUPPzB922s3Z+GMsSQjSiSgPBYu9Pr2ryweKyWRg2lEGAawZW
lkBHmv/Pkf5xUt0ePBcEN9Yr3zhL0RBLsd6k3XTaCoS295C1oHi2nadxlgg+nJ1viNge0Thlzp20
zw3t7az50u2bU55+c93XMDNvTG86BohdcyP5wG33E0Ty/paEMN+pVwMK0PeO6hqnRzqaTXMcDCtq
LPPMSRCq+AM727obS71fneSQlBdd+thZ+uBCorHXG0i+8TSzW2YXM9rv7fWZIQ8EbfUJZR64pLI+
boxvMX0DIHrr3KxWeuECKFDreLv04weH059Tj9+vYiud6U9hgHp3BJ5C1ifEM1wF45i8bT7BPDva
bvVspD4Bh+OpdsZXRrcXpXc3ecuViVDb1NSwvf1SLxGrQD6Xxya1T6oLvti6v5pHak5rPLPb4HKr
PetpQAaTfND1ee9p+PlaMOEyQ0BuwEJ+Qrz+Ms5xlJHVkzc3x2ZwXhcjvUA/ssvFGtnWlIB4QrO5
sHL2i3tKAfNaU3/dtmqPFAQiEgjUpFx/Lm6qA5FLkfHBNuK8a6P8z/dj7A6ykYa94Pjz13GTU7aO
r2G0HNGTUzxCUHdZzFGtfU1nUMNB8cmxatbg4Kp23TP4CEdY0juL0htS8Vm/OsAKnXtkSAc13OT4
n63udkAi5NoALOr2s7HKSOr0warcI2bBPZvZmU+DZvH1MQ3GuHZA+jbOZxeRKef2eOqKt9FJT176
7f9jgcKkhZkN2ARNuHf7ZemvstgCBY5e7nzeqjHbHE+2/AQQ7lCZZbzk/mnMpsttR1kW+7Qm+oOG
6Hvox583mx6l6zhbg+59I8dTTBsWi6+gZvTWpjhjNd3p+XWrsq0svbA6WMJ+9a0zvNgZoCnPzROU
+cPgVj+2KttPyj8P//8ZSvH7KXILaWb+zvCdMYH57q6s9lSPcuX59MxPa9Deyty9CbR/cFUDtSn7
1g781EV/FTD9KtyPyGBbifTra73Na7A0guhjuvjepDy1NnA87fH0UXgGxnPT3SNBiarA2Ju5+5lz
qrD1aeW7QJ65MCb/A0qV89EXeN+jtpMZeA4bRrFqOrPdzhXeUXF24VdxbeNnNVP7NvpsKvq8OyvG
DuHac+Vz/FqX00CLp/avV95nXpmj1m/bqp9Aptyea1HUUas6kFTpbumCKwnvvaFeEjlH3WmzPWTh
n63Cf9TMuWsq/nqPpuWR+BeZ9j/3e/4PAmzxcP7lTf+ti3P/pl/q7OWXJs72b/zZxCEKGCM+mCza
NyZF8jb8+rOJY9t/bKZW4J4hcvNNgPCvJo5n/8HfsbZH0udv4p7/3+gV9w9HMGRAgEArB1LfP4pe
eVfCQz2mr/vTReZgUPR/w8ThO8rtQU8xssnwPAly97xIOv3BGv9vP8UNuJ5N5ETb6tclPsiUqDK1
TrEhM4ydZk4mxdxXy+tfbvu/KTff7SRcDG8xE02AsLj4fhvhkTahEJSj2udsOyCFNJudrBLjFBI1
ch4MdXdvAOG/aAorHz64wvczoJ+fzcQeCLBJQw5Z06+XWMm2Q8fajNDhWXZfy7YR1O99KxB/EpBS
rWywmZqPue2Vc0xPLXnoLW091zZacdi5HUW9MTjlppMM7GRfaTwTV6yYqVd88F1//zUYhm1Ofbgi
6Jfe8wdcMULuHswxtoDw3TLuz5Mz31xK54PCj2f0r0srtwS1LmSprVG5DYDfVf+0HMQ0+esc92XR
Y+Bw7Nm7RrHdTpeCUaEecGsxGXpimpvhmPr7Z+G3ixRMEGz2lO0vKvF3dfjQ97nVOrmIg87w4xUP
7oXT9v8QsrC9ztBg0DKgoOBFfi8YbB1E4gRxWDEty+559AX9Cs9RD162Pv399bw7Sm2fxBYJTcMO
mPgwc/r1+SL4R1XoKq04ay3UmrWPALYdZUA7YjYuysJrln9+B4FFoU6j1weC672JOCOOZ7D93Im9
xRWn1B8nivbG+GfKu58L4k+hkc/s1KVn/e66as/VLlqX2DGVvM39pDiUQWbGzIQd6qP2wWmW8oPp
2W8PJovwXz/z3YNZIaZd3JXPtEUrI8KA1tgq2jdV+f5jL+jliiQIPhgS//6ZLEl8LlM7xEQALH69
ziCZNQqU0eYzDXk+5mt/YznrfF4YDV1JLyc6KBrLbJIflFe/PzdwCX2qKrRMArf2u2tN6skQedvb
cTu35e3o6fSlXKUfsfwy6RqRU39QUW0P4l8KKl5zvOCUVIDlwDYzG/31QptCyK5sPS+2egS8VqhA
E8IpzDH6iNw4+/u3AsLIuxu7TZrZwJBfUsfBlHXe3ViradUSEKkTgzuE2zp0a17jNTD69TEHyJ0e
Ey5SHpJqteujDZ6yjGzwr+j+geecPEu31stczhSmUcKYT5/j+RTJ+aKDxTgovbbBrnEWVUXzrLbu
Tpm7zd7SnvT3NAjr8ciyZqHKD7rZOQ3oeKzdqDPMbTZNWb2rNA2Ya90RHnOxjIFVn09r6jiPYp0D
kpPoS3SrcxaWaWjtncqS7FsMJmxO5uHcv7pZO3M8E3iNPk2N33I+MIfQOs99abxZ8BDB82WGesKy
Gnhnfj6uuBy8NAgiMkjGeif7hqlJYjaeFS+oTmQ0ki11zEq9rJGsVF9ETqmG4jLHftdFUEYT+5gY
Xn4ztSDgozWwxUj4yZQ6h9YO1JNa8M8e8jX31GHuW1d8cgPDznDImALPmjbTayZSlnPyE7N7kOhs
gp2wkgKrXFCrJXljdXRnd6/sxF5SbGkduTo4Ewmv6iK9Bu59b86c4VSzrNzCvs6xxvXStvf0XGyQ
OUPdPyxzVSfHsCxIWZmbEiNjYgelvliRvZ7wigzG3kWUI5AtuvJzqPrJPML9Db9KEfQwsfFEtP6F
OU2axoq70VK+wACyrM9u6+XdsVrgnB9Xsk7UFBlr0yR7Iyz66TSv4WofsAyNxqcpnf08MoxqtO/o
t9ITaNaEqTHbRDLtYZL5xt6x8pI0ERsj2I1toamjXcfEd2eZJf9bat/N42FKAmJ18tp6zDELFbGc
Cu+i6/jdU2JeDNV9knkW3iVL3xD+lcuBSAo1tg9CarK54MBRwc+OdIsrbIpqOcAplHBX2QAjHGNl
GTe98r9oLVMSygBeNBes6xQbsAmSJa51B/vS17X3ghCLgqkVAs98oRwlntq+d7/LOiUzr1rW0YLx
UMLKsisTFt0Mheth7B3jzrbbucAjZNBhakqJr2UpNuzTmOQY8ckvmjDN8dj84MlvcMw3jAcjp5Py
oRjGFu2TP2hG3vRyFR5Xm9cik0l2TldyShHh9+pzjf+i3htbaEls8BI5vFbh4ByDukkem7LW/CGF
QWBB0tkOzeVhIRsrGa3wKgNNxGDD9he6zAK+Q5QPY4WgdU2DaUeMk/UNVxB9Xxfi9czj5TjOjs/p
3zwSUExg1CWbUedOvAyDgXk4riZkTRG/XbGcspTO96FzakMdFkeocOdhNx2uFYXVFAdpqdy9ufDe
3FXGlCS32CNyyHr+mA479rf2apEhzEUr66vnIZnMJ2MkikyAt3WPA6a4kh+8K7IzTQjfDLPGsMU9
oDTznFfXfO6ncUn2Whn2l7pLVpyO9rLxbVLXM+C/CUuHX7EYVumN0wGNy0FN1St/DmOBDgWFkl6b
HtsRCUJUYyR7tNxKdzdOMOjuIiut4cvoJF56ZjbaxreL8TRdip1ZsCkfBA6z5MyxIdnvCkKW8k+q
pMo7aMiVRAQkWdDdTkFjuwQPgahBaLRiLCNPIiv0t5wshfnOQDJZn3g3a2a2bueK74m/Zsj+qU3z
nT1IenzDYsyIt6ZpJUPCx8ZzM5RMvGwSpcoDFljGOlW6jsfEzZyvAZIYHmXLXxOA6bL+LMgV0rEl
VXFLEW0+pKvb4xwTyBrCoNJ5bE5lew6iy3xuKmv+7pMi9aOmCnAY47XptZqxYt5UZtW+5katvqIu
mT7jYAk5oyetuDeH3nswde8BnwgSc08m35rvLCMQt3kZGt9U2KxP3eQgmF44IuY4mzzcvI2c26PF
4jnGqHtQ2GoT0VSUOEkOCT7faLGqVFdGHThxveb2ClI/n0hjXLpmjm2ivIJIZfgP74zZFpjSBaKz
Ikz1XVAkrFhjy8qIbWV198gHJ/IzPa96mMyJZRX+8iqPfWUHXSwazyPppxyH71OYdRZcBm08JJh0
bmqDRMZNmVgmcacd+/tc5B6+nBa70HnO/PKEgZ/u0JA0vO2yF+WpKTKpz2D/+y9TIbC92+k8PHVW
uUFDaWL3JEYt8xWS1vVz2WWG3g1pEogoAbwH6idxzBXjmMwsYvNKG/tgnTffyc7LX5wiB/rHBWMI
a1PFNy890KWIymxtHkkao3vcGLn47FiEC9xNJpa9nTU448v2076V1CkUWD2wi8gxuNLI8oEKHcHT
DZdTQLghc6GZ+dVYA6LDdZbcmC4jp4hkpfRp8bj+WCDYq7ErT2a6s2fd2nFaQDsGbcEcEwdTq+O+
6xdxGqstMFGGbssOHqjNA7hmxquu5UQeqYFDPh4ZSPj7Ap/n194OZHi1gUSHuHXZQ+7MZXQ3IC9Z
mXSDsfamtaAVSw6RPAVdnX1P8eni2zMCogyc2lNvfh2GHaPe3GD+zx39kYtcG7FcwJ6wstYuv6ij
x71HcJo8Mh/iz1P2ci0FPeFjG4S4Y8Nl836SJ1U+2jOO8wOwGm+MPTk1OPWLOlt3eU/JHCEW99ID
hleQyIY1YRvHHZ3dzFqhsXSyxnpBsVpqoLIwOUBuFf4U2ashXsqSoWhj9oIkUeJE1U66s3O/TpaB
IR+PxsAIa2heDKP2yxiiPayRWdsj7vFsJnjM1938VdilTA46zPRtkgdrGnN2UcNOIF2dIKUI7ABK
qWCOgXKV876AYnMwOpskOd6Q9tzvnIpgDitlROZS8rxmLIq3gs25jitXEpGKQdDHYVhvCYQ91Ve/
71fBsmmlICCwYOnAQeW3mv3ZaDAk3g2icJ9LMXYOBtsVVH6X2JgQO7mAgSVDDDc4X5AuOqi47gSx
Qd8tIs3NM1mXg9jNNAxmpA9gHa6mpIUpkqmCX7Xo+/Q2oC414kkWqtjNtl7GmMQytXc0msvDCobk
NRcw9xDFZLAjDIaMxA/1eN93kqlQvXPTFd3HUg0jZZUukqucfvB06q0hL+MOiBImbldZZ1mtbGpI
VaToZXBPPpeMyBsQFVU6niY/6G8lA63+HIUtiVjh5KYPanQoysTsKhkZdupct2qo3aMJMNk/BU6V
92hcWgrgzOqyx2mV44u2p1zsa1JHg9iFgvVDVjnuns7BAk3CxWT/GD2gSX45hOfmpODkzJ3SD6Nj
Fg+9nTjowVPJ85yulXVEALJlpYUBWrqk8X21c4dFP0xtjaxvDgb1Ojcp4pxsHO87rVZBPa5wlDY9
F61Vhoav8IQmZRP1TB5jQBfxSo4sW3Lh159rRM8dIZUq7aO2strHroBmEnmzWZ83hr/6cTpY2NCN
UQUPBg5SMl+WROh9aa3E87A38Y047W0JgLQ3zJ3f2YxTXMiIKW9aaCFvqf0JcgGC6gubsTnUCYZm
l2thMBukv6WDaJ0hWuyYrgfgBynjZNSjTycbwxtVeL4QhTruLen7X2r8WsVRWV596Qm5PhEc0uZ7
InwpE80upKCzs9w1d87aTmdBn9aPkjQYKqKmqpibsE5FYy56b2cT8/DZ7zGYp2ut67gmgvlLP+bm
F9te6nt2oKrfOVMvv4/Z3BLSCkfiJpTzypRTFNrgWVvElZA94E542slDuLYZTtmWZCzEimJ+G9Fi
XbnOvJ05+GFHWET4+/fjbKQUwMnsDdSKCIM4mpr1mRJZzwHAA1kZKd9ACLIEs/1oYEtuo8HTwHic
Nefmj3lTM8knaWEnKVg/r6yQBH8OY5MfwjCDC+MObCIl5udoWVy73ZOhpX6QuwemviGE9xUjGpZ0
P3X09YTnnyDLIKxEBF4MunHfh+qLZZPSEZDAZUZ4SQx/n82doxFYwv8BXuBPz0niKTrwdetdGhNr
ezx2zPZzyBYszipzOWckxgRqhxSv6hylK6O3maXoflR5+irCWs2nspLudY3PK71giayeO2yIzbFH
3fuFRGNfoEpphq+9xtQbGcnkHKdu9qrYbRr5IHgQijOEyNVjaI4T8AmZW5wABi9gvES+SKRFn91b
vDsGj4TjQv42cvK48rVmYZ8ZigcRbgXAiXLkmaQAc90fFcIe0PQWIYZ9KmB6pko3/Q5+EGciVHA4
d9tpZEE1bU6u+xFQXLM31zIMAM9UiLdKDD5TPBmQrvajwWEWOU9WzZHfVTaDuswzs/2KHfrolqy6
OzJCZwTdfOn0qPFbyKi2LefOchuWZ28S3jOVi2vHlper60YiVo702PekVgZ5nUU2tcBFO0J8gH8l
8xqIidXJz4MqKQwnf5ieSXit7wqOSyVra15fAbn22ysagyFLjDapPrSyK2qqufHVfuCQmvPDIcXi
OVgJNxCY3r5m9gynNkGSyw2p+mHZj/kEbNgbRHVnbQwWczAND3i8cL6kSJYFc8WRQ1QrKBs5n3c4
ydxlyF5gKPl41LGBvlRryAFNVIJFHclEQMCVBH8WDaRo/vBnL73l6IXUSo6ExbZeNn5XNpPow5xm
bE4aqoF3nDsMFzQgwbVFuNVTDIu96f/wc3NprusFVzstQ+DpqMQ2YI3k2BpsIBOb7Eiu9HtqYGLa
pXlaHi2vadJzSHgmJpR6ckgwTlbsC+6Sf4eDQ7OxwpHe4hq312UXJG6BMrqjuo9sqC9QWtzmaRhK
51PSmYGxq8xNO5wK337B3G18GvXcP4+gACC5ElZL1LuT97dtjz0FjJmZ5ofRtnIzLjyv5EZugfMH
v1fylQJhqHdZYC6cZg2f75E3yVJEpuaNiKDJi6sAGNcXw6uN+yEo2xcpMdlGo5Mld0O1nWdy2QwT
GbnS/zJTRqW7sMpaeVnVECWgRYT8OZQH9C0WjiXf7M5Nn5RnqnsZ2JDI+hIMzSkpYJFHfbdaajtB
dc7BFv7an3FMpcDUti64joK646imvror+KEr0hQ8ZIxJ47bnI2SaZmf2SX+hVwSkqTnXF4wlPLW3
FzObTqyp67RrmZfDE7GVc0s6FBEbWV+OLhl+XntLmg9Kt9J1VlYVDxYeyeBrssab3D2PljahBDWK
Qn+u5RqGO45tC5qsnpV4b4gmUxGUey85Dl6nrl3DsJ/DvrcneCm8rDErM65zMQw0mBRdlE9Dhebx
KIMAKx3RtxaaI7f26CLowNUnGcpMvNRMuux4WKsFPe/UuI8IsRoV+eEkht1kmdC1JsfLr+dBeO2e
NtZa7tuwn9MY6kJ4Roxu6Me6XsYhDpC3P/RBTrPG7UfrZaBCBW0HZi+NBsWzeQ570kpOYwiQN7JH
ozgMhImTJ5Ytob+zC6LJLiokovwTmzELJbP5NM2KwbqXYds4g/PCdwCulb60a8HH1AXL3oXuwsY4
6QYXX9SEPg+WOw58AjnlgjejTn3v5KBetk8DeuYKYWrYZwfOhPgvTCutzuDCOGvUDTiqoj7vVRj1
KiWBsWvbaT3orG/CPemIwo5BNyZxws83HhBlGmUMeAC+iunSR3jaYqryQ1WnpO5BCusFwSIeEd7Y
JwLwW63VHS3YLT6cpzyXLFrSRuKDy+CeN3j1Dk5H1yRtBi8/aQ5R/qEmXz2MtKfMaac9f/5eWI3z
xHEDuFLjAa5ze987x+cywxDpEv/Jc5fgUee2fgN8Hxa70U1DFHXz5IEMlCUFiZtkGmmlEyzkYdvD
tymYkQdTqrfPIV6+a9HDlWCvIfGafauB9lXwnB7HcWw+M+Uwg0uhXXXfO5XsAWS24Q0Zg8UTnQ1Z
xIGR9pTSbdehibG6lKS0YNv5oUCg7nNaSxsRXEIm9cCRxNsqFU0ZzIRT3KkcvRyZmIsX272ZqMNI
WMurk5vySycGDUsuAAxzuQooX4dcWstXpEZYN/Ce0G/C+uBMp0IXZXbTZXQLY72S/Bc7ASF2p6xv
wYf4LLNxPzmq9mIaDSS707Ssb+zV5o0YCl/9qJtuGE9QRqkj5sQBrjg2KTGhhGaM1b1R5M390jLN
ibK1n++U7t10N0B1ruPe4xh6GjGjtLxEnhfEMwCKT83csZy70xiyKozMGOj8KXhxvtcCxxjpf34a
3BJKgz2kCg2Ll/GPGGFKF2SA0xNZgFOGqLdk8ZKW0h4OIy/hckBBuoWQIR18NEEgwtm0t019aJKR
DybEkCoek9X1suLXPxGTF3Kc8NLkMTRo7+yGpQF8RVePpluXBe43pg3aiktWAyBaWrk6rpsyf87a
NKPE7HJB5vVs5eDGbMzkJ5bm8QmFLg4ZIC8EzswQ7thaK09awHHqgfwd2arHpm2a7640rS95LXq5
94d04sekgbUbYLvcs2KOV/YYgB7sOWraUc4C/cMpu+IVoFJDIVBuJv6l4uCDE2G0nqSXQFcbBi26
3Thlw6XXCuy7WRG2/n4CIO3uDTgM/HmMLRe+15YV79EEpt9VNYSAZEuh0FQYTvLkbCHz4c+8eZoC
8vNS1KTQp1sgPfAQsunDsLZPMNOQmrsW4fWEiZNjj5IJxsLiSnEf5FvSve4cUu87fzt/mn1Jfnfj
yw4epUdg/S4PhkUcOFfJT6lZY3/wYDR253mlmidJo7XdS2mnP8wwsctDbRtpCr28VHcuU1d+tNwz
vsrek/Vu5SY0aAzbFI0yUfN55DRhfUPpJ96m0BmRTIqkejR9Y5GxGq3iPhsbdCOWXTMx6uaxCnZ9
ZgT341y07PqsD/OB7M/ijXHz1kbqy7x+cbVEv152gXwO6A12rLum076Oyl3lvm8Dmsyb6zS5aUi+
LpHjG9N3xxv6b1brzkXEHqOHcyJgOCfA5DDCQ5OW1rXrBCMpF9bUmXtvaIo5bqGGcsihY3GpWSFI
0GmH5QS9yOk/uezMjyRnGdPOpVA5c6aBdCVPafcN9hpx5W0LTYvTs6gfczMT5KObi7jOfeXdLnR5
3kzaYPSS5sB4TbuGUxKYs0wcMeWQvuJZgfrRkp4Lygyq0OXMVuFEXucQHYU2WJ3brS8uoJC1Hc12
oIzU5JX6HoYr2ip7MKpPhgEgfFd1pUcWLyHbr8mk85k3qanp7A9AoqMGm0EQOSGZQ9GUEwgJ/mkJ
xt2EV0OAL7MFxZ+wmv7UkO1yvsXbf8s9M81YQZkbsF5OmbsnMdyxDu5SIIGvaZdD1NLSyi4Wemd2
PELSebZEy2PCaW1qdhWcdECOAE2vsQMuX2ffBVvZOiEvLkVotkZ08Lv2aDCoJXLMXPRdqmz3u12v
2RjnqpuvEPURhmpKZ9JsAQCqorYwrFsnHagrpLt2RWws+OKByfJY7ByWjHE/MsqEWc8hOz9jwuZd
T04/dpu8b6TTMdFV3Pta0B0AzLdCpqgq5WHTY8fkq6SgZMxhDe+mqkrkDvOcS0FItehfKODrXjyE
gPrPetw8VxOpnzfW9lRTXLHVxm2vLNqxJZgPZkmVRHdbKu8T+Yg946LaW41rxwD7v0dfIpFVFwvv
cqkb29xbhuB9dbQhxTFNGVEewkFKFqZ6Lqa96kra4mFDPyZqRKPzI7ljDoHivKwUkDYb42VBT9SI
GzpvK+nRY/1cCd8wdiosrCyWHDQ/U4kYeEhGl7orWMYSMiongj3OELkdpv0g21u8Kc2xW9egvJns
Npv2dEbQ9oFltdYIPiLWAIULJdyXcyureC1oDOzYstcmxozif7c4q3HUlkVGmEzFkCsaJrpdO1lW
4Y8wXHxx7AP+RqQbHZxJ/PL1GYp7/5LEPRutMvIili2CzztgraNTHmumHzoe0bJfDIXyh7Medtw1
bZOKZloqgElDgQQUF7ZZ+t1dNUzDjGlgeYCbiVa9Sztf4AmbtbWzYLOiDdV6ueO1rYy95fbsxgPW
lvKgAlNeZ6XjXoFva17HDLc1HAZzo0rkheJIJ+eCce9KDbSzytxvYo9XTkZlyzjqEEplLCxui7z1
ShnqY0jiwLZ85zgUgsThzGpysD1RBuPu4oRMA2ckUcY4p/4NrGM9wnu9M+ll92+ZSR12UM6S8nhX
cqOUp3xqcU246aY2NWf68w0Nz+piSk0Gn8QHiIJDbtm4kVo4jx0cDhAXS6vcRzbL3mYW0LLRYtM2
uwOD/DI/OU05XJMtOgxXYGtnfZsWVLpRw7LlR0kSjE+oAWggo6oeoXfapbAWMnOKDDs627N7yBg3
iP2KHPhAnT9bO98sMSZANe5vESxlX2HAZnRkiQezI9Cz0yea+5SpgxdWXwj5Di9RuyzJJdYT4tKo
Y1PczwwE0kNl1X6xM8jVAQA5txzaATYMRTxzduuBooYldDjuHfVIOY7zichM6R9mZ62ecdUaHC0E
Ghc6+6P/rNU4lAwNMkKER7uhJWESYKPP+OTyORwN82JsO9oQGJLzHziLiqc5Q1IHpaYc3kJvUPob
xxd0WIcUn5L73LBYVS3uW3rH7a7pq6rcl37IDrGWrpHEfklewy7MG72c0xZrhr32B2aHMqjLjkMM
YgIi+QijYWLOIJGkk0yMP1ocZqxtHS5IOrd1Iu+YQqQ9h6lJv0xuwPJhpAGoWTuXvnucUkYyEYdM
YezaEGDtrkRPcEqMIbFoIoeZ2JtgaHHMsFF+qQWwuYiG03A2hwGcDM/My4c1HUgN4E1uugvBrN/Z
h6vVZruW/WH9smSWMx/dVLD75iAg19gQpbnQrvcViEIIm0ncU/2ktG39lOhOg3/oUIDwMc7U5IU3
gioPsiBxX4Ar/TSX3omGzAif1E6orV7CsB/WB5VYWy4DuEeg25zmuVFtYCvO7VJU1xlZwnD7At6N
rUNdJjhZtKTZSiokTTDdgV3lvR0amKqgwreg+cZYD1a2BdTSy/Cn82kaZgQWwNwPUrGXMSJy4dq2
hc9pYe7TboOJhE1jMx5chzP+q2aUDEcu0IR90A3hxi2WQ8GSus22So/res7tgqhSWknPUYZQULrl
kBV59ZTffevZpb4Y6yQ5DBrOMgIwmJVLxpbrnbly6oO90bcDrcVazlVs0ebV9HBNWHlOZ/ULoBZ6
+LuqmRmfejVJxheGN7K+TWGv1qOFCzY8t5hvX65AjKMgD0rrULc5VGgfQC2YgLwy8b+2Q4JJKC2h
cPV5Tud9ALZ5BN9GjjZd6ma9V8Rx5Ke08Z00HiyIA/SbeS7ns7Yo/TcMiuGb1fYT6n3kClNIy43E
n0sODQNrKLKFNgqVGVT3Hu399CYp5lL9EDWgiqKb8upqwnZZnRGAg4MqmxkH7Hs3SK/pLXU9xqIU
CCL4RkHuClqaoX5YOLcClofHFJyVRpKZn/GtFxAirbF3j2zmmDZxCZfVfrYE/X6A8gx1AYiZ9icr
cajhVxpb5pGMTCu9nnXmhvvUDVr1ZLMn1jeOEbbGzptRfezoWdD+czK//VMS9o9Uy5fZm2665kf/
t8Lla/W9/tLr79/7yxf1/p/8Pyhe9v5Wu7xryqZ6/VW8vP0bf2qXDd//g5YbIA8TKgyR3SEyyz/F
y4aw/gjgcAH53mxOJknT/1IvW94fmAtCCzYH9nX8iWjA/seCbriooUPQ4ND2UAI7Jgap//6vX8wC
f5IBku/Nv1H8/io28/gPIdL0bjaZJ83l9zgpy3FYG9KmOmRleFycg6an0psfiXt/1dD9/BSx0WP8
AEE20sF3ErNMzFMphq46EMR8qEVBXRgcWR2uytG6/UDQ9qucjc/ySRfke+PWQazHdf0qnxNDjhiE
id2BLl7aPi7d6NsHiCZTA3rWqNqrkGrfO3i4WtoflRKz/8XvvJCA5a7cHIXl1Pp08tdm6S5UZfTj
qZmHgFJogYX1UIW1wwl41HL4QFP52y8BRwzSFmY/tMWm/17/vAaBABtU5QcV3pclhGMmvcXdBzdn
04n/r7bw583hKfQ3yTrBXMjif705U123cl1ldliM7BuanlO9roBdyfiY54NemVrBtNaTFZvrB7/L
75cHq3G7Ng+0AsGH7z4ZpgIDnZL+u8CR2XxC1qpv+yTr+ovBd6z476/zV+3ydpk8YwwvSFfkMsnv
+fUyG6OUqe0X+SFrBuIL0dpATfIDJ5v3f/9Bv1/V5jxAKM2TDQHsPXl0YjJZTQTzHbLEfaNBxKgU
P+5u4BTxpyvklxf3PztBuSSkLBsrB4cNenDnvZjY2yI/hFqMfdIax7Dy97gNEAOhYfjoDXp/83zb
tPkLbN8GZINP8evNQ9yxkrUwZQdSEPb/j7rzaI5badvzX/nKe7wGuhEX3swAw+EwJ4nUBkWJInJs
5F/vCzrHZXIkkyVXeeGqU2chUWyg0eEJd2gRO7K0v/w8eFOhEgoKi/PGgOG5buE3hDpqbbIBHJoF
0ZRTh7MWjyL1WH/ybaBQr4vq7XKnkcfCgtmNtAZLTxxho51sSFRO6u+HYZRDDC4dEV/ZqgRpklAz
r1sK0OC2UcKoTZ7EyqJF+ZMFV3ijdel4n2PctaBB1er6DmVtMC15FOMi01J6nmHWjfYr6jmSZMIx
Tq0S30PAssr4LuPKiQGuRfp1aktUqlByKlwf8EK9Q9+NskRqWkO0IUxu5w25SxVxqwsXM8dY4vkX
z4N1b7ex0VMEdI092NsxP2sWzUNvYb3+KeDNaQGpq0cXDUicvqAFjmipX8YpLQxgZVBj0wa+67bI
UL2+k3a0GB5JWdzjlCFjiUlA3sXO1ioKTABM8L83KtYM4SNgnF6vGLIJBrbpXS19Mt4Tr/OgNQor
uG9MwB+RVW/zZ0KtVt9Q62hHxPdDdWv3kXWBt0CncDkpTGc71A51AYBhyjhhMukKJHYeXvVotIEp
co0S23UqZrWPWOTcE5/Xw4uMaungTjo6lzYEhzIYRgDuwF8T+4Zu72Jul3TR8X+JydKANAzVZclD
kXtw034NQetkzGMkOxj0egPyqQWHuktwP4dDsdi2Q6XaSljYToJzJK3H7LzC5ufarV3wcPHcIbcG
TVxOlOgF+uZm0ZT1YQY0miOSQtFwU/R6DSu4tktj7c7U3+AxFInYI9kPsAEEj/MqrFjVW2dJEbXq
nb4jKUupgCGen9KXKqBoztsMoFHENtPC62zpQrThnTZMktPcoYmWnrRj3TzTXURRG63+LiGn8OZm
OwtJV8RY5ukC8xRXYZXiwQ7pXTQt/B56tBMoM0UOzcM07SnOllJbnVyQiE89Wdw5LqY2gOX6agri
OoPMLnQNPaW6HLsZu4ySQqooivYhqgeaXIJC4HJOMJvSxEGdLdkjARW6gTUOEzIkJSuQFDerd5aB
PtJcgCNCqA95aDprJc4uWKbQ5QRMLr+C3S6/gJHMX4RbWM9OpTs14Nq+kNvOqiijOsTZe9Chxh17
eoHAZ6PCFKT89HNhF2m71bgkf/SJ5wBYVs7wytpaGh+9CNPYLBjE006jwkzBUyhdgeAjuTvtStPN
dxHoWgtORE4drmc5zT54c4P5GnW6LRY5x0xQ7yHLErvKfWiExfaCCl5AcydBRu+9qSlmjz2Ej40+
h5Xrx2LwzuociVFYAKDK8bUA7X4hh7K+SuGiuBt9BBgHGnxq49Mp4vbf4Gak/1AplpaB3uTanS47
DAdVTBnQF5UDQojSHaoP2EC4ctvYTT4gopvm+UlCAQLUF16IYqNRgE+CNHX1p0xUggzOmZwHpLeG
p5rGPl2xlaIPtDobtgXNkxNU+vtL15l1i81aWOcWBls9euxd99BLMdy6XYkj0VLalB2aQp/gO6In
faa0Gv1ux3T0n4DCG+C+9HAu05r4xSepQIIvwqZkugOoiL0YQNG1O4xJxcrSn5MU2xvD0QORmWMI
F7ZqQ78R3jCT+hlFS/nZmlGin6KCClMSKlDPbQWg29N7GA9hURymTkx3VmloN0INY+Gj76+h7Fdp
1s9IK03vtM6ocu9dr7NBMER0m/yBC6cM0IiEI2aXiTJhLhcUCteyExINCS0Hr/TKYTOVCtudTDZQ
EmIE86Euk25T5MSqQm2oRYbtLqraZgncqi5ofUQGlV6EU0IL9ecBaYg2DlecPAlxf+rEYXiiojoz
/A5t4XkrYy/5hgCFlwWeqS3FZUQD+y5nR2WbeGzg7btjSxc9BdDOYVoVMB3coV61BRe1KvRGlXqO
YBBZwVSYuTzr57gSe7OBu7SN69j9OaIRz1ZL0fb207TBV8Wd2x4/AIkw7G5I7OWrp2qPWuRMQW7r
ZHV9DvZXGNueajYjuzlAQ80YwvFiHMIkCxrqN/FlH7nGQLm/HzSqSUjoAkYH3cqrC/MRrWWBdtTY
J69N+ou3b9jQBPoOhsKpWdIo9FOqj+s52dNLA9alUCkZdPWznptp2TSwAeg7zpO8zuOUTuAYrpVx
7OESG3DkHL4AAaH7SNA1tNvYHC3Xt+MI1KOYXI5WRJsirj065wubGajahm4/WNlKUSuFFoDNDMAZ
r3qynRRUSywxAYKcH62FfFTwaxhCAsyYWwACCOuiM/lzNzOaDIX41hueoh6PtyAtXLjMsZV2vV+H
DRU5VbXJY9VlHDzhGFUvYb9EJddaURsHCgL4RIkm1Z09DFH0VcSYmzdVP/T3izfQ6FiIVF9Sr+zP
PJeGDIpPrCjw+lIT3ATFeIVkdxFvazHKl6VGnO5kJJRutilASEiGCdQD2td9ck/jEpUhrZXS9F2p
sIGSY2Q+F1bp/JwdwGQMHQPiQ4F/klTJWgIIHFrmk6pZ/3jsreo7jlmuvamBflY0hmdaqLIbZ04v
u4ZPAo8S0GwOw9PYT4CnwcFLe9CeOpw5KCHhoiVRFKzLb1rl9HRBkgIsKisufezMlpNXtxtiDnNq
02/DVHH+NM1CZMWb1D8p+NRMBvjiZd/lZjXRiG3oE1q6pb/aA31IEIVmK7aKvC7amvrSPbWFLHpf
07Dh2hDp919ysSTTtnDlYvoWppZ3eKopI7D1dLgLp97T0VnFiWNrL5xzDtHis7n6BgJgUIm5urwn
80uK3x1+N5pe00vx3LysL9tkmNwTbt9K7fpEJM/tVBjLFu2R/rRvU7RvOFitr3lmYkOcAzC9aKDf
euifecvtjPcJKiSjYb+UXTz+SCxw81uanW257VIrvK3yCcZYGo7OfWLjCqJH0k12GKRY3c5UCc3N
JWyHaEEbjPT1vPHi/tvQMCEQN3TndSF1iQMl7UJQge6K/kQNAyo4VYgb3snCWSGDagRk4lFs5vZe
8fDbOoZDGejkPw8eRLLlRGqR9Yg600Q9vlIUm6t25UD2dj6PG4nuy7wxlTNdA5BxS5q0ZvMjmtUC
7lybakDFkxSvTTzjojG19DsDewyBv+sIlp/34Mk86u+FdbDGHL5tTK+rO8sZ+IzFPiS+YacNxs4L
pre7Mco6L7Bymb6Gbo1QQdyXYVAlHeQbKsnhtU7VzwkwQCq+IDzfG9fJnGoZTubz2DavXZNo8wOJ
OdD/LYGRfgDerf0A2dpVFoylbhj9hbB/PKmL2RxYfEky2JdVEWfjxVBCs7qUNLiym6Hr7W6vaBKM
JwCtB7lRTTg+xgmlhUDRLNNwZAROc9K0ruwgeLPtkE5vwMLF2AjSRqWpmMCSgOO2mfNS1zdeboAO
S+lYFBSYo/iHEw3uz2lauI4iULUGymRFZoLMKUNE3xxTfzJ50gi1pHLRLySQSeNAGSIx1Xb2IryQ
QD4LPnsWlZ06Ux46Ct624KY+X0h7icbztBiQyMKTHoe11LAyA/S4G7pekOFT931YNd8DsOELuMfI
/IKGiKxPMrIbfJeSrNEu0pRDdk+5PWy3nNqWgaSJwRW/cqw7arNZovXJCXVzo/vaWUOM/WRihirh
YGmNx8ztcRWx8yWPTkS9FNEV8BTwH5q5cFAT3jtF0PaWveysKRnGg43vDw84u1SoTdW05YlTh0DI
YjP0QPD0oXffuf2SPOKdND9ipSi8k3AsneUwYWiIk06agJlLoZ4hOzaYODHkVgtE24rj0TpJFxBx
p40NkmjX46RbBaqbZuOGnHxwLkWZNWiICo0DRO9aeAKOO6BkRX/CMG8pHsODG1RYOAVWZKb6KaKs
nBCEIMQ5lKFAMSs10N/yy5J7+crM8C06aVJI3HcOOu/612FpUU5EI9gCaV1nGSVcl7jQfkp0Pou/
jBiP4wDKrrhQAByNTddL1T57zdiJQKL+DW3MLhFYygXQwGssnAE0co/3Y5CnOiBIr8+nLNBHrNv9
dBEY/ugFIC7YDLZi10jwOFvDNlB4JHvLEMzOa5xv2nSeBwTROXKe+p5u5Lbsqrm/hfY8FhcTV39/
5RUG0kJ04ivTt2Xp3JV6u6CG1rvXU69kdVLYegujy1n6gzXIDA+jVI5f4bwPS9DHXuftZ1V0xkWv
V4MeNM5EV0Ozumh8As5oRvuMDtQYlMjhRdT8Q8O47bKk/IaGdWKcCDf0Xg1w/PnBXEiKLpXOR/Id
PqR+APtf2LuxbSPjanDaDA5g0VaE0rqr6OknGP5hIT9h1UdoqHkIWRZ8mcF3Y537MHUy80XKTGsO
GErGJpSbZazHs2rREs3vErMm/NNp88EPhGB8acuW1obUFMusq+IIe9PRja2rKk/QM1NpvEybPKEU
BEA6wZVzE5bVGtdgvLRq6i5FHx5gdbnml8rUuQ/zOhy+m6FN5IEtxBekUhIJA90eHiQUqf7OqmuA
jTlyOT/rkDR5t3iN+iE0VyPRLuflkLuJllHa75c7aH91Q0s2jn52ujliaKgVuXwpVDWEX1o6D49z
EwNcWJakvoAWAdvTqjIHvdp2JD0xqRm8uPg/pKeFXiavQi20BcoYNCCNAh2xE8uNnPKsKlrtSSOA
8k6npiprYOZ1AeVVJr19VvZTxF42+uwBVoPnbrNRjO01bkzxQ44efnUwMgftw7LoUng4+uB+bcql
+TrUYTdA/khh0HYWcl5QgsyEzpelCY2M2ZzAGgwj0SZd9ybar2dTcdWhBwciq61HA8LiQOowT2I6
zwsOjk2c5hawWq4U3g2OgUNkXxkPccFZsNX45XeZHnHBx5mlugvTgMtzN6muTK7RTCzFIV3Q0Tsf
NDIQ7MXsxovOa82svuM341BC6erBDoqSPMGPihoeJmSjpdxVwo5vCpIEOH8Ojp877MVSJFC5/NIt
7HBNC0AqujD89AHjVlU1prjISkAEZ0lEhvqDoCxjt0ATpX8/1ANG0JAP4OXFSOLRmUKxOFpwLgDC
M+MhrLBnvYa5V4QnKdjThohDGK8UW2YQfa7q2hOTJiesTKQPdH/pQZAGOOxxX9n96oRHgE9SzSUM
CAsZjWGVNA0bbY8ONVDQHB8pChbzOKS+C6oP1z3SzWvcGNvlnGqt3oIP0RCrfMKRvL6fY/Ro90Ok
kVEhAJBZEAIsXR1wYALxgTEY0N8cB8huS4i+utTVEXockwjrxnfSiC7XWmr/pjqoNxhSEUxAO+3l
lzFOlycb99lHwPBNdOo6qWFSDJrZYFqUauM+jeIowekhW/LreSpNdoAE2ThYC0D83IxXr8osjbwt
kz7nPshmxCJzihT6aUTqJOl4Nu6PykMxAN/zIroQSS+xFQ9LYw76RnTpHnq3dR22mvMtXOLw1k7D
MDwzY1wDoBQ36ckSayNo2j5j52Uyc/FugVxcrlaU+cEDJdYdVEY/MBnAP0AfL5dDHHm15seIGoK6
lRM5cs1c41acK2p4U7+098mQgcE2m5K2tm4r9S0qlXVH2LLchQVC05vJQJwcaqEyQLdDY3yuzRq5
qayw4E9QmAS8iN/BqdHkJkZEBpsIYkvVPNDX0Z9kyLcLFLAynJ2HqeGHHY1flMxDZ9PsYYLOccpV
cEbqJgV77s4GBNaycf1VlrbaKJAUdyNaLDctRNirqaRku2k7PXv0ZglFDUZl2fgtWBOwK3HoXNcy
LafNJJ3otm2wLvCrWJtfytxW+aYcI/si63VCfAcfCnMLj8e+TCALWydoDKwoiLTX1Aauf2ttPbtt
r0dr4BafsITdKHyEXpOoIIFyYxkhkOzCCkWqxoTobWS6S1UVJ64YXjgaaYEVdzT8DTxsO0KViHIM
Lno17na0jsYD22eZ+UgGJ4sqTVy2qTCZ51av0NxH5Axoid7ONKhdGz9xZGS9mOShiVL3RBAvEPJg
J0pDKR6/YUZtxNsGJvUeiwa60aoV5l0V2s63flhFYlHd4+MS8TSvTqRx6KXlUnZ+IUIqDavZ7M8U
nN0Pr23aOij6OHm10eygNG2MxUNXe9MTSjzFldfkU73TRqu7mgQq5+v9pH6WrdSehn5ssJYAbgpM
J7Ktm8p1jQerhv3PAbDqVLSiX1bbPq3neLBHtBpMwLrzmR3O1WNHmRUOm5HrhyQLQUIMeUiUJsLQ
/dGM8M02SZIsZ3YDqH7jJRCocgkNZkXNEyt15TKbARc2cccie++R8hzlWtdTaDgrE1ix1pbGRGTS
uh5ugz2aknnUVj8UOM95S9QF0M2dwgYmIyIsALRsu8E1y50H/A+nofwOjsY7xaMCYXvb5bgG7YbK
OlKlZXkzA0qBcNRVBMkt6TXeiBG0A5BsEijEaHCuHrxqKO7AfSevPRifmNs6du7TyBzv+14UIFGi
1Aqw6EAcZlokqaHssJmhepwPL3EMqlFrnJGwr4qe42TlLRDjpXdGgc0EEvXmAfU9WOOyjPtNMmgS
59TKC+HuhPb4FUnIMiSvTdOrwnW9p46ywysyr2ovhCZ7vJe6rtsKHY7HmlAGIt5FgO5Aqnv1eFWR
ht0v8ZBfUVwLzzsL5gK6TPnwTZgUinYOt+RhiSbnBSIQ8m46xs3VmZnWHDJLlS73kJb0s6h0DVhV
OhAiBL6XFy122UTUZdVjhHXZE3QOl4qYls7PHh4pUI9bhxZIYlopyCXYTzuHsjKCyTIfXXy2F/Vs
0Hdj0zpyekVXV+e3pViDTkMmzU2mE0xs9UX3vsM9YOOx74BYTByR2AjVqvqGdWy+bOG/SjxPiFkQ
dAWXeyd7Mldutbq/KDRYdKxRggnQY46dE0q7kMB6TG9O80mVRNJDW7y4euN80enMzZt+mIv7RFfl
g+goYqCCOIGIc+bJgdKTpAKYdqiK2C/NDkQUcK7wsgNsh2drnUgYm3npfYMpWAL7dkOKGBJQ0K10
4vp7RPxUbyhyrLUJLS1/LrKdHhC3bh+tcSrZmWYMq6/jiAtp+ANv88z2HKh6+QN/Dd7DqgrYrWZp
yNPUGNIm8BA2fUhj1etbvRLOrRmtyhPY8nZg8zvJbox0F3iL5WhDtQHOAxi9dAHMB3WDBy91MGIE
hIJNfCQi0aHDXnvFy0KNg72KH7XYZnUKaMhGwzbdtm0MA9QJM/UDBaEJwKo3VBdObhn6RlC7h66S
QaLZLMJIql0TJnm60zImJ0hNryTCybjLocgK9hxUP6RNDKKirDMMdn9beDcgZoqHRa8bGM66EX6f
+raDWEAg3NPLcsC8g9PTr6D1WU+mWIMyrrMe/mpqjNZmBOegxLQZY/rv1aS53ap5YDZrYywGsdSv
e1aaFPACw+hDRLxFlRb+1I+JvqkoHvDOIZg8P2cSu01S9um89TKULDZQIwYb9By+v6yXOk6CBI48
SuNLKNTWNUlHLjj9bbH5uC983EN1gDpgFEh5Gw9SA2+b9x3O3gFOlHo16shLPgcOhZv9ZCdf/nIQ
ANJgHATNRTzmTPcIVaFldpv3c4HlYDqK/Wi1+RU+Ot3+b0fxUOcGIgJwgBz0l4T2m2ZtynmGLFKG
7CfMDYCLRngbrRKcfzkKSgIcC6C9JCKr8pfI45tRvHxUQwd+E1VyBcuppqHYuDQM/n4UxMYsbj+Q
OM5xa5smwECSVwKkCmk1EbbQb9/CcdE/69Yf4wLASa4qdugoCwu0hbOujzev042ehwkRmH8UjpyN
IRpYA2aBdXihm58AA35bagzlsRKkgREtckBHeBf0jylSacxcLKzmQaMzibU3zgx/O3NS5wuZhkRK
0XSPhagbFxKZ13fog1dN+Agawbk0HYSMPh5lfda3/Xr0E6XNpFEmt+ChHuM2UgU31VisNLC6fLlH
UmW4oIDkYKSHfpGbWeMn0r6/zx3jIWjieisyBZfB95/J6SitESEjLCJb6jpzStIBTOdvD4P1rYD2
8C/Bef2mcRcNMwUBTaS0ZQeEAq2sCjrQWJ/M3THuieVm4DCEPBKwMcO0j5bcDGzXcjLp+sV6D00m
aO4RIQKAwxmtBu2qjOFvf/y5jlc5Q4Je451W4TkEDI6WXpqIPMaqy0L9Nwn3lQZByukUurd6Wfp/
OxSrD2CXTljh2qZ9BErR1DLb9tRbviY8xBmaGhBGRB97GqC3fjzU8aJwddTQ1hNVCAmk5HgoLht7
7nhdtDZjqqQxhAm/RWC2+8sttY5jAt9j0bNAHCHeL74cXhXmwQk+CKOUe8shDMQAXXxyfP++LCRO
V0gwcNsKKhdHuKsacKld6lL6tIHkLdewQ7CtQVjO4jj7hsU3vSvZT59Zf/4+ib8cYT2BSDMIw1+G
hm8OwBTMfDjOVBNL1Kp21NSM08aq40/W/JEa8wr0YsVLXJ+xNUWX6xhYaCmFyo3wkp3cfGs29Tma
DVuEbXxIEcFyEt17J+22/OS7GeuHeXtK/RqUmx0wI2xRdvX7Dwe+3K4KjxipCpZd7Y9B6GcH16/P
rAMAnIePV6MAO/rbaB6wAInNJAevJd+PhlpNDFpQJrsmsH5MfnIb7Rf/lg6rn5wSQfmjD45j89pu
6s3dzcdjy/V3H78p4rrAEZHNtEiM349tpkav96lIduMWuQPf2K9V0Q3Cd75zGwXJQ+OD7Vjj3c2y
7S7CAMyJ3OA+tol2au9unevyYjxLb9Q+2rnBx892pBf7z6d/82zHyFXpkdV0inkhYaeNpb44+yQY
DvWX5rQ4tW7UbjrEwWdfQ/4JQOk5qDGYRFxgDI82LXppE1JCgOOQTtnLHX5GO/cgtuPeDbJL7VF7
TM66KwDw/Gdeh1fmTpxpp7oPA+S+um4P5p485ZPz6pdy6buvtEIDPck5LIHyEj29/0p4VxhRrsAi
RM/mYTrNfS1I/XpHyQfTojNgQ1vSoJN5V17Wl8bz8hAH81l60px9dnuvt+XRc5gCshThoucIIuD3
z6HJelywP9OCaYci0Im9aTeZ/5nt+XGIADoRyeYVNy1W/eYVGf02sor7WFDjmUGwbqute41u1icH
5p9OrlX/2AGIx5azjwZIUtINZ8lMH6ON4WAliH4RiPxt5PHrW63BFILLAGgwEnv3GtaUxSL3UhMm
FOZYTounVp62n9nqHk8WowCEtYUDBB24uDhaGUlH+azvaunb7TLREg9xp/Xws6E1afmFnvxLAvg/
glT/MHfIs5qgyXEiEMjRH73V2FgjvS7pG6jf7VrNG26dapp+frz1f7/STCJyFjoenGuatT7Fm7tl
qVRBsYFRKB+KK+id8gRmu7oPS0e7XjIwBrHrUiD4eNT12d+ubhD6K6YYgip3DaHi0Vx6MCOjIY8l
8RV8QC+iNxeaaHKUQ/2vcPD/Cy7F8LPt+vbnf0GlUP+168uX5w5y6/8HrIr1dPjv/4u44D93z/86
+F0+Fz//x38LoqTuqreC8OvP/8OpkFAqiCtIsDAHJFNcL/1/9eDN/8AcNn85MktJOsQ3/NfUTxr/
IU3GPVmCahb8FP/oX0aFMP5DQ9/g7FzTDmR3nb8hVLw/BEFn8zvIxU3E2om4WCzvF6erzZXRmna0
HaFFuSjaFlV+qBsaNLCrzFztmuT+zcxc/7ME3yLD32+6f0fEmAQktSl5/KOjBOQQEukLgJnMcc+k
Tq82TLYfD2G8v/Z+jUGMj5Q+M0haZhwt/jk36hwNPhSi2h+xusqpbsZ2fVbT14wizTf1ywLJwWJ+
/dtxCe740pZOhEch/1h8GQltmKA645YdGnFhdYI6wmUVuWe2DCwZBSg73IjcOnHtbx+P/P6M4YVd
k8QQwQgOMqb0mCjRuRqqOLPItmCzwxXsjEm9UweQLu8rKZEmNcABfjzkbyuHIQnTBVNM//iXZcLb
Yy0ZLLeIeoZU9fxdTdNwcBAWg8auXUM9e2gJ8m85+T4Ts//DsFylBHmuBUweFsP7BatPA/zYJI23
yO+mlF4M8T0LexXA+T0ds9GX3sEcHe3Hxy/726KlhCCowUj4IJzgxx+2MaD2ZnOUwkFE/Gfbox3y
dc5d+Lsfj/P+Bvz1HVlA5HKQSLgs5NF2xG3FblVDDRRN7Q3evjvMXzeVXp6N9B4/Hur9BbEOBS1Y
UuxeiS6cS0fBMo44cAka4H+lQxFyuZwEG/4zx7rf520dBNIJStIrPePofUjy88rQNGJsTPMQeAu3
apyG4P/iTahbEcN5UE2OJ62AhQSSVFI4jqtwpw0T6sBL/YwCTOz//Ujoj3Oa45q+1n3eL74o9VLB
HmcZxEgFA4nvgLCw+T55oT/NGjQdrgsCVG6Bo+OLfpRrirpKESuI7x2rvWvyT9kmfxyDXSS4mMjW
jidNo9VU6/RQthBAWtgQUuCB2lR7NJzuYCv4iIB5mT8b/bBip7N9680oO4DvuxXtYIjt1Fkddcm5
+uTd/7As11TFlMJxCc71o/1daIaMVOSm8HjgsoPeUyulof3MocR4z7X5tfy5fajN4GaL8PvxNdTp
tdHRa4WRNI3fW8+ZdlGX3utejgdyZmmB0KufdAbtJzD1sPorO2lpPvTqkFh6do7aVrI308k6bSBy
9E4vX0FHtZiUwdFdQEu9fLzwfj/fLSmoncOuxNiL7fp+4dkIruVUiJmV+S6fXpzwEpzJzSwfPh7m
18X4v6PGf2YFKhV8B6hoNvvp/TiGtwy01DC1tAb70NfDuBubYrp0qzAFe9Oqodm2ivL7ZhYTSsNy
avd9JqDOaxGYcy2r7EDPm08Oxd+PfOIm3OTWiIjexPGRX9RK6HOvuNy0CFfUObqevOEZS5neOu2K
UduXjaF9crv9YRlSP6AUJNc6Hqb17yfC1oqS497IcA10AKsijxIn5SGsuk9sIv6wDblTOE2o8gtq
oUcnypTUatH1BnDmUjrRpkOKZFdUbnj78Yc9HsYmCOL3Y88ATXfl4b5/ndTQhNEXrB8k+bUrD0wN
VBKhPnmZ49vreJT1Kd5mOlkVSjTMeJlqlUzG2XKbV4t9hjxIE0BL6z9ZGMcf6Xi89e/fjBfrXhIN
A29ltQCmzpbmC92ejyfuj0MgT+o5sCbxYzleBxUCVZ3HEB4+0eWyKdwENcXik7v4V1fq7b7jTdaC
NNsO5A2U06NTT+CDmmEhzL7D5fRcSc0+ycN6ehqceLjU9VY9K4XhXQJydyqma2VwOCLosahPHuT4
nPn1HJSuSVMNtv/x6075TKvURfY9UvHJUAKYdkNw87FuBZ3QhyD1qk/WzK8V/turE4hwGKMAoB/v
ANcaqZ6UqDyZDhw+tCjCm2K1XAxtmW/QF0rvQuVZ/pyFpt9IyHnQEHbUI66Bkq4aIZcIQeylc0Oz
obnvmvATv7Y/LACsYV2uCVIkuOBHawzAFvmJOfJ4gCB+aK7MdpWnuArDcPq7nN2hXcAqeDPWur/e
rOfGlZUlUk7fGVDLrMsXe/Z2uCR+8krHV9/xMEdnDnZ/YzwuRO7oIbvnEWRBwAXb0TavZi+5nUWM
p3fVPzttlfsf76Y/HEOm+St7JVYjdj8aeUmyztLgO24Rt+jB5dvZWSvcz87U33cTt5fwVpc/3NZQ
VT6ax1XVCa42nIYMXaNNUhT7mbQPWIO+RVRx16bRQzVGey8sD0Mfn+Tep4X+4wSU0J2vadMyobbo
gA19/yUjrWinBQDIdoqiF6czL3OZ3+kVgMW+iK+MtrvXe+GrBNH9Njz9eJJ/W7FHYx+t2K5CvShT
8JFa+QN84gao02YC/vfxKEdtBRbr0TBHk2wgAgJwNG7RoQEy4PR7R0ueO8ocG1vUBxuz8myYT5u8
P5WOZmIGXKIFqIaTjx/jtwNrfQoaNmhOgCj4xy3ozZbJnEbpieJTd1l6jYf8IQHRqhnpHQpjAYK3
f31AMt56DtAYZRvZ5tHkAjqdMzlZkL1ssGWmczJNEKtYU7a1m8C+fPx2f5xkWm28HQZWSPwc9RFj
bRiUiviWzejt4zo5xNZwo7zkUJrNjZF6F7Xd1pBrnfM6wdGznqGeQUv85Iw+DsDWT02ZVOf/Di3t
4wAsS5yxHzsD4Za4NPv7DqgKtueacq60rDHbLzhPjvUd0rRVs5vyobZuP56G344NEmGcTDkwKOcw
qUfRS6kmbek6Yk80cs+Z5ZXBGn/7eIw/LCT88ajBORQ0KMkd3cAVPhyVmPR2W0/5k2XBFa3ja7fz
bm0dxGE4fxJf/vGV3gwn3h8QYxbLJY7gCKdaApIpaw7T0N99/ErrDnx3s67T9maMo2mbXCRcXQOX
UW5Wa2ODA4aZEgwhu5Ez4ZMXWhUKjscjMYbhwnlLHYqr7GhvhBbKeDmwWABgDYbPahaGb/WG1r6O
jdCeSTr6PFC2loUBStfVXUXmaW06u7ckKl5hjUVVrlLk+rHfqK/cKOzjr5AprRxXH6N0DvU8/JKF
m63lTiwOciz4STzOpY7V36Iv2TcFISr2bbSor1AKxJvFoyP+ij5I+2ogBYvKa9NewytGlRFrbnEV
6kObPaBLHBmcGf2Czot360BUDpSD3iUtl+JmFPHonidCje5+Hj3tyYBdivDeqKqbFgG6LZpsNjQA
oDpf9FEMxCNQ065MHU2lyZYWxGkRvibcqo9RHuFlUxlwkh0LnbCsq/dmlr1allrMU5VNHjwciHLz
NoqXqEGPFXQuyDI9C+Y8iuwTcO52AodME81JWCI6MLde9pxnbkufxBCHknLvGKCvGVP5VPHwqNee
QGs3LOHoeWmypefSh6dDl8jrrEsh7nTx2WiF4aExsgEnHhOAb9PaX3UNc9q9NRv6uW6U5o03FRK3
4uXOzqrusknK7hRvJwXPq3V3alUpb9IyPDUUQvChqOIAp56422tVWI3flZXPBXoR1bgbehMgsUyc
q3boxHWH3UUfFFYhdz3f08fjfOnvMFkRDwhugvI2oYZY/uQiRHc6uOVyZmS1vskaUTBxRdBVcL2A
6yLZJ5UeX4/FfIAs322XEmK4qzcnRZ05j3aVq9dW72QwD+2FoSLw3PWCBvfcXBcT0GnoK0BQ8unV
tQvCe/T1EBiPS0TImuKktuaD0EcNfTzTfoGjFwPrxRU7Sxdal8loB87i1EDezUheNoXIrg2g7Dd8
L4DPSaIbF16zwNJAlFzno8HcjXLm2QRpsMHK5IBC/ascJpDFqXtdrUWlSuu2UYr2BJraYls2uvk1
U8t3mur2U5rL8txQqI+E5fqASVafDpVdnyaVs6DsF/1P7s4kSW6j67Irggx9M6lBAIguWyazIycw
MkWidzh6B3bzr6U2VgfUV7+JQRWzNCsrM5lMg1QiAwG4+3vv3nO1kynN79KykaQT44b7rMxj/LVQ
HYKdVpVPhUqrnSsbFKqEsWSj/ZBk34Kl9xkcpov2qpzmbgFDKliVYEMv1iPyUahm6yLPHs6akB/S
jrW3zOdu2+0BE/lXOMkh98qR+VaAdpEMtSVcx6yJhdKNPSLSOwZwqFHdxTjONf2Dar6CSxmvlf6I
JhlHHG8d/p9063mh3mwtlX8WPSeX3qnBBCftm6V3RdzCWb1B9LeeOTeVdxVv2J+zGgkAIG3DPifd
57UqrujKGXMYDCINXj214Nqu76phfaqdV5nE5OzMTw2Ph/gAwgT/tD+PYi+qfDxmfUBMgVaK8uOs
MTHZ6UZrfhz17/ZqVpHuj7i7g8ivsk+raX7B1M8hdssGgZ6nI5Avh0eSRkhzK/rqqU9sfKTw3mIa
5Fl5HljY2inHWaG1+xHDx1ufa5DS2j441aDQPPAyqPhL46YjRSytht2SEdWeBs437JJXGAfPIkv3
8yLxR/a8QKUdA9hXdYymCFKebq5TaBlNjRq1eWb2JyOkfqR8ozEV0FHj2cUDGlTkAa3zCjEwO9p+
H4s1OGW1vUNL+dkZzf1CXszA7lCt+X6yBRiQ8UV5ZaQXOZcrItxrw5+A9fuGCuUIOQNanIzROh3l
eCyAkJAkgER23vVTErEL7KammQFcS9d6aWeD8GrR499yo8Ct9OkMdOZMpdtRYq7fXaS0di7lTlbe
8yDVdFu4LAupSygP1HbsBAaNvK8GdkpOAOadxnNxtjt7vdFLHFH7HJMfWdckHuyndOwhV7Rvfup8
WPWqOvpkjaL/Ter2TtowpScNO3bsCv+jlfJNk5GT3RWwF5udP6/rfuyS9oEMn5Xvm3wuMgRN/d40
qgqyll1+hZjEQgoAAHhIscubony0EdCfViu7ARh4PWTaM1Gnr8TRhbzvsd6nn1Lfv8etqGKvt47p
srb3Tjm1D63mYX4PFCus0OacCBWF99hLAeafnJbQx3O3KPtDHdCHNBTJ9rsMBTfxKGwRa5W8AAsz
w8Qn6Af/VzurM3R+QbBBekgUb3gCTvK7XWOZgB+bL9mjGMRyTyCLOoDc0K5TADfuYe1r72ogCkkD
+0OEDhRw+6ayzTNvXXrt+40WYWkMwdtCyC4QPw9+vVsN460f1Ys+KVeeGSjY8TjNyVuAir3FOqqv
h9Vx7iuLNBXFohqh8LvR59I4cqyNNAVHHZYWsJ4zQqIdtId4EAK/bm3jiwKQLnt1xM6ik2sCx4Iu
4+g3Idof/aWoRGOfiVXs7Ic+taxvndFyxJHzGHOGhanp3lh6dkOL5NDz6K/eHK5wiNvbfLoF4nUc
ZeDijc6aU1XZEGxn+i5QxN32ocNCf64Ayzs73crxBM9+8QrsdKnOPZo0pP8OntCsVuS4LYGqeKd5
S6GWm92pc07AfrvnQJU4y5HB7EZdmETiCbImrkCqrGFLhwKIe6EX4dBvPoSFTg4nI3eXZesRpvH6
GGTckKVBzfcKa2jCrOe3+B18chn3QeqtxyQdPYz1xluqWzjuGpKnQjzQryxWX+h145uBFNFHgQqW
Dykw7OPqwpGrtKnwoj7RSVwhssq61ayqRiaVqgVLXVDOsEE3WosqIIjsFsjxlI1ac6PgsESNYxVP
Wtk1866eCqJrAvgMDY0EJI260+VHs/XGHo1jQPLU2vqf8QbNBxVsrCw9dVQamb0/g+QxhIENLg9a
SKhO8xIIPK+F+9p70o2sSvPID5vU9WBqJ0e2HxXsu8+55wyHyl7bvXQ1w+PuzXM85PN8iwdquccB
AaVJD16sYmjR32qAIJo5i1RG+IAnSzPkp9I7Q6H6DDfekYYpcAdHpF53ZrPKvS7qpx4gQBm1s9Sj
pQ2Km6HOG6Dyafqamg1nFAD3LKN1e8SjROyk6ayf7GW5Far3C6JPrWNGGirscFAiPgXK/TD7w3VS
quKt3sKBdBHgRDET9SGxk4M3NVeGM7QPGHbzaKFYj4bMLo94qbJrbBOAk5F20GpM4xVSLjiH0yyq
Lovb8gOQ4UchRX8XJN5LreXYkwVYX0f2dAaVw8Cb5qRmE26BV4a7clX1E3lRbBEQXNbkti9tD9/X
hIU6+4hEmXzLBTwWPzRBnQFu/mAZEw4qQg0gF3MK1oAE4DZvgYNqrqaf7aXprrDP9q/Voh7SCrd6
ol60hXQirxrSY1Wx5FRD7FiiyfmNqfulnFdrihOcbLBQdKO4t3L2myE5das93RORAQSicDTg+KUv
uq9zJtqXIQG4Jzn73rXwz8K5X+UjlrCrRcNOHTWzfMhzYCPY0Q5WOXhIemX5fYUqOiadepXIsAGa
5zRr8Rk+g0YhJU43v+Cp+lbXq7rOTJXKOMid5Nx54w12m/lgoDg9EKyr77Myf7asBsV9OdbRrLQS
NwZyZPDCV6nTOHdpVZgHh0DBnT1xIu+X/DbV9euhM+NiBtxksTJ8bNcM33uuoNvDfY+KJv8CIy10
J+l97zyXZgGBGXdA+M4uNBvpu3uK09Bllm2PZK8QUOvFYNUJAjYscZyaYNrjj+mPGDgEW7HfRYGG
S3U3swxEmly39zFsMhfDKQzY0myxzLh4LBcSwnaOqodDUFLfzrJi70Z8b05XlkNMRai65OAq1wxh
JnxXRUPDF8Q7FPtG6fWhtIYlDT3qkrcx9ZLd7MwbtRYnIZyXIHLy9Ktrgq0ZkxQUQ9Y/BEHzWbRL
Fk96utbXbdfNQMz1BdtYkpWnbjTGm1ZyzsqGQd3hbU4j3yGAaV8ELkApgurLKMcLzRyOfuEuSLIp
loa7b8G0HO2c9dRTXdeGiiiO7yYw6lOnJKAEQHA226aXDTHgfNhaQUdjqs0bkE41CTXrUMRG3n8V
CwPPIclfSlDlu2LmULXkLYt4mU0SyPtoH00vLWHTlTl+r1I9w24ii6PRblNVfm/MsftQuIOo9tYc
VHd5zjZ5HFhGszCHz4VRDF4fRk9sqOCFWlN8WfFXEEjoWUl6RYqlFNdKmMsK5hsXXn0snTx4CJJN
okGVmapoNPypCskdqstjMI+dCi2vFS2QOfbM4YawG49pWKI2vJ4s+dsWIyjdh47ujbVn4gIcK1/0
gPyKGvaHOa/tuLP0Ymyjmel5cCAC1idJqxgw+yIYjslBtZaXvLNNO0yxiIFlA5cFZIWJlBx8D3Cf
AHukC2jEL5y3VHGwKPDUAa6N+m5hH/rSukmX7kh6xQBvE/DwBMjUI+hVLcsT7f3SOriQB2ksT6KX
fFdWdu/11fAxcNPxE5CmRMTpCkDiWhZgN8ySPOHPc0ouxYGQF/85q9dpCRfANNbXHEfnPUUHdLpa
FpZ1x1nEm5+z0RQxOcJw7xOIK/7zpKUiucvk1BOVJJWXXxcjKUe3pHvrDvy4VLIa1RvpIBiuJbCT
o+rmh1k060kj143P0aFmKxVkJWAmO1lTZuHcdDrrXJeiDV4IAx/HKzrRlQg1aQUHEBrBIecoNhAd
Dd2L3g7iRemkoCM9Qth5EIPbxR5m3I3Gl9koroRmDFEiYOfAWBYDoPxgKt/mLu2ecmPOrmVHxlHK
UIYVcLQzWtiDrcjn2JzQB5k8asHHPO/OudtQhhNexyog3SRkE9mz58kpu202s739LU/bj12xt5Kz
65vmNYV5emYjnUgkoobVD4b+wSkpihU0QBXXneXVx2yNHCdMt2zzCjx4BKS0Y/fF7debuX9NqDrc
ADEY8QTeSETc6FvCsq6s3ImlvlxZ3YvtfV7WIFw7I98n1tLcpnlnVR+6znSTY0FG2wg/jEfudsic
5sMWr+Ot91yweZ1NQ+6x+X8uCw77wCAptG7W5KXD6U3eoq2uln5MoqxwaM4VXbvPCvsr7Q4tJCQZ
TBaRhteyz6+zVh9uMPeR+bGTGnfJnYdxZySAQolZmsHF6IdJrfq3noEBflhnTbzQsvzusaIScCB2
bAJUvJtXuhdYD5ZptM/ELTzJK99yu2sQ2xUbJXk6vE5hQbWtDfa1aQ1E0BFpu7EY9JjY8ltym1LB
Su4GhMwnc2bsK70kxsB1F6hUYxZRrxe7kYyaTPsKs2HnCjXghllDnfVVrJA1hSRVW5DpY8TzJFwW
9kqG+ZSHEFY2JPzOsypw+EwnTw5hjFWckwGkMVHLA9a2NG/xFgCDWPTa0vZ212TDTe1o58w0PwfQ
GWH/VGXUmBoGnHS2fKAUYiD/A9XqF1FiwTgScjTvOlrx4tov86Hba2SWxybvHA5NcoEavVr625TU
edo5VoLWJ9P5gzmzVTALPPtxWNRVOZL5CBxTflKlfgIgOXN6swnzipuUJ/5Wg6O0a8fssUVfJuPZ
s7/1tnWovf5laKnBjnUNB5SGVeZC/FnKWyiNFuZgpyFj1xCPHEfTB+L99k7l2mmcZIlzMkEzhYC8
rDt/6ftuD7W89XdWW0/qkfRTLMCwfULwKAlxUl4f6+nwCH5Dul9J/kyuiy0cbl5JNLLYlENzRekN
FKFnrRN7ErsS7UQQzU1Z9gapNd15bqbbCUAjfbfgPGpS3o66HYsGv/YyQoGJyN+awB6OGvQi5F2z
hRO7BsNz7VkWAKuB5EgaosK5kW03MmmY5BfsKSTFLByyz56oTboJJWI7WglKC/Fbq7tJlKyKPgyt
cfKa71WVVcUH3DL6xwCXLnD7fgWCpFfaS1MW2bXSPF3clUJfOOANKjmNftuZZBKZI1nvXtKN63ly
ev2aaFH6oUnS9CSTgXjdeRXE1nLibLsv6V00wB9L8ZiVwXxaMzd7aYC1ius+MxsC3MoKzE3qmuV8
t5BkCJXCXLzlbMj0kZMTeGBypcDL2krZ33VSkuYYMkofTdjPQBum8kSS0vCW2O782LPf/1npXakd
qoYYFIccEU66hLmw6g13VVGIk8Azfltog0HAQbpeAw7x9TgwClhcKxFbYVIC/XdhfpjWycd1GS9Q
fx1/j5NPtWJPw1rWzoMc4COqDS8VwD7cNaOkBP00E6JJuaXZRNVSNvUeq/tOH1MURsY+S1Z+BcNa
Yu/Hw+omjLIz8rqqIxHo2T0HJ/uJRvi91a/iWNaWdbXovXMHtG2MDKIYoHWVc3Emp6B6JNHNE/Qj
jIZkFR0bOUVZjePfbBda70dV6ZKcYCg5JkCcL/OMMkcjrgqS0KRmhyhw3v3l+O9GCTx4P9RSrgP4
nRn9xRwKlvGaZQ3ZPv3QRTiWd+B8Qzd4TNQ7o57LUdN2ISZ5+KRMbHqBfTFVNImaDeyJmQWjhCH0
CnB9tVG8lJn7QqUKKQ2EK+Iku3lnfHE5j/lxXQehNspq3QLn/fM8JkOJnWoVEreJnJCD3qXlLQmI
8p1B2uWQabsK3FSgVp6HLevyNqaDNmRZxW0kZWFDYYdpbbb71fP3giCg0zDp4p0J4uUw+McVt4Gl
5zE5QzH78+caMgAzzcwAUdR32nIV9HboZu9ZEC8HTdtFmIaC/2fYvqmBf74Ix0mBWm/TB+Yn2s2U
WnEwEabDbvbvH0OIQDi8aAhZGMx+vpCsTLsGLcNEi95xqsEYEmV3W46ifciT4p05+j98KgeVAoNP
AzwEIvyfL1aQkWsCneZiEyUhh44tDrzpQt7ed76kXwQL3EC8IWg/UODbKAYubqC+xeugK+fpew3u
RLJ3u6ekjiXbgujok+d73zm5xnvP/D98QBY5PiL6JuT4lx8QgmiaAgLrwqrPRJT1rf6iEiJBRVk1
hMUW2js39B/eMcSWuAzwTG/v2cWnzGjOAonjMQnKFODKCvN4tI3494/IP1/ExRKFitHEd/XztwZj
0OvnnFfMI6dqN7Ql1XhGytjvr/IPtw7nEPoOBIJ4sS9tEyNj1X62uHXCv6unBzH/aWcPXfX8+6v8
eHH+PsHlueAyrILYQIINUfLzh9FdmEqyUG1oVozIivK5z+cvFRvZ7FZnqyjuUfLsLZ1A5oroRK/z
j2XhXptEhtJvejIFt1nrbegSTXDvzf2/fxt5ERGjMjP30BderC3ZUPftyHmBppNRHyWJ1NG0SHHq
kOaEkF6D4+9vx/bV/Xw34C2gAvV4WBEuO5eb0OxZ5GTzlvh9cQgg2le+f1sQc2qNy3Fehv2SdV+H
snr9/WV/lQpvHpnAdRydlRur4MUjBZprmJKA8ZSMitMKT5Xi/ntyzo/57k7tvuGbgUr61u3OIN3f
eWV+fc6wXKNS3vwVrDbOxaVzTh5t6XUsOrI+sGtFJCGFTu8+JMN7DtV/vJTt4KpgRQjwOvz8rMHF
Ks1pa43U9KFLqn0ELkZHYf/OHri95T9/i2xGSFHZZDcOxGUyhGDEBuiZNdxqi4jRcETmKjNtMCld
Fi0DfN/2XXmldXlNDi34yjeREMZCFqGfP5s/w0nUPE4Vo2EDeFbGARMqnIF8ZDyvP4EJ/tQ32H4Z
pIDu2lslbUJreCi2OK7fP0y/fHrbZYnfXGA4LtxfdrBJM8BIbTITh3i2xfrQzDjAky1YmOKwOor3
XDq/vDPb9RxWKHwr2DZ/GIT/po8i4Y4XpjEZU8TV/XAF+jFCXvgy/EsZFkAFTkgYDRHUY3T0LpYC
SOwTHWMqTPrvYoevxAtRSj1IR3vkAJyHvjlFv7+RvxylLq5o/vyVkmvjA8OQXehWf3YVNoZKY2DD
1EMb9gX05d9f7dJRhvieqFE2S2xl/ra3XDxBaKPaISXPMZTNeAYifmv1dSSpjGnKQFIz12CfSm2f
SfuvK/8rc+VjU/PPpUsSm+tbQ75inmbD/zh8azYrYn/5Q/8PBlQxzfrbzf/FS3lX/8//En+3Uv74
+b+8lE7wB/stFAObhTjgoMnX8JeXcjNW/8c7abp/8BhySORcg3ofceB/eycN94+tgvmxjeDR2+gE
/9vTef/XGvW7MCr34mXGH7U54NjNAHyjNrUutmf8THlBdexEBrpgIFGugzp4S0SzGL5BJpzyVRtO
0+RP7Y0mVCB25ah8iqem8QUt+85CBaQs+V1qCZM0XZPJbWGCR0V3MtJqb7O+o6k3GgEjfJk4bwA0
SX7UiFAnOVQYmbiixVu2O4sF/aMGwvIZTUvmhDnmoYXzAGDeyAbMNu5c1rkPw6Blr0QoOSNIQr+E
UQgViAn9muIJthtplkcDSVZ1RbxwxiSw79QnktqNLjJVR8ujDLyNete2Hagvh+zZeBiMZtzDt2Le
iTogOdQtZz/6epL0vc7qMArZC8trHABbhvHmVHmJ0z/PrccAVNuVGsrM26GcKfhvJo9emKcLcLQh
bR2DYI5xPa51YzAugoConb0mMQEHzpn1kUgJ2YTw9+C8G173ziZ1Kby02PJN8sXcgKMxnonLE3mV
QBeEvmdHcwI+/jjRq2GiTdTsBnKu3A9F1QRwHLSaAIXMu9V7fXBZiujnMTH2/CO/WNz/7TX4z+P3
d+PsxQZtcfhg56KEo5zD1n2pRDcqmdbZHEDMGUvr1tBcFW0K3GORqYHs4cTf/+vrIdVmveOsRWF8
6RCbUcdBrwetWasePcTQ5Z+2pjuG8qZ/M8yie2cPuShV+Xy8RDpX42DA5S6ZWkz7SwxQth+BhFRR
qaUgt5sZK2SeVO98tIsi4a9LsYyYqNEpircAvL8L7XsU/GCqgA9pC80toanmLZ/l+p+1+/+SLwCh
muUHgzf/3uoEsCQ/XyafB5iGae4RcGL6MaI+2tQpqUy//55M8+LjbI4RB6UnTA2Ty/1S5Jezsud8
nW2mWkkPXt0lEwo1HV3c5TxZQ94+jUQsOZ+g1RvagVSp/HsqaK3ESdHiNQKq3Dk2oGh7i1bTs1Kp
OxLwMoP6abaTT4WN/Z2YZEZhAo2EpE24mPXM0HbWU9pZTqN9C9BO1DdBamnTcVSr+2LP2rCgVBp5
gEoWSaZDAnNtT0Xb10a4Ds5ohTMz6fpTZtgtkd0ZXeh6jzZCYUhtJsKm9xYahY+zRaIqg6OuFFFR
mZIRS4+46oPQ2ikL65kybdoldWYRckxKVQckdCSWPXQ0Mj1MRtsswAzGawA5TajXGXq+MtGYlQMv
9qqjJpyFVCOjbpqQOFvi2o2VtTVCl1oI0negdidXY0MblN9Rl3qc6gbaycnLZSU2CPSSXNeT7uax
005rdZsAX3SfXEh+E8KPoXC+dmUvqpgZj2wPxPX04kpvRPJam53GeWVt8vFVQRB4I3ypYgpT5hC6
+9bIh/uVxntBiF9WdB+spR0nDIqeLI5+Xjb5DX1XSXhQJepqDBM5uznzZnrTxt5G4LFRA+XUXqOb
onBMcyKRHgAHtxIeaZflt+soNPNqLdS4fOWYyKyC+IM2uJtGIKtRW/tdtueKPipFJXM/WuFrfl3K
qrqZNajAO4alDuF7WtHLP4krK2FPFRyRxqNDgou1W110sc7Oh86tgXmrAu+p5I1rQqKGCThq8pXU
Aruz6uGpJ/rc/jitJCw+V0WeihgDqFKHuQbXHmK9Xqa7ql0FFo4paavkFdyw5Z7p3HSMSLTUEJ/5
LjKardkwe6QktZ4zmV9MZDLacJCGqtu3VZrmTGtj2IIQhB/kc2j5pE5tseslIxTVIPiwcp0ZS88O
ydc+jQGOR5rJV05qWUVsydafozqrZwRZQesd0AQl3t4PsnTLRKMPyxNHGNeeGA2kDIOmWV488Nfj
Sxa0LffEI4/mUQZl82khp4voMtjMiAoGRDCRPjeA3Ks+TZI4L0eHFw2lHx3QuUuGsz+AYotJKF+D
2NYZ2O2IsVmefKJirnVhV36smHgjn+YDB/GAJs3dObPdndbCk6BhOtWD/knIfA1HzTAztIqWKg9K
kKvIyFEuagfzeVlQUMGTvbbsVqV7quFpOWbML6+KITfFYcsj+IzONJX7rOvgGGmmWch925LDfEJi
lEEuXkdXP28gDHc3ANxDtuT54oZ5bkDUAmgQ5zHLlKmRXs+cPwSDLG77yfEkq5Jsyqirk20ywOdF
BqexxfjsNnUZGmNh1evNYney0qKeuLOaP3lleAxoNCOAbOePhD1nOVkTt7ia0fbUJMuawVGxe7AO
ke/Q2Yd0RDaYwta3TDTEYzSKqkr3MOtb5GjeKmv7QMZaQkbB75foi63tB3wJvgbDBHYcqGYXnQsB
iiLLuyKLslnYdwGyiojsCGJMVuM9qtFlL/Ev0BM0mx8bKYfci72N05rkxfOySO8msbeqlfmaP8+R
bTbO8+Lg8JJbSlLum+ktieV63KiA1IUyk/+ud7H9IRtxjEO6T6Psl9IzaPXeIjgkj0x7YW7BUp5+
tVlvcGQlNL0AeTPXeedGX+6EVLgcx0ng2RiJPlX2zztuAR/d1mx7Rng701kQrF4VuT7x77/OX6/C
IcxCaMiRhb5tQO3x9+PDpKwcWYGxoEOakOpK5lp4rv4lO8GG3oOXgju35UF6hnVxemgbzhVVnS8I
UQb9Q9fb5mnGc/P2+89i/MOHoTNA32ez1tCRuKhs2eNIUyuZfGaqGClRfBen5W3XWW0Zj9IL5LOq
GdKdTAaiBKtoqfl5YB0PrkXTkgZAg1U3Di06bx/hC4bF26xog+np93/lRbVPw4RbQMFGC4dXiLvy
8x23enNWLdHp0diCjWb0Z+PkAzhMY5N9YtPMZEQo/PUw/avS+//PjOgfFq7/M87o4/jt7eeI6B//
w181uGn/wfRqi19GaMZbZv93DW7ofwS8FRQN+ONIf90YSP+pyd3gj+1U73ogWXk/acz/d03uOH/A
uOWwTEMXnxn2sn9Tk182ajhqb6d7j8xZYGImc8Sfn5SW9Dlo64K8tcBp213RkCmwg23iVDuZE7XB
gaGc38wmy6vQZTPG2JuP5bPOVOy93tvluZy/xXVpjBsb39TFdX/Rve1wK7QJPrJ4wnB7V63JmgLT
qMn7MPQic2/FqjwfkE2Dos4cUvtrrW35vzJI5J2i316Ey9J79CkFSkaYI43so2aZFQdV5EbaaUV6
TKaemyQEupWzxzG2J+JwV06oUkKLuf8dLlixsdqMznpnqb3oLOo6HUUWW763jR/Cf/x8owkcmwSa
niLKs1U/aBzcijhrzeDPmUOTHaUIAkxcGa2eh7lndFqoAvke7Plys9NBSZo4E6jUwaxa9IQu/ggE
bqofKEqNKqj0E+dbN4gT6aCEFMRgObTpKKf2Kimmz6vRAwD31tZ6xI8mrRO2ln54pxj7MfT4W3ub
v4gWIWu3DzYCk/PlUEQ5SdMkhIRGcNlc/WOrjXBcWFmdej/IYRrIDtXIEHNXMzHPWl4sT6LnwHAe
8s3EYc5B0t3IHPsXUZioKSO8abpxI4TvPmv1AnG/GhDfIKhM9a+iW5yPZSKnjsTgmnRg1WaFi8Jz
0ziJyfap2kZnsNGW+8ZTDn98wvNRO+SdkOMzPs66FtCvkJlAsLGy30VdpSvnrLFxP5Lvln6pRsQs
0VzaqU+2so+bmnZMRXaK6+WwlsrFcfdISBo3ZGXo09NsNVWA2E2lY+iIZvLu2syT7Z54RO0jwRLE
YBj6oOood9x5vHJqf8JGkGlu8FFLUsL6KssdqL18VVVv81KV9QsxXUF+RMq31hE05o1PDRQbMxWW
BfRPmSY+uRhV7IihAjlKAWq8lAxkyoGdY8/LS81hyKdOy4MCjwyiiZ0NL9EJpU6UIdq7LbrCtVIF
DHhM0+U40TYjrHepV8TTDTnI4dzmLme1PicQ5ffbGnP4i6OhvgFhKd8NGswuvSZ72/n+1qDXAqI/
a0aJYTIRx/LC0Sabjj15d7STAqXSB6wJcjkpo9bMO0hXJlrFgDyjyLJo/uwRlGjiWU4+BpwhbYIV
u/uytMcZpb0TmgV0jKOSBfE8JAaJHkAkDg2aK900Ep47IqbI5lqjBYeFV9u7E9/Na2enpGbWulma
5Ht4s0auIEGiO5P0BnxuvdMhghpse4zB0qwtNry07+lKaUN5MOq8Lg9557efkpGovrgBZt8+UDdO
fpR2uSANmaCW9DjLHKFu2fObbzl9IHjUOKTvecY8O8z6ap13Y0cIHjIJ2+TuU/dTjZum2b3QwHBW
kNHO6l+tPTmOoTJc+FhTbyiN3Dq7dmKtn8firPAslsdBU8UQbw2ea5TzWrWX8MDFYc4p1UNTc7bX
xK8c57om4gDx2bAaXwtr8bh/7iyGD4Zc9SFmtV94SgdsbriBeCKC0KdyQMW9EFMS+qvZgtc112SK
BZ0FTJypO36Vfj4OX5JFH6iVR68qHjqMHvpthR3jPFtzP8dlUPf4qgj7xfyAsUTeqKXKv2Takjj4
Naa6jLUA0tKJ7iKXUBSN9c42dRqf0+Il46a7AwRCKdR6eNMI09sNauYbR+TZ149KYQ2NO1va2ovr
EqYcElnUrLz2hj2HaWeg95tl0Mp9UGrTiDa3bq5lpjoILmwkYjfCUZ8O5KXMEpVaYGiRIkvrq6Yr
aYTLWo3VA/3DgncX2sCrUaGz3lEkE66YUTE3uxY5EulgwziSllzmtoxsEjO7iCgA2Jd0Z7IHZYi2
fTBER3Z0PpHOuKNwzd+yZqT2G/KJSOiFXTqLkGIlWYhqa4obLK1jVHVBg7XBHrBMYYM3OIkTWGft
XHuw2OBXg2iSEk5Ku0PLj0K2MVK8m0axCH1vY7dq43IY9SpULp/+WtOQzgXFTFsFHXmAeVebs+pY
DYBmIuaSyxpx4nTvaR5X+g5+udTDQAmpxzpuP4RlSaV9TQPNTCKDrJPPUNxxDI25hwgdIVtPUi8B
0joZNDYuuaZa11e9Jll0N9cZlazRyEp+JPrTJ2hK2sY30yIKOe7JEkFfj2OBMJyql+xkKi0+agRm
d8SNKFy66C21/jgQ+1pHSecNYLNk4RV7EnU0GXGqTtPI1TvEYXlvLJ/rXBEdzVjQf/XcTOAyNqv8
a1mY7ocABogXz/pQ9nwJ9ZxGRpbhjSGXXr0siQ5/O+hbMujrBTdCuHXHXmw5udeqgfy8z/RU9rFb
zVLQh1DGgM1nJoYnwe+KgLB3BjLcLby/JgYIrHEW0ncL30RFACh9gdDmoWhwRVXQXmTaW9ahaOcC
noS3LuCjWXog0RitZt6vmLRAKZOG5of1YNKzkaojQokumnGbNSuq76XEUhB2+sx8sLYy4k3R0nv9
3rc6tDxFTcwXgbvtaxAsSkZEH5gZlxYcmCbLGuszQWwawS0o88nQ4Vi7hmOttAH7R3IuVxPfjJMz
f7ousYTdD1ndmQcyXNogLAecT1GXshEfq1Ll4gVneGuQ5OsQJrJkHnFIalrWLDRTQmXu9Wbys+sl
KHp8CuOYTWTeS7qgplcgVIZ83hzaxe2t3dSZ09FciPaKes1b8M0XpYaUH6Mi6ue5Q4Hh8L8yOXHo
qCptmm/ypCQRhyb1JFgha7ZzaZQ9MaOOsyVfLRLB1jC7xRCxT4p8T4h0/VBMSf8GItD9NmaJ5R80
zIfXbmYEwRWe8c49CWSbIoRUpTD5ZNxKmmeMUHdoP/X0YGtBhk/bclc9zEU1t3hTTPG58hf8RCnu
YC48mTa+vITsl7oeCV6pSab7Ps0COoFXG2zWGrD3B/KUSFxspu3tqqtKPC56pkTIkTsBw1iMeE8H
xP1/KiwzzJfyxR0PtAQF6mu19hnK7C3BUGu1/Hu9DthUFDHetIGrxicSTzrcP7wtXpLu1mm0khDk
6bSQelqJT6jsOwKgFr+4bl17eV7WrWXjJIB3kY0XdMdb5VbWacHGVEZaI/XnjNU6fSCve0XJ3xTp
abO+BU+cNpfuXE5Z8+bUgAhOGfkv1SnHR1/eNw7fQMjZNCmismyxKdpkDzZ7s0+0L72rY3jP/bG9
Wwn8/JPOc90d8K5l4/9i78yW5GSyLf0ufV2UgTM4XHYQEcSQszJTmXmD5SABzjw7PH1/cc6xtvql
6l9W930rk0REAO7b917rW1SGAy8gGUYN8TnuErjhGhSrcTRyn/xo8rfxqzYUWKw2wfiaG7X9doEU
f2mzloC5mh5bEz6a1URuPTFiq/sRswNB0bY8YQBgZ8P2qOZ9MxbY4zNPed2msBT2ypVvfA23wjsF
02UpFonRQXiJPczHuhjoyjvLGC8bv9OsZG1dmP7GmUT1YmdDebTx8cw7s4n142RN/KfOYAU3dobh
mhe5Z6o44RVL9lrp6aHI0ETylpPXmLQEFifdEAdh7wT9BwbuydrZPWLqDRrs1UdDv+iPtJ8wjDI/
sN91FlAU23LxL/YNjqCbnnmnfSBjyQu29H3N9grTBanGC+m8HtHpYxGHpj1mL3nvzu5+kIH6zKCa
5eeMHGqxc9hZH00LtftOe2NH4q4oSS3UTCvL0EiCDk/JstRrFDeqm6KkVAHBZ6nG2V3KzPw0Jq8d
Dh4K3W/kiIEZqEZ7wWTEofBc685r9pN2mk9UtmV+HEu7Tpm7eM4HlGj3SzT99NktJvqYDKMC9Uc/
+hrrZ6pfbPtiRBv8wkN1rXqGBuTj4btq8QcBJKRaOw1z4hCcNybiqaeuNzb+YHQNjgtuPN8jZzBg
VWb9XhnLAssvmBtop6bMrl0lFmYZQvTfbemAZCwb4ZU7votHkWoBmg4LqlNilFmY8F1VE9utGazd
ckjGJr53OqlfPP7Ksid/UbFZpl19xH5NLClI7Oy9xzRcbitGS+6GqoQEKpl72tyVHtF6VwZ9q1uS
1PtmW5L+FBCQfvGEWH4xM6DihTVCKVr3FOcJdYafLH4ZWtgIeFrHhlqk4zj4iG9Qszoxp/gp2ANI
CSX4qtq0VpugiHWl/ZKbAjuYxzb3xv7EZACjgtTYaQZC2iSDkxr5uFQyIiqRKlEYi3lVL1O8bp3B
sZ5IglmMqK0JGcVabhDWWBYaTG1O35NOpB7wJcnVawbGbOu4FVyNzp7Z6589Zo4prKUJRKIlkvVj
WXABbMhrumi5l9V4qjBQAztpM0LF16x7b/w0CMgy9GzC4HDhoaefGE9ROC2Pbgq5pILCwl+YZL+E
1A3EzzpyVD8vSdbpLjWsotsw5uA0HBCOHm9sflUTSsLU3c9rn4t9vurxyidbfYfsW1ypyWgpV9zU
PlwityLT6octRjZzk7hyPeI8aK4u0CniUedma9BFvIXdnoSDgWkgr7siNNE9b4RSE5Akv7mt+cGx
rqgne8yDTUc83+MsW+iEk5nfVmt8SNWSouGv8PE6hm99mrGbcmbM2mNSDnPEAjmxvRTZUYz9NQ6d
R0M0kgy3imGZMTK0V97Rr7RzBL5/MLVf32BgVocqhR2UOHDjeLuNSFTAFLAsJduZsLNtXSpJkttC
vtiY15sGKEbkFE130zD5uJ9QJuDD7RTpKoLUbYJPCTvdxtmsd9Pq5mfOiuk5HXGct50+DHlTRQSk
zFEpjGnXT/VnzIEuTCzVnhYgp98av7mWs3+dElAa+Tg738l0184G+a3e+p1POyUJAK3YzXKLuKqI
JvJ2Ub5MkC2SL+GwNLul4eMf0WDePTs7E8rtR1ZsYf6CiEgv4dIRWI9UfLf+xeWtMh9BA9X0Gwkq
7PdK3gc9AdqiNttTD0bBzWn7hmg6xW0NcGHTVsMU9spO7uqqjGi7VkeryeTRodqvyYx6cAqzuF2p
sg5+a5pEh7Y3/Qi6GKB9vVlJrw0bvzY3vmUTkrb0T31V+uexm6sH3kHvAN+KXctaLxLSIv1RFeKb
uCQwLqouDk1bnOhB2ttumuzjYAcjjq4gP8cp+WqjgZutV17G4+YyTlZEOiZBRvRmevCUiSdSEdOM
JcrMI2dyOL7pydvb7NR7q89PU1IFlMuZGHZ0MgnYmqS7txrZbYQWUE/8+cHz1/amTMpdjj1rI5ax
eCpMsOWcIq7ysU93wE/B7OiiPXvElt8jiAl2vYJGs3XylKlh18/bZc7Vqe4o92z6788ouew7Kewn
Ig9xvVLW6E039MtWk/5I1TawBQLhGHH7qThl31+ilO2dgYkXRCPZRc1m1WmPLTh78Kkn7rXnVtgG
qupkJ1O/nys/vY7bgPC+WiiwJAq2FA6kDZ/1FdMi52jaEDhrgzjmxJmt13nLEQK3A3lvxb4zOuJI
0zZ+9S78zkLgyLb9e49j8dlbDXIEfeNmcFt7O8Xx1WxMd43fkk2aP+mhMjH8BdPOd9TWHgZGoq2H
vrP1rU3NrnJeVN5c5THDULayMFZo23sMNmEqqQ7NEU+YqunUsne55Ub1JA3S9cMAzb0LkSTNEUiX
Yu8lSbfvgLZg40/joaWby8q1VHKK8l77O0fbtyAOkqcRZ+pNSf2bYn2z8MJZxisQhlPsJ3ZYTWa3
V8sFVEJ81w5hFkl0xlni7rrjXE1AjefGW0/2MQOzWUb4eZGTS4vBA5WT6BjaTUg+XmYTV6Q3YYpS
jc+ZXmeRLKd45zgTLQVekGtK2HKfaHeJJEmYVZN/NWTx7FrDesNxHDl9EZBTidTxpfLkIZ/c9pT2
1hx1Da8li5Id5T6Debv4THweELt2bKQTyw25mUyO8dbOMwNfmXjpobU41I+ekhuTEkNe2kitTwT2
4BVP1cjgWGZyuSbTOT3o2MAErCgyW1p9DMXRV7APzzsxeh4tB7yLZjmUH91i9UAPgk/ADDaM6GTa
JT3pvkWG0b915kHDCaBO9Hq6L6RnfM9md3weZ+95QY0akUZ9Oc532GnzjJobF+jZQaagw6zwnwHJ
TOHYjqO3aeZlPSZN7m8zs08CglGnZtf2cnfBlSyuPDMg5lIB705SwKaA7/Acd7xzaZ5fGRntIaJJ
0iNOlw9ytUlec+LQ7osPIyuzq8EZb/IpJtPdw0GtLskDo2eIE/i1w0JTkEbtWG/rTI/Xpe0v2K45
J3oFw1q3anGeVzmUpOByrJgFgCdRfvMyo47sFAGvmBMdIckzmJ/OtzEt8A2E01cR27xMrmnwzjV8
QukcEoxhG6NqgCZN2c0wDPnuksn0nemif04ATYd4FH/EmXwD+ToerLn0D4OanSmselgeOkPV2ot7
dy3eB2YyJIsGPCH9Ir91ItFPYka8E1oKDFPvjjQyvK6NepcVjFGZpkVFSdymdR0V5KudDIght25s
0SWgaxsu8VwfHDqdV85qU4HFvbtn2DBfi4I4dczUBvMGHO0W8Y3nEbMhMka5ZXbvHEzDykKM5Vao
Z/TSNEHAVgTpYXSqp84Q094hNBSnfzn330tbgbxCqfzQLf2RV6RFLUzCPdXWmy1qe7ciKZxD0BXT
dgny7zGHms1YuBX+FLBh+ZCIqHSwhoaVauxdkpNgDym32TLKJiMIgtx7GQTdTT8Q52oorE8Eui/y
TgD92AoOWZu2KXUkZpuPPSzXALjGo9vRdUeJ89itnXnoYpG9ZIBWLseqGNNPN23EWnXH2EynKFYJ
pJimM6/KgRHTJnW1szOdJLibVXXwkyokvqa9ao0ivunK6Q5J8l7lQbV1lgzgF5HVO0y/3yU9nQ1j
+uwbNIJzAulrW4ITCFmaJa0ht2mOwmruOG4xRKAcOyMdAN+Vr5RKuWW9Gg5EF3fsMA7mx9zzXzoq
rrM0zRgUGo1AtRprEiLIuuN/hCRGFelq7KjlMBqnZZAn42IZZNdzzU1HJwVjk0cCADvZJh7AkCDe
pEPsjBjEe5tCsYQfJglo14VsD+tFNgpJxQ2nKlj3VYv31enFo3QVUQ8AX6qHuMmvQdv9NFa7ZZiV
23erCZuySnyxb+debk39PmY0ei6W5sOcxFtbqmMwZwEjA899gkx83/eBvee8cyIM+g1IHFnhMlEP
7PDDG4JXMm+N1Ns5jPu33gKAKEv1uVHmRzy8QGx23uLEeGpJfAw7lXfbxm5pd6XZUD1aqVm9zx6p
97l50QZ4xe1CJUu/vJ8vkdXBtWsMW8NOe07FdP1Thpn7uBzuh3RE4NOTKbAxypisX5+FuXKH+Oda
1MYZJlVDj0aeFk/pd8JnId5UpdUDn5nLI1j1kn9XJfa7wTxyO2cGeK9p+THoN7I9oT6PnGz7Zxh5
3zPhRn0VPEFPGsNmqdR1xriCFq7pj4GJ1hdlg7tH1lcaN3GajcUJCp6zXDc57/aPBmVOeqMTf44P
c5/Re+KhYEzX8PUv/fwFxSxoMYScubFej1nl2wu5CUnV7uUyZmxNY9uuEZV0g9xKxbYJaoYOo71t
HJEa8Bp8DLjwxNOVKCPsQR+ohm1lb/y2Mqo3pIMJHsbWDzQRxdJxOZsg3XG+o9cI3BOYeL/YrjMI
vkfHiZvqxo9rDDwVfW/zqfNsXExGEFTOoTcZJ90IDPPWqaW7W1z5bZ2+wHXo6CDUHDEiUrqZlsC3
g9VzbnjyexR90tcAUqa1wncOx6r+QVgIXAjNbZQ3oLry6WFogsbneFcbLgfICV+4dSDgSszXLQ0E
dS+GZgLJB3oVQod9OZFNm4tzj5teSWhPD2vquOA3gpVNMXZgvZ173gPre6xU0R3Kfm67A+Aia74x
Aed7IQKUVT8zl5loz3nKmaJy8nLSwZFTOz1PfinrXW00xMrsi2Kq20NsTRM8q95efeKvNQ1+cF+y
T99BhHt5JOUixue5BsFPV8TPUW8bNB7Vy2yl7MJ2WtvWnSUTYbNi9PFgwT6GR7z0JJGLiZaIZzlp
s8VBbOKn70fpHiaXOvEbANTKpbDLLbj+c+PK78wfugXt6mC2IqPdyf7/4bWEEn2MPAlyiCTW8BwL
a4b8sk6w+eOPL4K6xz/k++VL40tVfwWrQVnE6YZDCkzEYrh1l9bi4D6khSUOnLNjedbd6OkoA3lV
Xpl50zpRxbkLYp8zMq1IyVFnKEHjQHe5/FkFeBbv29SmsY2GHKyYD8gl2fiL73wZfQwwITEcPz27
8GzcA5rMJN/HtHkvmCQk5gfK7hxslmflQeRcpmJH6+LyClNTJHz40p3MrY2Ct90sxjjF57ZNJPWi
W7RLCJmgfKO5KX5AgcnmSHIKVTdG66ft3mPrg85b1G8FTnq5jRNvAHZnNPsKpSim2HWx7xo1vqcL
2qveiadnl/eaoFpBarozFR85i3YLIeXs6sA+V93lkABsHKGRp9kBK+tKZ+13TiXiTsbWqcSFklrq
ddBeusNIKB698QI4yv0wGdHcV2bBNw9Mlu3cs8Nu8miVd1krj0nqGLdJmRh3Y4lXfaeXFBrJFPjj
Vw6T6dpK0jw58kncD7oYvNA5K9CDrlvzFnBn8Zw6jXFFW+J2pCn5CmiBtIg69z9K9G0bfF51hkLe
3oppQHwx5XX5luRLwwjGyV5db5k+GOkWQFMCFWX1pB+6xGGtVgpumluvsoULUam96VXTGeUk39RN
fgw9UJ+cMHEAOjvhfUxBEOx7X29asbyhSwnbwD/NTttHSLfAFpmqJnC+Mg8NuUjSqei7a+vW7j49
HZw8Q3HbCXW56lS1j+uMhjqD4PYgmy7frQvyQxaGfUaJH/Yd6exDztEMJeqmnecvMJRnVCgHw0sL
rIf+fwWl3KVQQg9mX+zS3HivUX+Esivo8ItgvF/tNbmCrdnyh9WY7zvPWmDcm47jverKsNdwKQtV
0mXV4FfnUssk6g2OlBvGm8GP0pLxE4yZ9bj2MF45Og3pfWzU9F7LGHMtLe/ZKw+qa8ozyzgDcI8o
GSSygUvFYVuTOZ8Sr5H1IbEpPre+bBKgg31hfdUjlKATp+NGIyLXut+q2EsYGDDvvE/awp4jY10Z
KYzlytEISXHwveCXSjcznS0LJgvNxRPCQp3v9AxDIQfn9blksyLomfnDsEPEVuqwDKrieXZz0A02
ha17TuKB0iTNRaw29HDJPZBFT0wdqFv7QzPb7aKElbjeZZKSlJzKlDFQC+Xsxe3b9CejEcbN68pg
KsS/7yV7IQ33kcqX8+WYWIMZxjwDeuuhRjU3Votwj3ZfdlFuC2f8TBc4q1sGR5aCgjlJZ5vxPkHd
9FpUC6YsTWQb02qKEwVLYx7oCQbxFkmGehb5AusI9yZTlBKiO8Jft5yYWnuQiKe0WIJwYloNwZSF
A6+fI/ritrf9TJ+sruZJ7hgfko9R5My+jArsppfUDczMMu6mMPP76lrWfAVW8KJbzt1ERRtWc2ad
rASQ0SYHSFJ9J3fLSA5g2CkOXcqkm7GM4dis40qh0maiZ4xGlYSEOA8MHySlYJDPoJZupDt71o1C
uA44Ik94shHer+k2DzxVhe06tk8Zp+ZsJ8ss7Xb14DQXaffi0HuJjU+jtJmA0HZezCOihGB85ghE
zx8gP5Ozrs29n27LFBrZsTP0Ozbr7FlKt0+380rt9J20HVde5UMunme5tAC6/uFrVdW1a5GHK60Z
C3Fi4DtASM2oJFZkUaBfnF/8trSe/pEyI53nUvSc9qA4OqWtL1LxIL4T/bws2BR0/fKPRMpYqNIf
drEs+1sYLjqUC3L8TWz349c/Kt9PCuB0w45ujz3sK1tMnyBCxK1cHckPyDuz7tc5zf5HHPv/tYX/
62Ic/n9LC/938aN8r/4qLrz8i//WFlruPy/qaGKpLnJAlDGo9/7H3/dPHxM2llk6dmgIXZN/8z/a
QgSElzYg2kLbQcpAvM3/1RY68p+EiUrUhURg/rfs8D/w+/0iQjVRM6PnwjJkoerzCef6q1SHYWXZ
2MOahTG6e8np26vQ7w9ObCKCcwgFuGal1Z+Wrvrjv/xG/8b69YvR8HJlfhWBMwq5MTqsXwTHWPdz
ZSAhD/u+LNnHUtP8aL0hhhlMd3jcBrNHp3j0h/xHX45QPf/+8r+JKqnvmTJdiBsESCP1+0V+Ozho
qxq0I1SsknbuqmD9h74HB73udfA0LFbxwxFLJbaAw60wGxqrjobedKK//yAX8ea/iuv4HJdsMFxg
ICQuRtC/3oEGZds6Gb0i2CN2pkc/XvytS1PRuB5sOrSM8F39B9fdb/osHkg07OBo+P48kb/Ioyez
Ltp2wcSh1OqeTTtPXy5aqdOYamZdf//1fn/AuJZwiRqEOQJV4ZcHrNdspqPJRHpYL7OtptdufmSe
Sh9/yAwddRqDyg09AfPj7y/8777kRaJKdCUaSoAOf/1de5qPi0AWAPIr7rwbT6tYnWxtMCcyEoKZ
//5q/+Zr8h7z/uDQ4XK/eqmbEf04KRplmNO+PoOTBY83WSa+P/VVdlZwBK3unv/+mpef7pcnhygW
6BHEHqLP/FVArslkY1bflsj+XPMDthI3T3Go+8Nlfn9Rickgqg1bMO+J89vTsmRkF+UMvPBJwQEv
+y/ljMO4X3HO2ZOFO3hBGqCKuar+sET8fgsdU7J2utLjY3u/OfARuvqC7IpwxvsBlT2ngxHT9/1a
K4Qpf7iDv9pjeVC4cReQi+tcZOC/LgjSsCAgCjJUJ+WoZzmVJMiWljlGlsWgdqcbj51/KCjPNgq8
FQh2Wp4+/DJN56Wu6DyVaTX/Ca7w+2+AXYJVUlgsFHCIfnl/ct9MaqI66nBMW3s5m3G50NwGbXyd
ZWnwh7Xo313sYjdhYXACDOm/XGxdTIczacGa2MzueUDnHGEUY8zZO3Pz+p8+vZfNzYIFwsqAz5wd
7l9FopgJHcWDBIU/G4PIhjFLn5UjW/MHTffvjy/eYhsdNWFZKJjdX77TEENJzqqkDpnQTddqMYpo
nWd3W6ztSJvfDZJPk07DYxkDk/7DtX9f2xmhcEl8Syy0gEj++h0HpOuDbviOqRTsbmO2MmRfvSwJ
PaFEfo30j63nP/5d0Y87RLqSIfT7S9NafuJVMWLxVKz6ziCt9JmV19/+/VV+W+88E8sKWJPL2nBx
r/z1m41SrWrlG2N9tYw7BmQxMzrfIXVrjEONSvubxct7+/cXtS76+7+seCxA8hLieHlRueovRoi6
M5DATBplKvlWwTm2E/9QoC7lPJGu/sEo1iWJphwVBWjCkQdq4fj0lVVlRfNtWoOjMmVuH/JRWesf
bvV/vRt/+WzcaEg6dCMwfPxez9h1HgwL8ROEfDZ1hI9LTZHyXKQllpgudEhJiIOu0ru4TIIQEW91
7NWU8Bqv+Y9MBu0UutptiW5Aq/On9/q3l0Cavg/QQ4D8wkHyK4Ju0tnqX9yG4WAp/3s3TOXbSo6O
t/OQ5d6vqjLM66wAvR1SJ1IGWmunaayuAisiBeJ3V87VQYxyklsi2MWJMwjAcgf1L4qBotPLtlkb
luTcFZ7eQfeeWqY55JZsuI0430Eo5V8c6k2TA2Q+rftF+wOtFbCPDSdF8ug2TgPHcmMm2rxmnOb/
mEqr0oc+9pTa058pEG0Jn78nFgLKiDLNixM9rzHbJ5d3qzMVYCj0lnyIYBweOP1md6YdV3tRZnm6
MWddfEqrIJKEI1YR+ho1fcjMn/8xQ0dzRz+T+LZU2/5ZJE5Lm6CZqL6GtfTzV0UD/CYzbT3s/v6J
/vW+sKpTx4NiwFoRYD36pQjVCCk5otewdm+KaV8yMCl2zrb2xj8sCpwYLuvcvzyf/+XfuCSN0pW2
4T86v6yDSo/dEHTMpFEjeOm7IdDaYjtYIDIKM4PcvXZoCyfOtLvVVA2k38G+izM87rGJjn/TD519
5QH8vyEppqlIsAjSuxWKQpGnEDWFgX7bg6+EadihRyXihzUv13aLSHNFoINSkQgbemOCEy4wznjt
9vOQva0CZdGmJCoJUHTm7epmZrKtG/N97pdDrVv1Ah8zuYQ25vO3zJmQOlNqYRHi1+zDtBFMzBZr
VVuvbe8vS2K2b+vYOcSxbO7aVfjTVZbl6HD82usiNZgxs0MfizTq8tg+sR7IbYqLmIaklNXKIDif
zV08+/KeuZh7nRcoWnODPvaYGkzd4sBom8jIGy/CXqz3jnQ72JmjtX6HlX9snMZe37npVujgWRXb
NtVFHxnMrZxNz84DYrYoMb1bZNfQ0u3JGofIOw506a2psZHW8SmWndV6hncIVt84meVaY4Iv+vvY
XJoHZkD5N8F04YeDLuWid2KsvLEKt4e9CFktisfkdgya1o66wke9ZzJ5+sn0ncSbxjDcl3iqNIk8
1oqQMbO1DAe7t8cNirbxzszi9t5yp+JILym7qtoY68xg770u8Pedre0zP755U+FaDlHf0+X0R8bt
huUO3Y6JizMcEBX/SOPlzVApI/RhnIOXjifqITUIiKrHsUXFDw6Zjo1lv9KDJz0n8NdNVcTPbjWL
u85kQs/86gvGabVD3+PPgPUM0m+Qpi37oCuQRySOFNdL6akzonz3AfvI3NEhojG9obmLbM9wu596
kTVeNIOiOJr80cpvQEd9ytT7limk1GMn5iWadLleNGjFisTHtp6bOa+IGUmE2DeqMe8FDp+NMl29
NZKGXmq2fnbzRD3mqiTsweFsGAeOD7Johl2RB6RYBeWabzlL1ZFD6nXo8SAOW1atnvSikV9QGQYB
OoYxnKzAH8pdFeeAhWFey0faYI+piIfkxKGlOOadSfZyWWV9JILGVbAnluJ7r6Eg0Pl2C1aMJGEb
MZgl6qIe78rVMKNCzya8dbRPCdOHE8dsj5c7e53stNrUqvvGKH/YDFgz2tFG3b4+d8p9BgxjIqkT
KK+N6rjoWO/mi9tqZuHCw4EIzjPKfF+0I3L1dQrQbiqQzOilB6vY9rQMb5uagBysT8ADdG6T+uLO
6y4jE4nYJd3tJidx7idtGbeiS+9qRnsEayFdmdz0qXJd6ygDFGTt0N6PhIV+pZNXHqu6uFJD/0is
AWr/kjZg5743en3PaUED+6ny6Y1q5ytw2NzQhn90uiWhZoFI0nFmOuqVTFCmLw8as76x1HAqWkwj
Kl5vXS2ZzCfZq7V+dVX25CfBVzpbyIX95bSYyTWLVIKBatrJoY/a1WrJ92mZu/XOa5IEOBBdcWsZ
PRJVt9mran2y5UA72NRnphrXVRIX7Kb1U0L8d+Qu+c9xAdHui9fAbT7MNHsKEOxtPA+jWQlRJOwT
/Y48CEMHw69P6rsHba+PvpmbewON+0ZYiJuZpFdAuOECqD65ImEgKlI8M531gCvTD1M23qsaVBgW
GKT2k8YqgGYbEZt1WzgLd2idgL8Tf0P5yWy8qGnzNJ7YzvVi3BCxQq+3JDbAIpiSK5juiQmMuRX+
bG/KEqo0CWJhm9j1TXWRs8sW9fhgN5KzkA11JDc2la0ek9mLKHVWCgS33WnekzHDWwLs55uweYcQ
0t3mC2qoYYa4K7Iffpo6R6o3YIAIEUkSU5b7lVN4NBtVGvprIA3qxR0s0qp5z64cIk5Cp0L21mR8
dG0EB6OZbmFVG+FkCP3NMbohtMrqyVyYs8Aa3HXB5ZCRZGNISgRGlPVINXG9khGyCVradavVED8D
vqMQ5Xmy+pcqj099V8RRpi9zV4xhg0OziM4KI32XYCOMX+mumXwA8bJ4kkmGUNyxTG5MKR9bBgvb
qh+fFNxmw03uC+qvDV0KiDTufJ8r/zNhWhSyxiZXRkvsfGOkn724YMcFK2JVyQvrKsHyafTuNhB5
cq2a5lOA4m7T3D/hB6qJd6t++gZKPq6d/eR4iEi9iM2dv9Tp1xCv1bkr8Ghiki++Oe5QPK1xy00R
KVkajbGiV0cLA4qLBjmTxDU3I6rmqJnFgsdA/BAl1jthcfIfSQO5zsrKP3bN8pBaDmKe6VtZNVfD
2DyQZaletG7vswQNBWCbJRSN/8kcKNnVKW6CFYsHzaVF7TycG0wsul1caPKxBpAtrM4PXTs9mC7C
8GDWkc0hyVj1rd0yinEb56nOOVz4iMp8LCkqT0+t4V6teroXactCN043wslvctk8QsSm4qRfcsjn
6We9Dih8m+UqTSzWDQyhkyA0ck4YujiG+dProYRwU4R9zkh2oVSdzwwJvU1dCszLxXzl90nUlmiq
qTLkMe71vV3x9O8tfkj4KNzwcniVqBS3UjsRmiinRRGR5jdmAgLeNr2NCKrqKRjKT0426cbpejTq
uahHBKDmJbFkdRjqyuWm7ZfT0AXrzh6DVxZwvJzZ+hZPGSobK2ETt1HBAQRIrqxMmNeORjMmCMCp
/XW8Z9jOkFCIEncQUTVpFmM3mlB+d+slDqNewCHF4H3QkrZoR1MsFjaZN5tqyB5yEYCtrJKfAV6u
cDZIOyS2/cu8qDnoBgR7kh82/mXIWDpph/7avq2oo8N5jh+9CgNNoWjKCFRQZdC8J7N1npJA4+rM
oeYkjrVVdt/CpDK+T42XXRflIkME9Dd1Xcb4ZrOowBVgFo+xBGgO32JBJudgK8qIupKpQiHSsRtX
FUPKmGlXm7f1dojt3VS0X9mUfmLaPSaX3zb11kfX7KrNwpjjOLskMvdlx79AI7THjGVtwYH4ZK55
UZNmkYGBau924s5HMuZianadeK+ZsXq28QzaZDOrMYTbcEelsUf4j14ib7Z0NL5EMZ165BmraUSd
ib3KuAi+MSftGQXDUCIQTdVPjLy+VOXs3YHkCA8s0Jjt6lp+m93yllEnI9Iyf5Xdum1tkvuwwqcj
O2xfWztncpz9ILocYXRxR/+02OuRaaEo7Tls7QL3VpUBiBu5HdBIt3Wl+hulZgp2DxRVyvpux/MB
e2W9yVBbpu60kH7QfWtbZlYGU3uffhqvGB+irJPv5uB7G6nNK5wRDyKRNw6U8NDTCIBq4mWQdw0n
byG4HPc1YMgiOYOlQAfuouWxBgMHK1ZnEq1MexfnKLLZCsi3DJa7ZVHn1a+u8D0QHlDVn3Jx8TXM
Sl3VSK4gvHff/bK9k/5c3Y4rek8XPYaNsaaTwG46Al0P9hIbZINU1mPiBx8eWNUZrfZktg++B4cz
Rm7R0yDUnvMzk4yrm9Xm6Cblmxko/EoeSZio8PEr2us1mjqS2NgEKLGnV3rd7+Pgyw3eQsL+Kv/R
my2BOErs66pYI71qdfJL+zFP/G8pDgTaGu0985t7mej6xhRuF671+gYU7NQN+JVSj8iLwpYPxAVT
N/RQj8qkuTNyqAz9RYmmPHmkSIsW5fb7QJMTK1O32NI0v83iSYaYH9BaBO593aqPvENEuhjpLf5J
6i3EeRoHXPvTsYp7TAws/vSREKQ0z70pyrBdmq/anvH1Bs6x8Rf7iRQWvMXzQChZDFd4tHp9mub1
dpAuYjCRTHuSKXHrtEspQSe276ocrwRRlBkb2KldDTRsnHq27FcZEj4WjmueuxWty/SKRAS1Qrmw
zlGOQC4SVzLAU7QtLa86xHjC8E3r0zAE0J7S7LYd4tuqz07zNI64llQQNfXAroN1bvd/qDuT3ciR
NFu/ykXvWTAORiMXd+PzoHmWNoSkUHCmcZ6evj9GFm5HRN2O7Fo2kEggERlylztp/IdzvoP0DxZS
XS7ul4h9f0r2ILmP9Tax3WCT1Mg//SR/qubmgBCK44yTBTmw2k65UVxkMsE2by/gqeJR5+i5kWff
iLCJUM9U00mrytrlMV/zqE1jm7HTv7R71uBpcIwGa89iyHjtC17YzYy9D2h7RdBMsC8y4ybxip3X
TOROtk+ahNz1MIVHper9YqcQ+GdXzWhf6La5RWpAJnlZXdgzOcCSWCgW6ZKHF0UOee13na8edDIC
eJnrm0pIAn79a7+zD10uzGPt8TEZnjdusDBtEWQ+OhhkzLgS58rTt4MX3iGEvsu7KV425K+ir/Z2
wX03S+eizzR2qcY61dI/zei8vQqztahpS+hgeFTvItCaeHTVzunq/TCOW+YYRxzNJg+WBrWa1BYh
q14xXVi17LdV7x/jPLg1nSJc9wq0mBiCo1/mOzsfnvIsx/OemajPaGrHlBiNwfxOruVy75YmkZeK
8NhMlT6KDxZrK+Sngp5V9zjVzMxK9aZKhsHdGUNNDkgqB/+RhpHQJBFEEH2FkeakKJYRp0qSLLZ0
8ljnK5lRQN+5cc1jemr9rDkQMxldVvj9bvECVd8b3XP4GXVDyVhh27yyMgQJa4BzjnEKRmY+61BL
6xuTHPlE3tp4MEQ0XLW2G7Z7c1TjUxkQ0AwUTuCWM2Mc9TGuhZsAjCkPa6L13KO2M+igEhXShlvK
qzYCQ/627MwH3UedeQGWQj3ghopuLKbKmy6criFiPPjedGsy4f8YSQTZVN475125TqYPu56vB1Xb
0Eet5OSGU8azPkJwtxOCcA6EYfgJxoYgzUC7dLxRfyutvNsp5llGQ7OQYIwwwofRMVdzwfsex+wu
oHnO5u4G58gtg+BiPdUkEuU+wRxRxuhj0smlNZJXvQ6DJviQUZJeR0m51YlK14lGWzInHoGBzkdV
e2oLj3g4ZiyJOds1NMYwmOUaxAagQ0nOzaEewtNsJ+G2QJxwrUH7912PkKvRq6YS3UOtrNfCK5FJ
kBJrAnLdIKTaRwE5y1Wh00MySoPmIzBXbMrmM7FVlPyKjOzFf7wya+geOYcKFDn5lE1edp+X4Qug
RouLr9RylfLLOdhANwT1Aejrk2peBbpoPSYIyLjDEDndJuprKHdgHVXTHw2bYIXOvm6BFMKHsoIz
e/YPAmT0HqDgeB+VRt5fdGNXvNOghR9VUXs3WZkSAx972V1YWox40VzEU2tIlgrDHZPKDVkHp2hw
55uxJ4nOqMNprzuXgy0xaamSKIFpF8p77vT3ph5vYsr668KvEwypQGO3STEaj3TEjF6hnkz3U1uT
2CXqGiuNUTyUOc0ezvrkBmH/dFKz/zyLwjhBDboJ7eQZb3J31k6ht5Hy5yfDRYiMBAtXTYM79DHT
tPZdlJJhjWLp0Z+ZJCCRkfdmGPIruGYEQMT2jmNb+ZsRiskNfJLoE8KR+yl72T+hWLdXWes8Vabw
0G7n2XUSGhTkckwuoTOQMeexTl/FiVglFTQ0X7FXHpaU41ICTBzIH0KHd+ya8TNRzSVfC6u0oX5n
30xEpyxvCZYb3suIMRS3zi4fffIBUic6sycptjUi92NftN3R01l+iPugPGhIjY/2iG9yXfvui2W2
1raimkaaNps7b+qpEy3yfITW/i2DJA9DDhEH6zYJ0nssPuE+m9JPT5dIHwwkD4mBjc5V6WNJXGxK
FO62GnGPVjm1WxzZ9ibTE4h+fq6r78Na5MYmt9z6kqAe5lNohsSjIwOeAla5gEX95JWRCMrAwRXj
mtU/Rvl4FHu4tEzLjIkIpLa7mWzq5ky62RFpfrFpMXBmq6oee7w4ZXOYSqk2kFSwfZZWZhw1QmxU
+OTSxqFDnpKOJr3DMRlCjwjDeyVSeVkk3YWRW8D4bJm9Zm0cvRZNIskwRkPEgk2JdytK653PmPhr
4UCzErDxkHfEmL17eLXHaxbmGQFrdWN+lh4jZRojsPY6WGwt3BuYS0crSrjgIO8BJKDooy7EdO/a
u3LueiZFniKumrPLMdStFnFR+KvO4YI7THXNSAI8Cd0STU63RjLlv8+in1zmiTNK3xMiqDI4mRgE
9LEP2qhgHM0Q92S2Zux8te3Qc3dCXSRyFjBi/ZbwM4cX26859M20tcMP3yri8ULMrRsfuQabcCvY
Hzw1eftj/QDsaNs13D6Lna4Ua54GLB0JQGZiYnYL+K0KbHnkoeBqeh03jO8BWrgfqErdG4Tkc3hQ
P/YGCMKa5EgdOjlUDkVz6ERcerdZTzV3cnyAnrsARe5w0ITXPms3MxG7oXUeDiPGXUSMhFr+mHjg
aSOyDDfjOpo620aYaY3OeBoIysuvbMwuN9nUJfXO7gSprH3v+tjHIjT2HQNGBtd1PomPHL0Z2AHk
2V+tRUIGHgDXybeJzB3JTkwSPlmFgzHu6pE0TMKjsHOsx8gVxpYtZe6veEQRIqv60k9PNkGN3jZh
fLrB8rKhr96bs3E7OSOjV6/6IO58b5MviqH6bhzS4UUnzJl98xMfBhNBorxTbN810YSrtuQ48c3q
0DNLvp2Zq268JjLPfNuvJNA8RX335bVi3qZqmF+bLN4gpcMQ1XiIc2eGdLRWDBa200CLg1Xd3UwJ
k5WlW492AL4VPeVbHZEvuBauwX4oJLKMdh3jXW/PKTSYb7HvHXpjeDPD1r3SLqmwqT/uwj6srvkr
zj2z8fQBL6Z8EiYk2k6OH9A6eUZHszpUlNWYYTPElwR/qZPmvRIKqTy+YuaR26YGaEJ0VQ+lae+I
Vru3Q5Z5hKPi+EJ6W7vTvnFgYWCVm0ZuEaDC9kVHVNkH3vWwWqdJ3Dunqhlym6HCslfdmYOVDIek
ienc0eUTEIjUlAZAK5s+hAax6xjjZP4e6PrkXMRVMultVZK1sY7qMi629lC56lzEBr5V4l+LHOsW
mN4dQvRRnNENGvI66HoQlpYGUrB1DLQEAYlH6aXZh8I9D6WwNTJ+phAHE83nDK+g5X0rVXFYIkth
3YpsIxx2usJnf0tpPIYPbTZl9kU6Co4Ctzf498QBROS80OR62mUjYFKQJF47BLjtxkXwvoukQ0Kx
xsSI7bdOtX2Rm+jJ71N7qBEjt7LJDiKGnXTA3YOEnhS55ZjovaTL37DrV/GN09hJju2T/Q3Q2Q5M
zMoGtDJDr8+FcUl8tBUf+MkBk4o6ys5m60nGlnV1jTqbVspS6XSSgJk+CSZrrrmG53ZXY0cxtjaK
hOEJa4a/tWuYwSvfIK42N+j3Mqz4wU0qyvqAYIxw+Hl4qtqG3PUAT++mHlhThhSYV2i14yNLt+++
mp95ZNJNUWmfq9rGwxyG7Tl23HPRe9khx5S3R5ewSDygPRc2KdE5gc7baI70uoFIsTYrn9qncIZj
1BjRql627NPIAmst3c7+1nmJsWM5HrwEhdWYy/wsesmbOBp2zYBEh3a+rpMDs2aKyL5up4uiBuZX
uPBuD7Kxq3OmbCY+Ueb6V/k4jQcL2S7dlZ9I+o0i2GKNAJDHtUyJnjdF87DsT3YdoMSXEcUul7nt
FZ+VkU7brpYXYZCmH2NoTrcGiInbvgHZth+8lDAjLF3HWYh7Qk4R90gRE76Yu0xsMhUz3GqCNbnV
zc4IO6TKHBHViex3HO5d9pWFBmQRP6juoZ/RvjB5c/hNphkYhK7ffL60+4g9yVsaF8NGZD4698LB
dackeZJCG3ymU4w/oJiYY2GTcw5zY8enwgzGG0VLeoOsN1uDdH92itmKMVV01geYOsWGTLXWhlXG
9JiyUX2KUlvfpqZ6sTGZbQYz97b52Ae3QdCV4zb1phvDLOXexrW1VlZRXnp1rZjKt9516ncQx9Hu
8pbgwrGGJCmQqKE220Ms9T+GLmv3ZT/oC3Momis7EADdGEXSZktr5UbLaVdFT+Q52mdVdh91amVb
9INHhfPtgrx6d8MTo73yW2Wf0BEBm+DbfldxGgNzwl2wTWvwASvW4PhmWRva20xWAWFnynY+OiOC
eGf4RWWSYJhzhaWDO71XivhSXFTYTds2iW98NnQvkTO1L4AbeUzY4tbgJ13a5uxedzYrIGqLYj4J
VsQ+gKw5vRqoQnYN2Q7fHFk1t5CkmxuDiHrSoRkQme6gDkwO2MfJ2mYiRCszRCyPO+81qmYP56dX
bW09gVl2QgyOioX/ykPSiFqaQKl9DnN866LICTl45ugtClxvZ0QaM2HLAptda1lyrnpAq3KM26sh
slrEZYDDI4aDpu9azENyQsNwCwliDEvHQQcQ+fdd3eEtQKG5Z+nos7iLAmuPpZy+XBkYjMOhQFnt
iOoSfX/9oabEvsKd9dWRlV7RD81H2hUMHMAU442dG+JY5Ho8Vi5TM5n68kz+Q85SWMi9U+GnW7Vz
4NyOlhpey6a0CGfoq+nS8oW8K8KBogNyNHHqhXe1AKlWqQ4OeJ4O9GjxrhFduirFeIfuw3iYXJhv
NZsvitZY77j0kUDgn9lVWWw/NybJPSt4FDZwHy5C/CRa3QUxW35PJ9kRKJd/wN8THLpEMYWL/U3i
CX3ibj2mRTS/ophjch0yXxRYPG8NJ2g2ERU9XWuTpPedPZgvgwTOLJf46d6GfKNz17q2Rv8pdZcZ
qpnnyR7qQbwRGv0AkruISDU/p21rrEMaz/aeoO3uZobcQ4WRBVz6kf8FE7/5BgTgK0uKYV3jvH7v
E0tdVRq7zKrsUJmqpuN12Nux0B7XgrU3qfHgwulzs9O0kLMysyfQVe4g9mMjL/ojQKuZiag8WRZG
fhsqPmlj02sD7GOLWOQRZP6nbJGSwLihqSUfRxaAUxaEL5UCmsCAxFlmVC6+UtPK252RL6UNov8N
KK4StF8zXqR03JC9xuiOcXdxHkV2B+J01Xt57G50QxNhdKwcbaS1J0LLuU7lRDcc5sYUnRs4rDu/
78MzWo6WL4Lj0B98nr05cyoQ8/cz9PUNcPNm2w+huc6GBrmUgGPZOQ+4Rz5yNGE7gqWwmjkklGax
+dia6YFxenLK/emtbEx8CHw2X4bmURTbQwxUxp4eZ68ciOSNB2SBeUO8wSoevehkzLn/HORBzlBS
TTF/w0w4JvuFA0gGbbnpBh5iq0oWxjkz6Jh1PxgPY1OS89ENE6aZmqdZ1KUHn4kZg/axuW4qj6GR
ysgQdOGQ4M0r1iQ4dFdeVjInZ7Q8OR45z6wPV3DfidzybNR9fi+ILc7Lh1gYSJI4T7dFlsud5gG4
c2Yr2U5GrjYl85XL0HSZ94qcsV+Ms9VslH9uCxj8kQzlnQjUdDFP2EZAoA7vOdPIF8M1jtNknPTU
CWvTJ1pfMKlei7Z+izuZ33Sd9M9ukscnkPHmoaqN5jHwHPNcV8K70GFVfWNALM6xUYVn0yzIebDj
Dk1yIq5RcRnBlqOMzQKrMBY7iwEbPtahnBAKktdGuajnmBvUTrdTVvg7C9gjYbOpbG86tzCuvJjV
REhP/1AapXcToCrdZibzLiucsZP0U6bvhFW+e3YDIBWbL/nRU6+xh2l3GztTsm7Hqf3wMQ6C/quZ
QZcuJ3Nund2RrutyYpR9Fw4R2985B1+1htLjn4yeceJSLbLl0f02qMx0AxB93DMOMU9qyAglCPgN
CnzdpAAwvYSE0zQnF5JjuaqnyTvpFIsUi2z9NnHSjAfuav++1oTerhM87ptINSCK8HtrWFdghHMs
l9sJSdohV1O7RX/A3RbLun4OaqpLxhoLkLEXPdA/pnMCL6bhnELGJSB88XQ+QgQV3yMP32RbU471
U+SIx1K6ze3gOACK4s66rAtVn+Z2fk4qL78c6a5ubVw7pxwu2B3sWhzQJNjYR1dVmNcRBMwEgLMA
29hFTz8vRjzMmcy2kp5QrHpG9fqYAR3HrtqHJjPqECvkxmhDMr/cVnRrLcvic7KLqNv6cDcfo6pN
v9spJk41GDwLPI9tQtuCCVs1fp9wycda+CRkx8mDVU7SWaF8s4BO6EpS/prNGUJjuudAo1zL5IzO
i5ZxQNarzF3TzoopwoxY02WKnE6dvjEiGoWHfOD0c0l+yJmO2N51VUYqQSRj1uaTg26Cuilxw5NH
CsCaZtwFooQVdCXKPG5XY6RZazhjD4wk6ktzWps4779ES5xGCv5vXZZReoIDaX7YzVCdWn/mfJD2
yKbChmfqs+cLs7641IMRPENB/ACP57F1Z7+dSs6xIY4v0lSNV/Yo0p0qjaFk/bc0yI7+5njDsYXE
tqr85FKr7jXmImdQOMbWOtYAFDD6ewx3nJSepizzfI2yqgAdgbJsi9CMU49C+2AGQKdjK0b80tlJ
tQ6tQO/NMMfl50655ndyQcxGhgckzlWfTOjiXV0V+0bKYRt1RXOZJUTUgqcUrKiwISC7dlcAlrn+
a+nvognTt0W/sLZH79PH2LwZEEwSNmW2z4lhhkcfp2WzyaCAHjrLIggiQOxAnws3tBrDGz5vtEJo
7s44F0f0pVCNdzNmm10aTQyIZ74kI2rLzcymwjjD8s8fwEFCnsO+T0w01vbL2THnG88vwYpWU2jM
J85V9rCKDTHFE6MudqAOC59VzsVHIEfcJscmLCjP+TOcvhzSLInzSqwzmIorepHw0Lu2XROXOwBW
QTyyY7IHSrYYnLuBVeIOLwE7IOUgtBrlW29LafDwX64+8oAONFfty1zEw8G0y4zCwYPvA9+2fLE7
ueDOtaNeammgB1T1lF+2gUzOg8DcuaLeC9hr0SqHneg3Ri9u+LQ5nBud8B0WesZxx1DgzwJOa4me
+FVWiRLHFQI/Folp6Lz5859Yx1p3rdPX5Oz8kMzPHri+9ZADpV0xfEe441AicGYtDWerguM0eO07
C3nFshffLyYYnwb4MARBxhU7LummnIbjDXGyHtVYMhbw0oB/WJsyayPjK28nFjBpp/PhL43wv+Xe
e/j7UL7/WXjA/6boPh/t+n9v7lu/t+/1L9F9y///z+g+6x+O6bqk2JI0gc/I4U/+ae0T/1ASZbyy
sFJI5P+obf9p7SPKz/RMovwscrTIIrP4Sw1XSfR//8Ny/uEoobALYJXC7kIU4L9h7ftN8Gsrh+kh
1GeJ5dDjdaxfr0zlEHFhAr4B6VY6l6bKk1MsrNufPgw0eFOoi58D3P7lRcBRSMyDDuJ3y7R/mGp+
uvw70BsGd1694REvTwvK9oC1LPgbI9BvPgqbz1K6KNj5MHkJ+bvbIOFE1vgJ601bBTzI3fghknW4
i3vWdBpez+HPv9Rvquy/Xo50Yj46b/Gn8A39fE83TkzWfTuh9WXts4EF5q9HguOQNslhnZhTfJJp
x5ins4v9n195+ck/nSb/fGXHMcEXMz5bsiB/fmWcPih87UVlnPXZRej2xX7ySbsJ8krvpeNMR7QD
099YF35z/fx4UcUrMqJxXIfA019ftJ/MNMiZC238ykbJN/T5pi8XbbWHDvXPv9+/vhQ1L6/hLpf3
cun8+lJxGHRZDy12E1ZoTDTygR0tCsmx7TRt/vxSQOf/5cNUPon0FtefJZT48ec/XZvotoKmiUml
zMoRLHgFefsUWyq8j83ILbZkR9Vv2KsG9lYVxm+WKEN3zCRjRSIu7D2y1CHB15bIywom5hPK+khv
6imNv0Mkt+k4CvUyVmy0nXIUu8Dy1iwUSAKqbcAUsBkAvc9l07zAEw+fHfRYbwZrjYcAPzDb03Tu
AOQH1HIbZl3QvZogsuQ2csZB77ywnjGfOeIiQtAeAP0O2gvi6VwgPV0FKstMjPlJMvr6ZJDf0Xb6
8bI9TiyWb31k+d8xPfnG2kVXlmwQ/oR0NIUbnBUzFpCUvncJ3Tx8D7raf2obK/iudMgV3mVl8Y05
VmUeh6RBXNS2Wf4YR4ijN57JlHBVd/NjjFDzYZKT8wj0dBEGBS7ahlZhbVqFpmO8Jp6JgnUiz3KT
yyExD9rOkyv48rjmAFISUzxBSSmgfzDc20ivjzASBXJsV1gsxnUB9waUY+uqhVIzM+wXvQCpquZO
bAIEqdVi9DfOne/lNaPIdvosMSV8CWVUl32aVN1e1FX0ImQSP4ghRh5v19J94EE6EJCVqOybFw9I
7bFy4jZJjOrKQjK8bZUAQx/GPpoWIKHXjPcELBKgCugF6d5Xde0tpkdJpiBx5ZAdVoaNjQWjCFrf
SS80bdAym07axqHKM/fKtJsGlIKf+N/8HAF/LFgR7Rl4JMzls7q6hDkUxVS7TLfwMszJE1NDN9ny
OwX+FgQXTXGT4D0n28KBFl2N8pzabR3szKmvxZppwnhtNUBRt+CO862IQ4uoa9fRmzAAnW/QpRIW
MIzztylPaBrGaabk7DDCRKtpcMfvvVfrp2xIpnfUcv0zO+cZYSCbAGvFgdxUDCtK98WTTAvpzvQS
saB661mVSba2SzPLd7Fu3WNf1h7pcXH/gWPbvqtZX9KDzP33tmUAgCwQaEMVFeLWQohUXPz5Vrd+
84VxgmGe4bQ2KW/x+Hm/eQnLbtZ2SygruoV5nTQ+oiZvj7KkCC3cQOM2aVO2SHwcbDC7Ao3552Cf
mwzZlH8l/Ysxvx6SiujqSy94IOExs4zd2GR/ne3/VoF1XX4V92399dVevpf/G3KNPT7q/744uuq+
+vf/8/aVvRff3n8pkpa/91eRZBBy9Q8TPxKPbsbSANM5p/+qkkxX/gP3p2faHn5FZsr/VSUZlk+Z
hDVfYIySy0P//1VJhrRIPJZA6BEgAPfGw/7vlEnmr88kVs0msmxJAUPI0oJi+C1cjjwjLuCyb1+F
5D5hBbtMukqyHu/HimUFV32WFyus3+1rXznsH4F8QZRVAcafFfsw95tbxKycikSWT0kzjd+KQJMu
8NMH+/8ptH6zJy9vExM0fks8s3ww7u/RtYZb4lEZO+eVYDGL9lp2/jMTdXkO2kQ/kc3bcspFBee/
U0n9ahqDc9XI3niFB4UAlIVz9v3Pb2nJvvqpWiGdiHfCtpyHq+kQ6aZ+qzB5zmSh7fXWx6QhOSB/
1er7BLZSY61Zto1oGGdWHfbo33iA4wQwbVM890mcviMSD97Cpm2BQid2eUVmjBXycDFnUn7AZoyH
ImXuCg90VpeIJ1NAzFGIvGqW+SFylDozfQrv6sV60xad8T4vwW2w5JLXuU7zcesKLIubyc/1C31b
ceV4vX01EbDNEgSePz95FmiFDGCD0SED0HK9zDyuRyDnj5M5RVcYiryjoQyswnEkfyiM3PSGU1d9
RrWsj2HXOx+4m4wvCgMeO0xsq3VUEAW7MsCv0YHHrU1gBGuHnB4/Z9yA8YdJJeYQ1AAOPLKNKcrZ
WlWi0v4RInj/Wgxg2S0YZHcaHRFmtMaoDKhNbB5WpGtF1u7PX+FyG/32FVKLCUfxVWJc9X7PhEaU
43k1Os8PUbC48VImT4wCJvPGwtk8IcCqCDNKhp4xaGybNyyIA7m2a89Bn1fnHhEtM2E3Kgm9W4ai
dsIyJTYgSILwvlk0XF+RZWse66AZyUsJS2VRfVj1ycYFeKfcTl5NUz8cKzPqvv78q/1mFubscOmt
+N1ohNBpY8LmV/+p/GvBCFlWRxavEeVobcETs4km10a/EUmAMjEu6vF+gNrwGbt4wtZD2vOt5V0x
viFcD25dHSqMYQYCwb95Z8t98V9VPu8MkIJjLsYC7JgWFfev7ywThiZPuEzfRqbUjzrpkLz6bixe
sp7xzyoIEV6sbbKybjHp2ncCoOUSYjAq5OueU1erMBKEpP3Nu1oekr++K+VgxvVoaPnHWTg1P39e
CoOBZtZXvA0ZECUtUr9hr6H9J2tKwarDnGUx1gXSo/pyjfitd0p1BSJMv7dm2yDVdQzrif/m/XkA
7p6yemYGSYxP/5nLIrvOYhFSyTkZLKq/eeu/DmGWD1TRNVN3cfaZHEe/faDQyImjQjP25mFwfC9k
LO8i6er3pg8heKIxDzk1Z/nRMd3FfoQyuoMPhW8SZilk3b97O782xT/eDtAeSy7PNRr5H+iZn668
GIo4OSxO81bNfnlf+ppmcSpidNbaq+ZHEzY9kPU+w4wym25ubJmscwnUJI98YzqpEb6oQV50eDPg
aFUzgpU/f2A/Hha/fteeWPiOfMu24k62fv2uJ5voGKJ+hzfHL8rbxDTTZ0KN2cADHsZ141l56e+E
Ycz4GPuRPKi6dE+cQu4TrIXgRO2rPue5w4bAKJGAzbBWzb0dh+q6s/wBpyH+OWCgPg1H16PPrykd
v0Mr68ddNDTGI5i1/jVplGI5T3zxRdh5/S5OZYoiw+WMdPvKeA5Ey7eFEKg2tj2S4O9+kRvX0AWb
J0gr013Qo6z4u3vzX7876kcmMwqjPP3T71iKwRR5LFKB92YEFbjCuz08oX1A26qt6MMjuvghbFPz
zSJ0AhMySOZjLjI8rczSzeWGaYL7yrGAzA7jx5+/td8QA1xXPp2hcpTJ5gh6j/3bt5Y1neUVThi8
AdcDcW6ZbPXw5nCjrVQreEQSAJM/ZFY3XmVJazzhPcJINIBQI6i8ke21T/DcRxk17lfnJOP8dyXK
rw+TH++PSpyJiQdOyfrLgv7TdV+5oOxAGhTvAfRsoj4abFdqnvObskzCO6uZuw9OXlR/BrkP1+1g
xm9wzf1njTbxKpXFdMlRrpiXJjWrEPvhzx+f6/zaJiBotC0OCYZIS91igpb59apXgz8SNps57zMx
Wex8LUsFO6VQMxKlFNYvhCPQZjNvMWoQ1b5p74oiobMbYXjIoweupNkaIHnnfRmUPYP/xHHjA8DD
qMSvNNjNTuSC/W5cDQHJGlOHBKmtmxa3tul8EZsWrDOP4uREjkn5kudl8pBFZRycJHODTzR6S+Xk
NSLHMUcoxs72Mb3s2lK1b0QbVvCJpSjxIcOO/8aaO7kjWTYlJ1K7w9lHTZ1dxJZtnkoei6B+fdF0
WzY2aH/ZFtrxbTKW8IHb0p8/LLjix9kd9DeOcu29CANR3ZbCBAA3i7ju0y3ddF4PYYzAAtFfITZg
dfNzR6XLGT7kMe49i2AeTlVyvWWcWqi3pBtg9Uz8Ot2MZDs9kcBOWL2OaJIhAsju0SU4T2xBY3je
mYcKIEHXL5Pq0lN1NZ0d5QTDRU0ceb23GkYK1y6VV753jLS10ER2AIWDzL8VsfYwP1SDfwjDnOzs
KVZTuB6Kgeu8Ykd9m/it+dCOGl1F1WPAX0EkcYO1p/LyzldRfTdxA7UXEebbO+xN9VOFFumF8mrO
D80gzSszr0OHagf5+GoGsSt3nYQ3SvmQVccErmlKJp9lvyf+YIfbgUC1ry63QDFRf2fRVtplcUIF
EdxzMkhKnlmqFxLk3Xwjos5tsXd52NawrD1xJRjVRnEomXtigbybJpT5iwmN6NWpc9YBMlfFB2bi
8bPrFmPWTFzXW42A+l5gC4AI2fpEMQws4slaj0bfXhw3JEoaoSNcphDahCc2Lmy3qnW7A7DG1rls
25D8GRO1xzYlq4O0n7gqbtEb5d+ssYXiUFMxTq8J2p9wtSDKOMJFJKuN7jj7qHqL55ojO17Pogu+
ORTpF6jNHfwvBTLqOCFJkJR0g1NwRpmLHG/quu9qiQzfsHHTPH1VjFcyrLziY1BKXcK/xb9BVDx0
eDJYw3uj9sxrcu8wsyQxdjWPtJWA8Mc2OjVtB7Ay9/FBvHbd1PinTukGTKZT434k6dF7boH9LFJD
Xz3HXWPcknvnIlQwy+LGQBd3JYFSmPe5GYXcyyxqAJRWoo9eBnfE32qHxU1t1f4r0XcskKIKtHIz
jIQaJQRlSWivxLStbK4kQgsjab8NzpR+FdpIwciTAJ6v+0EUCJMqBqi6YXxxYmcWvVlz1XnHxDdi
3Oe9CbuEGBf2qjkntH1Pakn4UhZjDz5jIPAHcx+heKBYFHOmnLiac5bFDmfrDG60cOy73s+m7y1J
BwVSGa6PmNMTCbTsk60fztM9dveBb1LH8QdehcXqm7vqoRyT+iQpuD1wKW5HsIcEImFNonkFFChu
hQwxxjlB9WpOA/bocAqwKiRBW/DRKvVGbE55l5FdF6/Iw4lukH+5DhoGq2YZbVYmny0ZW5uJeNR3
G4TDR82Rfq5zyO4rsyisizyPGWAWjeKHKyvwzjgC56eUe2pxOyBl4SayqgNT+OLbVEfoEsspZX4r
/JI3GviB9Vq1nqgwtlLG45mKy2urpSfETa3Y71bA9xFIo9BLNymyyvvQcTKE21ifNjw+0V17RiNq
/FqiP48Agl7qDijNSiR4Z3a2NszxgmJ81kgdO82ToKy8K6hvZQugF59crvr4Iw+mvNrIIGC3ySy7
UetolmZNihfs3W1rzu1zUJGnth3qIUYkRITmbV3M1XNhB8ZVGCQZUz+It2ppO5ojZ6tAqpR2rUtx
bXnPsij0k3ArgQc5UldS9xonY1Nl7wmqlmo721XkrHjGoVRq00leJvZs9usaenK9Bmgd4bEYwruW
rxUhVTKTqpRMWELZg8NCxcbjRkQMOq1700ct+jXT0HhozWEq73lMEuLnM5Fclqpt/hoZ7fxOKJoF
IqVT+QPPUP81bOPuCQm2e1cmU4YAm6p3SzxoEOzceEIn0ZUFA8piHPpFf9pla0u4WNndHOIzl1sM
0HREHOcwVC3Vf3J3XkuSY1eW/SGCBi1eoVyHu4eOeIGFyIDWGl/fCyy2dWVUdeZw3masrGhkJjPh
8ADuveecvde+JUJoeoHvap3RWNNdIYxdeRkajQi/ONNZqqWaLDA9ahHJ494BLCTpbfeoBFY7b2Js
vw/oj8fRnRKZFcvEbPMllqp6XzYt2Yt1KPf3nZwA/qG7PrTMWMV8X1voULxGVW/rlU8d5WHsYzzM
91JFAoJNM1j+sBIRG6Wpi9ZZD4Tpa2yrZ21q90piTSJ7XTp66Oujk9XqXAegL3ZXVIDvSRsQ8zuj
Gd5S8YgosuVOeFMHbBolcVFoeQrN2ElEdpOiEBKeXJo6bad5kSBZE//RjXZaYMKxu9ESf6jqatbt
m6Y5W0NI8WKQy9J76A2rwSPuiBotkvO7cl5ajLaQ2D2Zkc6FE4BxG4+pcU5YKxLHgK6ZeCpj8bsG
Mx/WH2rxW3EoaY03eba4qGUhI3YlmVNFIpGdhKJtB4xjFG9QRGqRT1Et3OtDXMT4YQg+dZugptDX
WN1AEK9rjEZgBtIBasYtCTjx1VCHXvF4aa27RRpVQhmUpN2n0ONzp1mCni2TMvE4ozBIVif8V1cL
oXGco9G87wudPrm1pPNjYGVqgee1EXGda/rzIufLuwCaG7sfpovZxqPTx8SFFWb4ZPSpGF/XMlfF
P93F6OoFbF2pyxJgYlytGgIyzEHXIgdOkX6fk6gOVHwW14VMHGFho4ev4ytIxWzb1YaVH3PMVfts
rhKaGeJkqLshXGXScKGrymuNkrZSI+pBfk/iI80eZ6lrfBq02xs9eFKarBxOMadPSquRv9CudFkc
0LIt7ZtZDhYh1aKCoyWvuwqEUK4OylfX17P2mCZpu45Wqu7JimiWHpo+QrkTxq21OApIhsGmtZkl
57kp6N/bSVhpnonp8kYZ20H9mICZ7JhHDCfyhlYKA+Pq2Ys5i5NRiGZJ9fQqDc+QEFoZjXoL9Gse
5MdhWko/jKw1LA7eS+jEeCEgJKBzfmG5S1ewQasn204GIOWGRaRMsL2j8LY1k/Lcow5L2VgSeOdV
jRxo/W7L4c4UkjnYl8tMDKgQ16Wxq3g4VI+uPk63jE36mGjhKuYlcLU4WCRuZLtuUFKEhJUhvPJM
VCcV7zGOVwSZzGKtni9AhnQ+bYZCVqqNAh9FAaXSNeKmt7Jxl5BVpxKkFGiXdEQq7IYzJekjIsqY
zltm6ILPjHDOb9i2NXZrI89kt+8G4Q55nwa+Jm/nbJtGah76jWiUsy8nmpR4ipBbQNUTDh4IePVZ
RfRWj9omodHQIkRMsjWFfA6eYTrPb5lpJmhRkd6Lq1USMclNlNRpvMEmPRTMzesqvqalxDyUqLM6
OtB4rs/Y72c6klLuynOIHbJPzPhljsFmoEwK0kNeWOWzAX/HY4EiRn0ODfwRlPUJrdSAnEx0Nku/
pZdNbzURg9UrqaXmk9FK+h1NEQEXXx7Hbq2KypdqdelLEK25F0Qp9PsOjNJljmF2QXIjMWINYuwO
FeLMbSmg+LQpZVICkYjhebTacHxuW8AbOyARPcRs8jU06oR+xDVTWlkHeaqaNiNNRnbVkRwwOrH6
E8Y0kpqzQABvA+m8eNHifpJuE70dspOFEE1GMCvWHwvj/ndKSwKdS1Fabgn/mBLvH2iL4eQSUPpK
lxGjMi6jgl5riaDU/gegCAUSeMnUtcvDvVDlX6Cw+X5Rd13+wTytiKpWoxmoR8Y1mwIl8FriJ0iW
FMziN71I+WcBA+hJBhyqaNFbw8ysKda3BpWlDJVRM058FZdZ2ML4iI+SNc3bpiOkVK9kYa9Jhopg
eVH9BhG8O7RG9aAGTbslfLrdZhkUnrEOZB+z5ORTSYZerajFCUUhADu9bQ9Ijg1SuqXZQ86IN5nk
ab9NtcATstp8mjND+E0TSV7hdP/TRFpvSuMflCwUT5rCCO7nchqdLS1C9t63BTvcp7wkwFfIm1ue
umgBw4fJs38tuzDEQN/Gj1nf1M+I/FjRx2hu36Qh0besO/27XlnjpSkX4WMI1j4YXseE/cbsPxqp
SLhb6uiHX/cCrJ9bAf/67BC54VYytxAN4/tnT4YuxlFuFNgZuIhbI0sgmQZwxq5OhvyBP0dgdyGK
8maZrIDu69ygh1ZRpN8S5oR8VsyNq8icIrKDWhtuy9xYTl1i4AA1k5WiTO5ZvxvkcXiq1C6kGmoq
VAFhQNoJom9ZIPAhj2u7lkl6xFBdyns6iqOIf7SPHy2F2EN2ysoi4soohwcrHikFAHUsr8LMRgyP
QdAPURpXjw0lOErFqYFtZDUjCk65oqBTDbN9bIuRtMpgGLXBgSKGc8uIrCi54rAgWkFvhZaktkEv
UQ3PAVmx45A9c9BfOpsltZSdiUHJhUm09CYOyO9piuTKYEupDu+Bo8M9rzKGfDGTGagCgjtpDPLP
yyivUTKwCE6JqaKXNOS5OzFwbj6hN3XPTRMHpwmYQeZgo1tw5hialG2MxRx+CK1OrUXnRIcOWMG4
JzgVRXmfEOGCIwflYEB8w0OEGBDhaqi1W5Gkxg8iXCxfqdLhySyL+EaHEcktkO7y1iwKjsQh5UUy
eik/Q1hYJhY4DYfXrx+pb905HikQ18RZMQiURILz/jWP+FP3q8Pbg0V5yN9Q8Nef+dRFL2URFndK
38sf1N/M+TXAg+c2Myk9+xwPDM2U4cxSvtxmFOfXPDCk4xiXuI1//dn074+7zJyBbpaKcYdmLwPX
n19VTs1CoKeB+mZ2oHA92C3dQyCXU+iPM2iw1gCXval5L18qgjGudCrkLa5cDniIGvrt2AX9oZpD
BNjEJENcZFBJgLZqoQzumRTYpVoRfzYvZH5g4RvYy5WORmQ93JOabW001KL4+kvCsm1WNqHEPW+h
yhwxieybIpsvaxdqQ1O9MdyhjoHzUSBNL9AmODykdaTfzGLVIEkKB7JK25XfDdZiSZBPpkHtzINW
SEACleHGYl9/lNWh4+kyhuYecHRPPJOiMgdoekxUZl2fCYfKcrcxOUvbc8oJw0ZTnN7MHHhmp+Nm
8KWpBIZQeXSKozZMDWkeaN21oiwj+N1i6diOjLsfS+jFv3mQMHB8W1iZVjEW1+lWGvxLE+/bT0u2
+iVRp/5Ntcbklf5ttGclhhWk0Uh6GhE33AwSM2b0Rn0KHQyVk+Kxd2VHaeiQCIXSpN8r/JyGLZgs
kNRkqU+XPJHMF40/fS91WmDahcaO7Rdzrz4QkpU+IBpJ9z0NFs58qto/lAo1tI22fr7VwhKaE4zm
H63Qz35sVr1fEbrsMFgkchAgR08aqZ6JHx1HgcnVQqlW7il985r2ZTVeOOaQ/Zo0vXXPrH2STiaE
L7wZqiXmHz23+UOdcuVLQDuvO0OvQebLjGncyrQ5J8L85hbGryUPo8O5Sz+UKIsuWkvguLfIU3RB
na6c6jaSnnH8dIeoa4vbqrbmG40mAr0Ii/ZrmdC+EvUw5RGfWKtEThanGAvPpcHBc0gNGfxpjmDz
aRyx9GFVaKpjXAD8IqcqrH7EUzB80lkoXvpZgUghtIw+cEe0HPQGqrLDCEzvh7I05uL3SjmtOcNG
VTkh6mHyPcn2MTbFnHMoU6banO85P2KNm6dqNS6rmRYctVTrz4AAYO3VEObulzzQKJiNuJMx6/I6
XjuNQfyRtxyRhR9yRGxDJ20Bhm761fCCMbdUOK0GmWb9kPOVzZFIZbP6OlrxeWwTjFYMPrIj5k5h
QytXH5nfToXuzZiSz9huk/vWgDPjTG0K50gaUrRfU3KpwENJdqnzdbjLJHUQSlpLa1faHFBRc8Ku
DDsE/9Ah64LhhkxVcz1VEjbmL3jG600hlWa2KVVBMjeIuqm2+MbMl9HSysAJmHQn7iSYGERw9RGw
xxhjOItVpx8MgYbiXgYhoO4jnMzZU64SabfSr5AeVYkknNoskgYNDR/CU7uYkvaMdwdwTFrGsBQV
IpveEabTropH0kU9hibRDaW/9SHrY3ScWkJKF6WF6sb83zxVVtjVmzRRI0J2swEzdkaU5bbvwuCi
mwOdq0HtIGtFGMyCHThGS9wEcySQc20GyeDNZJPOHiZUpuc9ONbRUQN80rTudTO2R4qGd5oW6b24
EFrlxw0NlLQjpc6Rg1gtfZkS/IFHa5m2SRoiMKnI9z50wzyC9crxh6nAPQJ/bMcKvJWW0fFulnRp
7Y7V/NigU04P1UiRoSPHu6MFDh1QESbGbm1t3aVFVd4sg0R6F9QI896sJ8b7mMDkWz1FRWF3bTxQ
OabdNZzq5g42mrGX2vUs35dVjb+m02ECtjCDIgdrO+o0OpjRDeweJg5qJuenII0Ujk8ShlNxNDp/
YIlw+Zz9PuyWEfGcOslXVrChcIZYHZ5lom4ghHR8mimjm7++UcsxggM/UbSnGXHPSpnfLIwY4MDp
A6E6fTNm4JIXAyxXJ8OrAjZ6Z+RldaBLsoge1ooZiz/JEqM7ZHn1ZE0LINKMneJQL1pZAdQp8s9Y
7IcRItRgkg8l1+mKRF3GszTFtNYRtuwzxtgxbs1MjLfBFIxvYTEaN4nc6R4BxprldnJfscSq4Gw9
TJdpTi4vNgCWg6z7gS6h2zXESH/qSl2+RVOVPwZSB0hviNoWHAmEIjI8p4XYcxr5UDMFixEPe19x
yrop+ugnPfenMEWESuU1nno9zDInswoGQxGY39YEd6Wz8cZeDv2CTD7JTF7FfMgfjVKFtdsWAq4S
uh1pcY0rjL3MaYL8OpB5+txhQPZgM4a3M641HiK9Cx/nZSpPRU2t7k5NANrTrGmeeGIqzIRk90b9
w+Cp6t1IZSTiFFokWU+s6YA3xjrJxQ0Zkh11IWPf/AKCc9WEdszU/MDU+vDUD5EuOJkQBCye6Rq0
kArWnPuEJowyvUChyrYKYhDtKBS6PK2ql/JuSKtJfhmlaOqYl9QYgTHqzUbiI6wMboS0yFRgK1p/
W3dzWrDld+O1xeUc2fjLlDuRQffoy0pUCzzmpPPulZ61vw4D440uc3wsWzp8BIUyO/SYjCkLiQAd
8Hwlq8T6KLKTbqISFyBn7zla05gUxI5KL1X5VYZ+GvxAlUWJ2bIQ9v68xEaxY/tY4neGwWCIEUgl
D5qSqymrezGM2zpMJ9lN01F97Xtjis+hkWb3lSxmpZuTWx25wtImX3rSqtZNg+vGsCH5NpnPWZ9h
99gX1Q3qU1l9rpI0faxRtSW+Tu7UChCsIWh1eSmITluRlutKAaySrMOhgzOrGvWVtFUnZMdzQyeo
HZJ8kxuNkO5CzlyzK/HiwMYrc77TwGyD0Y2VSNuMtWI+iGI7cfLoyRvnraDllWhA7kSI8b0/mUEv
0ExuNKYVEDkwW8V9cS+YSn0nxfNy24okjdtWCIjPo0cSkNYbiIzMc3MCww3tMl3bTKTBkOc6gmk3
AOnbbTXLFyuNtRelsNDq0oAWq8M4y3T+S2p++KgDXCqIY5p1O5oyYxOzxcrGGLi8VVikOUlCUX3U
xzm/i42AxnFdKEoKgjfVDU8kSHTPjwjfrpiJ2iGfR0aYoTwUwAwidirHlLGDPwESCSloS+ocFRX0
NurGbg8VI5Y9BOJx9FQFoqVuBvA4IAsjvaqeKoqrh2QVdTlGzevsBckypm7DmPhCe7H5TDVO2faY
agx2mLlFz/1gxg+sfuirZQhg0kmq5GivzK101co+DFgfVfUrTOMOpmcqZPtEyOMPUYzS2l5FO/wI
ZtoHYsG4FNkFYgC7HzsWDkWpMHXNeASBCncKLLdKsnwrluvRriYjmZllhfWr3kFK6qaYVNBEGEoa
B0sxyPZQwDq3WbvDB6OfkpdKzKSHOhv0x67AunZIUc+dFEEIso2GtBvwmAHj09No4XeOaqX4wqgS
uxtIz+Srh6CSbiyGtI9ABpgBgK3uXJHHofKUSIo0gGuwdHxOGsMeVTRJbKDWkIQjRlbZ8MFGPli5
Zm5i2viCZ5kTDRsrCo9EncUwECpmnvwoy1NFoBtUXz1HwjwoWXRvlmN/F4rRfIImE4v2CG9n8ua2
Ua8LLrrHaS6ekpDhAaQ2iT0QAKBqK2JfGe6IJ+92JRXdNiitR8Y7pgHiqhnKE0yfhMw1teFrplHM
LzOLRG6ObGQTtzoCUJLv5h9Ev+e6n5Nlbd7BiG5iLwvTwYX8ld4UWa8cBjGNFk/ulY6fNU0Pf4Fd
8lkoM4ezX1eBys/aFqonE/69inrU4FNKivItbUDRas5UViB9imIpvqfiKG0IIBk9yeirXRa29dYE
wnejJoT4ra/AY02mxWbW8wYeUypvksFg+6Ibk9EPgSUQtf3oL90MUjDJp+MictRMqrwEHU1WrD8O
BV1gmiRMWqQSHw3UGgYBsBn0Kjl1bVS7Ux/Tp61Qj2lt3e1pN1QeiiPVHStN3v769v/ShJMtiRac
8kcWC5FQ3wRui7F0gLOV4D1NQgtYaR+Gl7ZFf+QnZTX9qOgPP6NL1p4VXiZwlGNdYNiXMumWoYYA
/sJSh1MAYil3A3NKsHykolg7JIXVV4CUhHGXQludAyJar3gQSvaxPP0SMkF67zKxu4BxF/dr0wnm
wBDL/xfy8v8zc97/cyJ0mQL5fxehH358y97DXPff4nNV+qcl6jjh6NfRlzFW794f2nNF4XfWpwH5
qyRDVaUl8t/he/8UZYVdg4wMCzueqFB//9uhJ6j/NHhi118XJV01LGr3/8Ci902jiuJdI0+a2p10
Ldx+vJg/V/pBJMQz6bfv2lQEkvyMrx1zGzJuMGfP1pRV2i1W9lHYCUOf/LDmGX9WYcEKPAalwP7c
qwQjWBsEkT0CmJTj5fzyp6/y8kc398/+vp8lXX98QLq7dK4NHFQop37+gOCAWcXS/nOKdKlk6MGU
xNHyrBgcaWKB/I367ucFigOYgcYdfzA5C6sC9bv9baAn0Kj96uMPAVOoLDS4hNPq+ut7+rurKIj8
ECLIdFK1b186wsdUieSCbuxc863lSbvLCmO4+fVVfnaf/XEvikTuHc4GLKLfJZbwUTjwAM6zKymH
vU1RdmNNUb8lDj48pJFggUSsiPAI59/c3s8/sn9fGC2ssgb8YUxeb/9Pfci6toZ2BAyHvyfMNmjZ
x10DJxXHUFM7v77Hn8ca/74UzSr4heRXIrz9+VJLMVFWLOh7mIgVTt/ROI6W+m0Uli9O3tJv9q+/
3Bj6k9U4q6hrsrr0PYjOgvggJauyPp05kqk1oHu1/UH/8ndZTuvH/p/BBrdlrr4GWj14Gtgmv0cH
JkgpG7WmXxtIkuAuuSzaMG8k5nxAZnC2M5psgvk34VZ/eSpNJhE4Ik0yPZEx/2ti8acfG8InCtks
ZnLAmDL3QCL0X+CM0KD++mf2t9fRuRCmDf4Vvx0CSMmFcJRwnUWNymctoNUVYl95//VVpL88GtyO
hM1z/Qft2ncNtJYk9OBlxoQIbshVYqZjA8RTN3GY3leNespCpDuJummbwKlBHPC4bFN9oPFanoh1
QjLTlDfkkV9+/bn+7u7XYRzSXhF19ne/w0C+cBnBcLMTYGY7SeMEnA7B7x6gv3lSLVnRGCtx5wqP
6s/vBTOJnFYR33FODxT8nVROMIJapChOpszwq399U3/3XWMj0NFyr9uJ8u1ywPQwYScMVQWorP6o
mq/SYB7o0uxDrQx/s0b//cV0Am3X5jR3+PO9aSVycrXmYqNKrFq+iN1VikvMieSpy14g1/XvHqW/
vo44y5lbKGyUFNjytyviC4VYgnOWvspY3ySR+dxKJGCU4+ikCkyNZSN0z7GFngiqMEFSi5uL6TZv
4W1knbDqa/i0c5E8RuSK/+ar/+vzhAwbTfE6AEVet8b+/nmxxU2BvN6kPO2h1Nl8JBHCfD7vfv0D
/uvzxFWwWCn4WWDAit9+wFIARJErgU9qRX0+oIWnyT4kWTBuwiBOrN/clLTu6j8vgFxPJy6RmoE1
8PsCCFVLrAsNUH4lNm2+R8miZ065ROmX2pQcjUGrhc9INRIg/kxjwKkopvAkRokKLzQYy9Ovb//v
vmSMHeuBSyTJ8Xt6XdcXIUZfbj+HmAcWN6sN1JUtOpnf3PjvLvRtP8OJg8M/4kJFnWTbkmOCJ0k4
sX99O385GZgyRxxdVeEZ6Bgivz0zaLsY/gx8u0UxRJLbIIpgthso+uM4JX2MqCYe553arWjXoC4B
j/76+n/3NCmrGJ52z7o4rb//p52mlDIAXR1rYAqC0SUrxvLz0OhcqxqE7a8vpYjy90dp3QX4mWHB
4pr8j58vJrYKOfD0K22IdRSYsNYC3NSNhZQzR6NLfktsWveg2XJyLUpEoQ6SIiR8i6pJ1qcUSOYD
NPpCYGxCfieUqYgMoxkUqjCY5Tvn+7r4YJzXGzfQ8PqApkGEGIl8mxGoL6G7dfDSVXMPhCpH0oZp
PwbW1Y7ylF7BY2AB7hENi7cRMcT0Psd6ZbLQqQ4KLOSVpsrgbsdUcKWZkakLwmq5iaoJBDIjacF0
hGVoOt+S+7rDoqJ3gzs2k7LJTUsQaGkl8SeYbNCnIGxC/aCU1hLio89JvW/HLk036B8U+s55AeBd
VmZlcBC3B3AuxKnLYYCZTb3nPddeORAp+ZEU3kbeoOIFGEbwr0ZfUlUG/FpEARkRDvIhp6QIMdrh
4wlOvCJGmF0jYZgb6yCWodokL0mF7hvMQxalg0UvOkd+tmVChjjNiTC4Ez9twtfpdyum8E1FTXup
ckIiDRMfgtOSRDWQyiCKJM7EajW7aSYtdynNnnBDbCCCVoSf6evQ5fln0xDLZCtpijqupWm76qID
65IuRvASM45k9++BHNk9bxu4tKjSzZ2UNWbqmcgZdDeelAgc8IjAfa9DSXsBKSs2h6XgEBU5DCYV
yHCcA5tncWQcg/gtE8BuZ+ZiuCZfG5LvwdIIsumY1uyDMSwElehBQb2EVlwY+xqVf2dnBccst0cX
rYM1pJe1wEhjWl10M7E7EpSEOkUERqsHSgbuCCAO6KuzuDoAt5ofVS2naRPUaj64/UTwYFjHSPnI
yMpBI0jlWPOKp6v7tcIvP9m9qWPwSqJ+uo0aTGFk583mOTFr64qkfdLWHKaFYcSohkygm1GustI2
QKshp6DXp1n2stBbLzhOmSG99TorMp44Y2yewl6y0FN2XXUVymwQHPjizbGllRy7nIck475Qlkm8
HQHZtXauoNPbVCCgMsu2unAoHuEo9W4FJlm8S81JbzxTLgRpQyWqG+FeVUuhMCHVIhyJdwlbVbyj
oin0LYYZcABjhH9gM4GGvGD1St5HiWHyqZxiOGzFkMWM5ITMvImklug5cGZLaEOfgQfG0l+TkRIu
q34UIKtgx3Mb/dBmggdsQp8ny8sKaiywd1orujhfJNigmrpYdmkNSkAgjkBWSDpUhQaztRN7H1Co
QS+/KCY8JqG5/pWMTuGWEsNR8MBJHQBJZVIntxrzCe6h2cmqK7fmckyEifSCGntY5A4wdhpCZaz2
TC1XWh4yrgUgHaBiCWWOxAMB0zg76nmxQBctQrUCGkNagNsWCiM7cIzgz4KomJHbkB9A0mWMmFoC
wf+UzRLkxSkiazEO8XTTrqan70qiUL1EI53Hl3Spl/ZJRSweMWsK0o8a6QhvwdLoMkg3tbAOZVNq
yt4kwsagjWfkTJr1lgIaz7ryCj49k/y6WthrFGuqBeAZYvIRmVY2INyLxC1CCWjRVdKECbeT6hoN
fKCcdtskde1zCjB00oSwpmMwy/MZImoPOMJM0AE5tHrrG5Jo1OfM6pMvTPSB6YxtTywQkEOss1Eu
5c/pCh5j7ilXq8mK9KyNwqww8no47iTdBQG6PYGZQ7cp8Qvfhv0aLZPpSqoBPalQQRDEVJIROIeA
mwtoaPNdp0upLDlm3tXqhiDMgim70EUNQLu0ERuvHzJyFcaR6YqwGFIIApzgmvRx1PFTpVsO/Rxi
vTrum4qfYmMofdf9MJJAa17yqNK62pbgEEYzz2LDG9Zzlu8v0xDKO6FdytcxTCBFToFWJK6h1WnK
YFpTQaUO2TR7K48PXmhDVLAw4X3PR11zKUTGEF6rPItp/cfZ8D/CSvz/2fezKE3/97bfJn5v3rJv
cK71j/wbO6H9U6EcoqWm0v5aqweOYX+0/gR+i1qJMlejYqJrsZ6n/937U2BVUIMrFIf0x0XD5Gj8
797f+ltYG2G9re5LJCPSf9T6E78JxjRYEyAxgJXgHeEgof/r6PSncxjDuQj9a/klcajZEUh4n99K
z0TWkQYERghAnPeZ7vM9FKGjtO1ru9yMm3RrHKzD/EM7IkbZVZf2prjPdsI5+0w+JVfbZveE7Rof
4yPrW/0Gj9chy9OpPWuLC20XblXPOiy7gaBLZHk2WMN95tbXeq+/RRcitLblSTvKb1bk9hncd1t+
bO67Y7tHJO1Z587N/MKNHIJJH+VrdRy94JrsFL+8JS7Pyy6zV1+ZvJJuB0HSi7dq6Fh+cSbC6IG1
kN9pr8vR3EzH/rHb1bfCWfmQ96oDI3DTHfVNeqP5xKe63Tb1xL3hYyn4Si7lnk95oxyMbfCY3wps
VR/ml0DTwiTXxQm3IF0YD9VrRIxr7tnmuSjiv7Pla1sRV8i53lfW5b0/xXv4OPvwJrrMe+s8P/IV
HrmHL9kr/GCH3HKvO6KnHYqzYaPQ97O74F7eEeLqcFpz7nOHNByvOop75cjG4Ih+dGPeB3tIpl7p
QIi28834owj8pveiZ21b7iXf8gWv2/an4LomvQiH4NXYIiu5g6Y0XaPM7jQ78GOkRA7mIg48qegV
/P8JNsrs8D2TDkrhjAdt1zu4FvzpQPu3Auw9OrljvnR3c+EqqgNlWXtejuSiXKsD0hV4Dbt6i3DI
Sbgvzjd8Lcku2hl+viXj5iDvi/v2lbTPk3nhCk+WLwU2qomdONsmX3u6iTe6a9wq2/VI9RlajvCU
HobzuDG/5hNo3OHJug3t6Uk5dHfNmfA4KdoskJrErcUH1WxhK97EvuSJbrUhIs7v38w96YaFQ36q
lx+ks3DH8zk4cVSc43xr+JJdnvjzLiIYO/T1A6IP0Wf7JhzQrV7AWtn1dbiglo0gSdzwpRGUrbvT
lsqoEV3pfgoQEQBZ9sXYqY6DPzr0j/J3UujcesPWid/pdMkdW3XK28Rf7Mw3ttmn392HRL48ymRZ
J6eRY+/+tfTQ1pJp5fRO68kecaIGn6J+zU/LofC7M+ZGJIMpf8VnwmMkOtNuMmxVOuvI81O8Pw58
cZQAkv7cG8TzdV8C+Smz9ZURMwT0VXMmZTspp86+fLQ+kXKTV2xrV3XB9HWiozwM1/lOe8iRfBA6
mR/4NQ2BPGnNnI8+UF7Y00PmEWOzbUpvQRnHsYJHMTtiRiuG3l7HpZrdDvZo7TNyBuat+DGprYNE
xEN5v0G+BMF9vzxB3Afbi4jclZwk2Qcf5T17HKpKXMDArbAo7woSOd6yfXzW7uuvWNa3s3EX3Bgs
S50/74ujuul8RfyhPdSeDGTw3N9VbmHAOfXb83BC6InQ+aQ9qr7kxE7m6ngjWY38UvIL/B8Jhg8V
VSX0W6SZycqu2YWcITtu+ESUI4YPd9go982eN9hGuiADd7eH8joMrsEYPENobdgQXi/qpwkM35v8
liTzPVzsaNoZ2Sl7i++Enc6m65PfWm+mL4zCjlh7Tyus0w44fFwFj3d6B29Aa71OeeP7FZ9bRDnq
k+5agZP/qJonlNqqm27wIHISsZetirnKPJHTjnOVU6W+JXszA4TQHKbcbl8mBxWDN95iYXNDydWj
gyIR4w2ZC2IpwYOuDgRXekLEDcn5le6uVMDVJ1DsI4gzX/GVu34hB+IySXY37GUvfcSNixf4QN51
8VDnu/ypfwLABnfYNrcVtkhIAxvx1GBsejX0jUEq3WMa+TpD+tS3xCck3uV2RKjVUVsC+nYhwC7o
JF1t2RA9nO5m643ver5DrmJux7vxznjkmXIKHu6bDncYYhISHu1m311T9w7Tmub0WGuJHvXn8TMy
j2vSGCFeT+3T6h61B1+UvV7wEedu0IXgdnCRtF3M23b7aZH6Zeeiy7G5Ognqm3ESMVD2z/W5T0kM
87VgPEnhbeErZ0D5MM+LV6N/6PMReZ+xkXEulpQ1hEg5M1m1NpbJHU40B5Pg7ejNnh7MjnECeMeD
TJb27XPmRNfIwLE7+rwckitEe86H1Um2Tvo7x1I7dhMPuRYbMMsGhb9T6E8KjVtlU+uDJ9VeOdtY
Nc3TmKsuy1uO4AK47CMld/5i4d0gZTk/xc9i8SzBiyNiZkeV3IfH9kvpJruuPrTmwTpr6aEHq35U
xY1be73NS9W7JDE/DJ43fuStp6NC4k20p9pWn8LlczhJZHRXlezivSJn+DSYDms7oSP2BLp8gyUq
vPZ+l8joPbBjxbF4YcMqbP0D8fRiFo9qrPp6mj8xph9PRe+md0RlCWjfBq/YCFRC+343upVTv5u3
+FuZubndqSY0tbDld/4Dyf5+PgZnzcnd+p2e345L8UOtHN3LjiZAtYaVvtrpbC7qa7Tr3/EejYf+
XbmMW/WgqfYIbo628KU8kpVXEwBwkbYkUriyz72i5JV8Y9rwXzCykuKArDriQSv9ItryrJLLRZPD
GLfAmo10U1e7JN4H8EjKbYcGWnbCz35HpwRilyF4Rb4PkFVNfmls9gQEozMEGHVC+ISNo9/G7pu5
BQOAKIEoiFHfB92F/IJsdKbO/RQbBLh/dMn/o1P5/e9puv9F3Zlsx40sTfqJ0AcIzNvMZJIURUkU
JdW9tcGR7oB5CMzA2/Sz9Iv15wlU/2LyNPnf3vVKVRqIKcLD3dzc7P8jnVybpvr/PRs//qx+/vN/
/c/fNeDkH/yVi6PYBuRJH4gxoUCI7f8nF5c0+q/kO7D/BxPmaK7azBTxXx5g4p5808j3fH4GOrCe
/IH7n+Te3kt8m64Psjy+4Mngnx6lgYCWv2XeJTy3pnKYFLU8OJ3IpyNShJ61qSDOEI6pUmPODMxZ
9C9jdleIjClaZ9V8zht4aj/GFOUMdZjcFILkqS8t6KTMDKoIA75Yz1O23DOlEofMszOcA0od9ANi
9Mc8iOxY3XllDmP/Fn0e7SNpXZSTDU2cTjswcBEPWsc3WYJXQXiITToP5k1sYFgR3nZxJn5xoS4j
NX4okSrL6xsaz6b/hJxWHPgouFuj/09E8636u2NFcneVYcoP9FrEVtXdzACFcGy9Hoeqo+uWca/u
jC6P/GfDzlHYP0Fq7E3rYUXJYfBv88iASnqm1+c25WMMQNH8k1FV68L7YeIAlytniHz/qCOGKRTa
v/hjjB8DnMl5CXkPG3z8iG96xtU0RTKPrRskdpDS1Hp2jFvmmC1DH73BlPtPhyHlsZNMue91kVh8
v7U05JP7FlpbQuqwkD26bse3eY/NXja1P1ZmsmP/3nadaJ0+mGibUaDrpPb65AaPhJx2OWP/a7M+
42E79dmdBQ3fy98BxlnwL2/HZagpQA6RnpZHlXq1AlMX5nI4z9H3zgw9lgZ0onhOThZsRYMqw5vl
VY1TUjbJk4Errzd+ZOK7itN3ehHWy+Ya78VlW3oWwr+ezdu5bq5hXphmELD8736d1275aWy7asxu
2zZPPecp5INA140H1mOBGTyIFC00Q48WSytdAmdaztE6yC/jtMDOPZUDCIr12c/GxTY+l3MxBr8Q
5xzi/HGuIzt/DMrc8p5+izVfXrNUXvYkeQjakZbP6LJtEiQQS3m5n+kUOLrHbfc7whEZWrLeuDIn
cuMMUx0ut+BN2h4/hEbV1WhZvX1p/DKuPyU0ASS2mXiiyWHSp3t58bJlWjZZ7fg70gbDEn1jBCz3
mXvpEN9NbyO7kIv76Sh7wKnbEv8J0+jGUD+isgpM+KlRDMOTgqTAZvHNiArdOsGyqy1ZF7GRtP2p
TSw/Cz+jYIxk1a03VBJOpjGp+Zke2jnU8gqhEPqQ9biOCJeUOWo/X5sqzNjFTtIWjPFCk2Zk62wX
rGsgviaL8JteVO3Kxu26gttc5sXnJ4d2MxB3EDscuKOyQy03ZGI7lZiECoLHxzehafA323HOEZTF
ezvB1arRg+xtW/kLfxZsP2XUnvxoeHYpz0U1IoGFFiajhGIgEcvjzbgIkZKkIft+rjsxF3Bqy3IS
yYoH7GE6GwJ+wwhKZTJAEauKN1zBUuX2ViQuFLBroTzrZDUYxy9IlYQl88uHHtlYJuqXeEL68ylr
0pxPUtEVwaALSaXKM35Cl5bXXvgxuuXfZo3PXvN3RiQKftNeKt73H2Ye9Jn1schUnWNZy+BcxvDS
arAbCLDr2PNXp6aQuw5EHJS1lsVMkDOFJlENlxy5T22kk/FcNR1r9VS7DASCfC8KZZTzUkwmJmDp
4DG5w9hpNCCT1HSTrX95WW/wmfYfhepGv3if3S2izn1cz18hJHbTDcRy1O5u3bSYe/VtqLV83BR5
7Kz4ox+ngIQNUTkriz7kSSUPPKGi4w0PymS2KnmqIqhe+vz23nBfBV2fxh88GvqctOsQ3nq5NRIv
Mrt1DbDPHtBFuAyF0q877jHP0JiBmlJvriyaifYcv9SVnri7/a+QincaE6Ss7I0nZADlsGa+u+Ur
9pPfTs9jG5llB1rV5qyqMFGyy5rWs7xbt8RKWx8YDmld5zmzZrGRPJghLAz3uccMul+/mowLxV9p
u7qz91H768J0ObTjRvsDddvlAFV2R0Vao7TCBbb/weNM1ne9rXYLAfXW+pQF2FKmt64zGgvZMlxq
1kG7uHhUf2kQkjAbD9GbEd/zP/bTzpqViDYZTAkNdNOM0MRtymjQdE6eOB4znrX1kUzvj7GTxaZ5
rugaKV/E8truH6aLba26szCk5ozFbW1ojJMBQN55yNPDeQhvcE6GonVbulZle+fcimRTu42BBdK7
UfBlEAxM4ev5JvGPZi+R+OpL04q3iUlu/ux7zMOY5xKCfg6eU7E41TGDiMQrihynzNJjP6OiBcJh
ZYnlPtD1nIjKa61NBFDeXoDXpxtCfjA0AWtDU8FrepXorSlzOumStt/dXk08PP438kvR6agLH/tm
dJuvBN+gJl73jDhM/wiL0G+W21kFU2L8A3EDqM2PdEcH27tVUz3q4Ig97sjpUs4V0oUH3UaZ4z9C
wPGce/ooWHc9vP0UV0c0wjouOuS+MJdDH/j56t3OcOuHRmn1LAy+2DimqHPEKfgFua3OzlXEZKN9
r4ypn5pbRp9gknx7+w6ushXugH1sYVIskDibWf78t3x5bfF1mBBce6Zfl/uUXyaduOVshBbSPre5
b+eMYyRIqvGtYV/J16UXhUjDzX96H6FyXY8bQM/VefUmcq2c0tO6ed5io3I7CcjsfI79M94JM59l
KlQoG4JdTzrSJ6XkvW/fxlW6QRVj2pA3gO25G0ddL/YsH3omPeyOD4IxBVIHHNWGDcBQD5UK/s04
TtnlD/SufD9+hwrz6ktwYTIdmhosBd7CVd64LmKRmjPmAnPYQ82MYOFznIwRkxpI5m/Bx66Gdqnv
bayCUc6JLLeo33kDpM5XG95C78FlVyGgoMhkr98BXo81ppDIm8JPmdnb9rbBErSVvYCho55wfhvk
TJ+aN3sSQwOxmsaPzFNlE/MolYtx/NnKEwnZuWGSG6bMkulfSe/KgeA07uWZth9sk0gm3f1UIEeG
1l8yu21wSHRj9PO31EBQN/vcR2VfGzcmfcxQ3QdO4uTeg6pGSTSmyPH0LxdpD045ZjNrA7su5WB6
/TXGRYBVDNVpyJYPVEgYOB8aIyLpPGeJqbiVdCvH+rAtJRHypklOqi38ZyOr71fXrpLkdDDUsu7j
yPhuGt3mFoq3/q2l6O96uLcxCoFh20gT8XuFlBFnDDIPDmf8dgLWZrug9HOgp9jzZ8y2ldysI8P6
0wMympSJZxNfqsj6w8AMifmRiJnb+ZFxX8Vx1Gcxz3h27Z6a5mPblAybgABHEbKuURBFsD0mJ29G
4OaAMdmRqcIBi6/jmnlG8533UnPSrql87DP1ZM4tIO6YcAv1lrNMbalcIM+195PlSMBP+bNV9US8
26l25LxqxtXkVlJ0TLixInBXykAvQMVteHDnJeGvqK1UNdhd/M39H1hsaxZKxZlLMUnOJi84slEc
SG/J/lNyxJIpX+N57J3WBsPMRhhDdxz0klmhciFXbZs55BcmSmVFoWggiVY/ewXnKVR6yTUsNyKE
3pAQyFkN58Xgcs6cqLY9r2hgRMnZLqslBnSvGNorxr/NvoJu/DAMddoPR5RJ/EjfpENNPmL2KPTl
5w5n+unfOvIv2TsUfN6RgS1gxvwkAjWmfYwhLlFMGXHFGvfsNAu6o79tjbX3sMS+69fcbpjaiqDj
BMbHco3hv6C91y0aL6vUyILk3yX1gEgvMNEQdk9O0a+z/6FFa5ivkFXOinFXGVRF3fVgfCmx44fh
MGWsPxjS3rfguZjMoaEF0DHbhAxOGa8PaFyjIfIJNbs5XJ7ZMWu96lMJ1SVMbs3CSyV9VY5e05OB
8rNb3mNYKPvJ9Pue94lzeunCBxrtmuckTYNWiBynnXMhH1kzPsBe3ezf28K1lvSo2tIpCMryU/ZT
2RgMidxoMDC3erel0G8H7lfRE8YdPBeb09RkQPe6VNOFRoIMAvDX7fwAMSC1w6qvnJ/Q/h85vRxm
wrl3JEcT6sjaH9nbb9/Dq8Mj8OXYCEU2h091PeOgU7/OxtYYn0yMjOkCmrWXPy5YiK8/jMqm1jlX
YYLe/TsR25Ea+L84nZwaXA03TIhZAbY47vWzB82Kygw0hGffDtd1+dUlSZU4CA1Vo+6/l4zoYtbu
g17lBpJNg0hlZnES8gULRMW66TzCKaey6tFkyLpjuZZMGdw78Nt885ZVbGd063OJBWs69U2NUp3T
8h1tk5FDAnebumRSNn7QQXWEoWUU6slTa5A+mxBh5PBizBjUJaoGB1pTOyhJqidKb8jaW/4Yj8lM
UrnfVofyJ8e+k1kSEQrDCNv2OVhQ9aV/pQddFyer6jK6mi1G447FsB4ZfebfZGuwWg71bGW20Tvn
8+U1vnjNfFNLwcMGxBSr4CsoIsNcz03Dvv2aMFQcxLdWGaZhBrKkmtm4mXD3SbpHSyddaOJym6Du
c0PIQ8ERubOoX9fvYYIVcnw3NSub6qZEoixozlY8UR/cdUw58aaSNbN4DxweeD/AHyv0+DVe3JYP
qDNYuNOtahwYSii4+ZAQj4qKGoUd3Pvixj4VdmQn5julnvOSVCpUVoAqYBi0n0FgnOt8wPL0NMVe
MXwNK6wz2p/Z7LSk02nbDWwru7a46MEKpoEFwgQ3OgewqJwVEwToYSpArRe9zvQIWCaAgGV27Aek
Yk3+AsN5k5+dzCXCDBOoYRBsBwab/GCE+jL0TNFPnyFThUbLYjt4uUkYe4Ce75XpTdLHpIn3Hqot
LJdy7NDVw+PVkEPfso08df6lkVjFWcdiqjf4FjfNnLSnLgXJmj7MzbTkxY1pMBIS0LbgsI8QilIW
8/wH3MjCIX2aGxS/mjuAlHA0zjgxjhbcii4crAB9JY71IUe7kKlULoyxz3p59j61zDMhskSw5e0I
c10vUGd7ZKdseQacUPy5yhGzDsYdw5bhk+2k49j8DeAkn59WZG0JaZIackgipsYo+HmGeMvdvH39
6wh3YdRAaiF6U628ytJrzZG25GXwxGYrcKnaQupiFz5LQCUFskJH6iRC7398XZj4FoMJzOVBk796
bpcJ93RyVufJdAyuizKCwOWTquUY6mabsOLj9MHvvX1d6woBDISYD02eJw6lyXFdHhVJWs3ttK5I
K7D0ecZelzae8VtVwDmQqPoDCmE+naoF0KNxv+iC0jhFZitZyg4kwcn89r5OZm0tB4RopuJvIDnB
NA3vVFBXpCP2Kbrs9AxMSjo4TpyGL0s5VEvLIXXs5GmOAvjJxyBH1pkoCm0w+JNUi9HYE0KpUfs9
GzugsWMVo7X3D8rsgZJir/iiBo1YZoTTHt/tE0Pmhp5OyLjKi3773V4hSNwu5aZroqWMyBxOblff
tNNohc9V6X5xccVkv6MILqtodhiOh9F0OZ/TSYfZyVWDKhdY22nMAZ4rO6L8e/tmXi1spbDkwxxD
VjWqcVc3I9lYj0Xf+FR5A8rkB3NwJIe13c7nWnBHySOQXEvXH29f13r9FtA+p+j0fRey2it0JUTb
lhrcIdL42ujvq3YUlBtyq47yo+pdQWlXrEjHQFL8pM6f9tQ27mw5MFBlisi6MDuR+gWX9ZXb3oHP
stHeMoDGzII3K4iWQ/oJYWdcj0/+XNbkZw5Sr27677cfyhXY4veTUkGx46Dk21qSll1v19BBUAOt
6vFpB77Dpg69z4OFOExyk/orUgp3eAXhb3+qck/n8V2KdHdP/9ksJC2JuwkJ+EPf4pZgHEbKw6Jm
HYMKfl0bB5o3useDZ4s1dwdCIMozocrP2sNq3Tj4ZYKJI816x8vtW6c3qDG+j/D1TONmy8nU5AoW
njqJNGhasLPLL2AO3d+TlaFZIGC/y+L5xl/MBg42piiIq0JG9syxQm4mYXzqA0YXvfG81n3h9L/2
z7EuowB/64CzOFBnV9U2VaJj1YwsIPICBf6M+498DoDMktW8Q/bFnHAEYi/HjD3q3ShqLsvHwq7l
/jRsx2W6pZwOSsYwmzzA4+A+Ls2mtig2ZoqOo49sVvLeBNSr04Z2LDMs4OfM1L1em4joxqvj5/0T
yhmyQ9cagPtXkSCpQuLWpPIOfauI+nsUNzBleSf4vr68bApGJ11BJIBEXsYzcq00o5vSPO2IsaNQ
WEyP+HN6XD+9dBIRPUWF/ogWCx/9netfzEBfLGP026CTutJhRGDgOvFJeidDKlmPX2IPVRn/mBXk
b0DRdjzgnuxOEQKSGPaS8Q4PGmSHD6jwn2BbofdTU7vtJbChJoFnBwIyvxk1iMSL9fGl9bJXTUsd
spaizm1NX8jmDIUfDPdy1X1llU4hraQWEd3ShbAlYtCH0OwHZht6a/HhfwAFEDVSWC1VUhrvRMhX
gcoDcrVtcClp01vXqQdzArnq6JF/2UMUVZ/DJ98TdxtUQP/KUcvq7z2vslkti4dlGT737bt11nVC
6qB1wXqgM+erwFHXjc3Imgs3Xor5W1n1RuweiGVcY8rRWzl1YcB6fDueXSZaf18IiN/zNL7rSDMy
BCl9uRInw/ViVGDib4kTpTh8Is5OXXywFkBCUkbGrMafk+OXzAl0faTp9RPrCmYETKAg7DQa+mLv
bc5XVR+9UV6B5IO0YF4fWd1c9Etdl8m3GE8iFtSCEwjHfU6rkvR3S9AmenHzU2MMvJMS+RU+2Ho5
ZzjWnPzRxRFPTl6gIF4jBmyAGF1qyNfbAmUZ2+X6w886lTW3q8+3+IoBCl3+IxaL0tXeElBN7swu
7LyFbHRvH6Z2J8vcK0uWRIHCZoZLWDcusBwQw4mRj/bNyP+ow6o3l2Ns+I176lxmjhmFZAiK8rIa
0pJieZz0BU5qQ8lnscK0uL1gMKSmnzeM9O3PfZ0LsOnp3cN7QLcB9QhToIbfIPGht1IzpB3zvBfw
zCf247lOEUo9gwAsGUPxSNKw29++7stT05VumkPXDlELSOosuascRDVLGkR+PX9ZDDOcsZvEJF4X
P+hBlfnPty8FrP3iiGag30O9AJ46+0hZAru/fEhnXlVQc6R+SeoatsohB2C2sfFzm6atTm7i4A11
VzLnzQGcuybrJ44b3FKOkTvIL00R1fzFiPYxX8w229l43nCd0bIX+XuXPqkbwZlxjy6jLyyQmKDh
/emhiMPvZUQZqj1QX6kf8VoPo+QB3Y4hsz/0kz2biHWPofwojsaV2wjoQhjPFk4i/CgrG9D6xmco
W+cbtPyarD+WBggimsnbjRrJIA/mz0r+cRSbfvEpgc4JgMzsNgA4wz8rrTbGkNZpxklntruQa279
1Yr+EV6seFGHYfG92l7ERFU0L3+UM0CMw2xTP5j2ZxrkY7p8QGvC86DthbPr6Adv7ugNP8WgyjxA
5Wjdocfe5syFndKuFCZIElIwVQdLj2s63y1mJgfZSP7ulXf4EDROQkMPtbD4iCqtWaQ3tjuP3HWi
Ij3kH2OaqXywVTBU8z4hDVijLwWuRVZ2rkfkG0XWexVALykmsNeniKaz92dUBHIrqY1GaPiYg0Zx
JO3fIF9zAMQDKZauoq/7Pg7N3AN7rvKpSxqmge3Vtj8NZh808zEsVQwAZOfWChnDaGO5vxUwFLqT
FRZTGZHQ9vLJjVkeGXQUN1bmqsCSbTSGmCuHk03+wZPXbk0PfVtCBpkSH0ZVVjgYN1G/OEt5qulB
tvAla0fzEh2r6Vih3VDYpXGXRwuTQKe9TzS3pmVGWKKTds938CVonJ3iwfC7+NEcFcQENNRjoPXb
fElH5ksbU89z8i2JVNm1P5SXu1wdJbCet9H4g8vMLs1aVuZ92mhZ70XgyJ9hhhaihJc2vfVxT1Ig
VpAyPc59pt07AyuJ+CZWTuelnzOd5NzjkLoN//Sd/Xw5gv7riBKBDkIWu5qJLc4quiAv9zNXhw00
F/WXkUzAaU8rBCXDPrQlRkfVQVf1TOpo9x5NjONGxthZG8HGz1qSwcKP6FjWSnglymti7f8wYKcE
8d8mhEs5OizbM0KqwQ2YhhxCK16bS1FGR3R0oeCcqHCMyof+ncDtuJ+bzuTtjvT9pI3UITUPE2Rr
uIRmAjg6uxHHUEpAJt6vG2PP5Ufw95KxE/cZBuRnuLqJ0xoGKvs6UR6yVReOG42ckNKHusGmFRFE
CxqPh9IYBTUv0IklAd8b+DqrCprth7oF1wNST6smYqiOW2n6hwKdhzL86x8uqtBM/0Y9KxYTYT36
iz4F/erwCzpEvdhTWfiP/rGncbHdIBp+nm23HGV0mVUPkWZL8RKVS8G6dYJ24o0KIiHXuGsbtZ8x
ioSsdgiiHDuBb1UW6oS7tLcuR91h9oS9jkRiRmK9RZLHPYfs1jjChPRolINgasTOso4/e15ftqzO
Jhx7ejR7/riTQnCXd1b9JXNW19J3ORppZK1KL9KIo8jBo+LkjiBa6S0QwcI/37kt0Za86mq2+Yh7
A29nGKmGdIlz36RF0hztJIKcd+hN7WV/7/AHaqob1blrUd9XOQmMf9z7BiFLbrGhZhrwFt6xoQcL
uz7ZQGoIiDaKUIJcXidrTtJ75F59/Bk5bLqIN5xMQVWfOZV4AzcdaASviKaiBB1sdz0ER7fdHNaJ
GCssHcGsvFcB/l5wos1hGD72EQ4o58hzmXc/8ObwnUaROoGLnLTJ+qODjUHqBSAL8jUUqfAOp6WV
K0j3cH7yHQhA8GHCUn4vdCLpRFhRJl2bpu7T0jl2BlnkcjMOII4QrIZWfog3NBSphxz9Y/3LUT3J
WOmUOT9KE0dAJqrAl8oso+4F1YdUKOw9mFE2qZKeMgEvsKwFCKKKvpDPKLS4x8xkt39mp9BnP1TU
yctH5YcQYh8Cw2iJ5cVYXChuc4y/F/O7cwRlG0MLUuzzoBrB+Uy3g9JlTgnF/pNNMzZ/bibIsfdb
GjiXubTuUyGoILlcwtVBPbmNy7q82fsHeQ/FLD0uA6q4nL98huZhy1sbx5THd2dDaBAoRHhp/WGc
CH31qR1L6gocuYJkmpEIAc8YHuK1lOS2y0LJFb3cI6w4ZrPwe2hXk0bQsL6gYTtW2eoxJ7fsrCL2
/PuMGR+S2X5WJqeUP2uUpYGwi/CuQlMvXNBabi/Q03bDvrYCbqtvA6HhdnAluaZp5p28ONVF6DWW
VcE8/12V1EvkHN0kHww0RDLENYbPLmKO8XgbTGZWqLPC7QnweModwb5TH1nY/G7ZXt5QhSMnd57m
czwcfTiIqXFWabEI0l77C7BdP/Bn6i6LhymMn9JxauL2XmW1l9wnMJM545t1GLgAi3LmlZqGk/Gv
Cf6a1ADPXHrnIzpWnolyuxkbbfuj9RpB4PYDLbDHSucPix9V3JiFOAOX218mxBRnZZSclhKi++zu
gL3eroZkA/s/V+bQtfXB5g+d9FjScK0/R35Laz8slLQ6bN9ruK+ZmV+WNbLGYMxw9z2/Qb+2nD3v
tBUxWMwJB4R4yRLb/6fGQIN/S7krX7135nSG7nah8OyNlNwygti8Qz9xZWZjWKymSc4jdsnmcwOY
xqxF4qpWelOeEgZDbdRIiT6gcl4l/THfumT7ZjRTpMQY09OxZTSnejFlv8TbB5s9RxbZVomGDX2h
/K4dCsEtD9221oZxde6nhQHr4EE5KzIhy6nO48vBtB8YxThJB8HqYY+ex8IkIJ0BelNXH7sks6Nn
GhjWZH7QIMyLd2Og8j3Vp/2J3anFpeAwDzPsx091jfkSPRFvEIdF3ASH6ldxCSMT25J4wDHQzPMX
zmTfR8KVcL1i2FY0HGDzrZ/EtNsOqVkm+Qc8TBzd4AplxmP4qaceYU32oyvfKws8TQ9+2gAiY9FC
nwpd1iJlORrU9DyxcgKyN/sVcwnmPrdezTiaAjrv3T+1Li6BFShRYGZMN1faTFWoJVIv9JX4xjsH
OW8HiT0GfuSENk5W4Rbsb29FEYhHjhttDvdr0wVfYGJgcDROldyOlTmC7KJKSmwoI7BRcBp/Gixy
Db/SyrxBPgWOJ/zcaLRjEoI2rZiFcVSQYZ0W88nMm9xSMEdv8mGI/eHDX8g16CD3HQWG7Mg8ahvZ
0FtzAjklCUx2VVio6+OQFv508lYRnRSik96h91CqQ5u163CdB9tNRm/Mjvs2mwwUE2wE0Kd2BW5C
SblNreILWhMJJenB2vYyCrMe/de0zmUF26D9+I+lcyAPCH3WhPTaKrJ48y/qpb/SQ8cWzy2Slt9t
RjxIWPqZyUl09lPK3Rj5BTNNhnvtDrByg3wWhDRfdEkoiHlaQshW2bfpGDb5gzcZua6+ROEqAUtb
TcQdzdRO/Nmeme1NG3Q+8rFk2EtlRfBj8f2gv8fBK+IL7fdTbmeaujQKZzQ9Gvvr/r2GAo6NjAtm
DiUSFaEhARvJbEfGJjLo6v0ZsypwocedLIbat5YwuTHIxiaRBTrhX8cPrUOtDcRpNY4m/4onExAp
SqV5lWBMNT/NF+gKP0jhC0wbCtHBjWZNE54vL5nQz/8FWVyPE+6HA4J5d81MyWPejL4HGHR0O0YT
plsvKWXTNYiDshpiaYv/KigN9a8lXGukSQ7bNtkfsA/oN7FqzPJCtSwqCQsdtAf9aw8xANhsADvM
BADbj8uomOTKUIYc3v4escth8njkjZKQb6CtbgLZRSo1TG4ftXqEXb6MDo48jD/XpWw7HFzlxCsK
W67TzJXUb8N2QLYVRnscEGst+cveuUYZRfoR8ZoILXQvHnXeSI3vVqM0KWLGB/i/GrNA2eYZ6hzp
EVdcOQb2VmK+RcD1gh22Fzxp2bqbqzNcVp3vLzC09WAD1J+VEfQEB3eYhJ+4N0AzFSesz3x2wL7U
Rv4o51mukqElzmrAc6nh2McvYWSn4vIn/9qju7/+wAsCQ7H7jqhpzh8ULB94K/tz74tofxn7zsbZ
Vzre6PFI7Apmv2Jl7Y+/B2HcRFVjH3oSMS87xRM4PmmMBWkZb0kFkexeoaEC2jBtyV81uCsH9+KC
mdUPc98YfvHRbcscyy1o9NH0L9BYgiWjpVFPTqs6xDz+dPhNctkNTtFjZNvdTc5wTISwaO8K0BE7
g1TCLocHoEQABCZBdygC/lk0yKdRMaDrn520d/QBpyeXX8bAn7gIq7qlbnVqlODDRwwqMoEykN3m
J+JaLL+ETgqJDQzUieafNhZS3p9CLeXB7GCWjdqivlB8olPF7fb2QK11gi5TaIZ8M5U33zH8FMjG
xmiD2+3WWVbuhiCQQHT8z44ZxBsi1KDjRFwa0lRgqt6JBD18u7K+riZoqdIFAG9GOBblxku18RsY
mKDkX1V9jQ5+yjGDpDnmJThX2nj/kpFv665T01pjmJuNmZ09bOvu7bt42Qqh8w35GoNrHzVbhp3U
tb5xK3g3BgTrp7iohRe7dUfNguSPVjwnExn21v3HFOf9tv9L7J/LK6gGFOG+BdtBvUImx9GY69IJ
5k+qwqKDNpV2fN703gIApCLvitMSS7ZDWKEaKfm+f4kN/42WqRIo43eoA5gBzjKMZQedM2Vf47MQ
THwSMzejGGVBl1gqUHpP+pSCcZgGAgEddjY3Y1PXIADh1POhkrSRupz2jVCP9hoc/iCmmV/oOpP+
HhL+HZktgotCbMwupNXYv9BBB4Ni++dQB3E5fs3zSgq0nTeKibbvlTcxcNTyXtvh1VuH5oHGLP0W
uk80oq76X76ZGJ5jdOoxsEtixB4vc7wUyXK2FZDNo6SdyERdBrS2zjjkL9kVb6/Al6A4S4AmPb0G
hIIthrBe9Vwy+Ki6c6PxMXFn4dnPI6k1x8qlCFyn9BJ/q0mGcN6+8KsN6JrIFaLyQr/DRnTzCthS
fcCIWujgQLZlWX4LnJY/7C3cAb3K9vueAI7pECbOv+KtWHv7Nq6fX7gVHOkoq3qg86/YCsNkjV2M
1vsj00cbapl4fAYg7JSUiA3CUMFpX/VvX/lKspHWqxA6oPbTiqUr4F8DGnpMYzi9kfExKTvBDQo/
oti9CTKN2yl2cZy7v+B6SlsEU1IBGIZAyyHMppWjHJeaOPpmNVkGn/3te7teogxe8C7Q2kE0h6bJ
dcvC61ZoAH5kftxhFXcjV/ZDSJG2LVGUAAlSezeo9DzJHNz/TpC6rITf44KiVQxZBUkxmrVw9eQT
/haqW08mMh3VfszH3Fnh5m7vBMrlaH5d4l47w2mwet/8WeSepDOW3VbWT+TcqxxlGc0gDDB07KOh
e+eO+Jypdxg610vZsy72X56ibYl16zVBh2NmhLAfYok+b0Nx20JtDFInICmMRdcfQYo1wiNDqlCa
rLV0uc23P5mon78In55CH8kMRPMbRtQrShOpwCho7vKYtXXB2Tzqrg7axxCthOhHjAuwhwehgXtV
8rRuk4D7cHPqwR1H6Y0OoPOp992lQTtj1Wb97ybq4/xnYlhMM+Ex2lkjVItgIEVnFnrB84XaKg7g
eE+WionDQJt0chwoW7zxPXvXJTGcuTyMWPlXO1pax/PYw5uvwHj1L3gQEMT+4mvsMV0zlMSPxI5U
9oYRjO6Uk9vUPZWxDrRKkJI1GcheWQ9BQBa6BwuvAHd6jplswuCYwT6/HW/AmG1cPRAjzWQ0c8wR
9PVvzVEbTcwTJMNQ3mIgJlSHOOhkJRcqSRLzxnfJZZsTAr5d338ApYatdgMKkpg/3v56Fw3e3xc5
DHA+HQrnLkiWRe35cpH7ARFuolP4uKPEzfb4pH4UxHC3PTMKmAOdMBM6ufgk8U7cjYq9H1x6G0nN
s0GOMfQIhbm/Or1QB7cZuP2xS9pS9XdzVrE5nbQOvOi9JuR1D5Kxf+gdRA8mkCAJXe8Hm5FzAGCz
/Ugx2LjVP5jNT+zqzCAQ1dE+g7lPy62VIUMIjHJSjm4hLxl9YTC9836vMy0PJVPFNrU92Ia86qsg
YkYm8BFr6uNUBsGa/GG7bd/k9/AqHOM5IM8m0fQhRpd/UwQxFuw8ZrjXfejjeTLCT/hHl9OEWWs5
+kgY6cuoH/ZxUvBA9w2CP6mh7e5+JaCyipisjIz37Cpf0iPIz2CqeIx14YJtobp/TVsZF/hLPq22
j/5q9C3EAAzL7fhkzOBeCTJA/w/ZgW9CRnVRcmZAkHHtaylYeiaamtxFxnRrKO4ZvN7yc3QEUooF
7UF0Vu9wM66/F2HM5ZMF6N2SpL7Kz/NRC3Fjws8vyXyCZUnx7f351/ULH6LoFz9EPZBetTUyJH73
9oJ5dX0o4YHtXtJRx7Hdq/WCwWXSL2iWPuyjERNBTWrqF1NbpeVCfLjXisng91hKr26AzwzhibjA
JJfJEfMyIHjAx6gprt0HmHSXCOhciuz98IuNXpA11l+pmWBt087/4+0XIA/4e0BCBh1OOMwFxZz8
60MtnydkRmGSPmQEyPVbEAxdgCWdFwHycNOt0Z09xbDwOxtVvRT6cBWZIGdBCBOJzJA1d/XcuWuP
9lrW7QOTRYkePvlOUy8/wrLN1vu9mV4hlmH/0VutdLXZN1LuwpeX0iWNVCb4t84GCtcOk9R6PTIq
A+R3blUpaNferacSkFOK3mTJGmIQyyThHm2Ox/aQ4WNRf6erKoyIt1/rdWYFPZaFDckU7h3Z/3WR
E+GdNNfKyh56ZFAvp65Kc/+ALECbIzNU5aOLBtw2++UutEl+DQzRjabU2BAa3/nI1yEFWWvyfieQ
u6IIvC5FpqIPY7tfsgf/QudJY8hogL6S2W0w4NsP//pyRC66dwxCQoolpXu5prPUdelhru4HZEl8
gLJMCdqLZyMJbO/o9wtc92qcmHcM0Ajzhp0cuCYDNVeXxHJu1uIP+WEnAKPWTcYxx2Wz/hi6SXpt
Mkc/Fg/JgsG0dWwrr3OaTwprjKY4MyQdme2Dg0AyUOqOVu4DVW4Max1sJWwBVOciAmXamUV1NIWM
29VMdn1x16EvooPHT5WDATMhjgw6sdLCaqZOag4yFVm7hVdKcyyJ6N0whAWtA1TwwscvNoqXO4zS
zvJTpGsnFJIZRUCodGNM1RgdspwzGINAs3VUgJGlWx5a4atOL3MsZYyrHBXZqG+lkpqyoGRHJO2Y
ruaxiDQtviNjVLCC0q3xNlaGDOitfiU3ymSLwJIts3FcZC8K6rhygSXHZpBHEpWIv0akugz5VuDf
DUmL3FU2XB0FKwlWGxUCHW4VRSEl4K8FNzV8llrDidFSbo128W67komc8D7T+BzSQBdwxjQnEWjN
6JGs9tmNGbH/sr2svVjZw3G2zRjvwNneLKhnu1p/7GgLuKZUd+p/U3ZeO5YbWbp+lUbf8wy9GUz3
xbbps2xKqhsisypFz6B3T3++YEQ1WhpAMwMIEKoqcxsyGLHWv36zv6zChgHXJE68c1DN2jPXnKhQ
z1ito6LM6U6QlBp5MYN2klJlPQvFZl96fGQ7yPzvPDvdFrg1Bl8fy5CVhMYBhNOlMgPGbH6nQg4x
AN5wAHkd3DlHV+ZhVz0ckGp5CIuqlG8JNprty7W2bC6gMdpSEAk/oKsvDY9V5N9h2TtH99kY9OOX
HI8IpIDMF7yN3Mu9m0QORDruxYyrvmIeij1A4hzzznUBCluU/q8Qn7LgODBw8dvzZDYSISdqhPH0
uOLITXJ6ahkJZHqImdOBTG6AzbMoSZUjOAOZzfw+FLnpXbuklihzDaSAUxt8kgW/SzXVKH1jcJ6T
wkcXfNIgvIa6bDU41zB0PEJLfCPZcJKlGRCE+9SZ7Vykx3Ybi+3r3K18Lqc1rPm9gsWJXUaab6n3
svA62wuz9XH8DphhuS8MxafxGXucqrEvhtEY60vgbosxPKPeE+z73ubKsXGBZB6Xe14Gw+tTr+bA
ekKAu4DkXyIp2qdNxK/z7Afg1SxWemXfoixscsE0J2DuuF00GYDdkL3gulWR3004sheDwexJIezs
vBJr6dQuoAu4aPXd7JcqdK38o1rWo7/wyBb7gzuZYOzJaZtCuxfnaTDlMlRkhdhg3nHTGLaBG+Sk
mD2qVS8QhbIwFaczt+3cM+Fi4muxnZo29pgRoKqT8wut6PLzYk66s4ld/QiEW6ZJilC0IyY4KJyE
cOpe8znrJeWw1d9ULbFw9ZGBmSWzbKRei7Ph/aLQVPWoF2FE7sTkdZNzjtTWpWd/5CMRtISfo1RX
DjuP1dz1lvoyac8AbMulTKTgqOK91dQEqBdcQgP3ZWiyE2vqqgt7GBQfO5vEfFkGqgtmZ9r1IEna
4XNT2UF6Fo43VUD4asihJlQ+gXGs4XHGbH29gtbIK0SUcoIrncmViZKTmqJttikYN7hKNFW1o+Qr
RQww+HlJE2zftNEPsWByJN4l807O2ZdpANTOnpZacsjSkqmYPnqZ8Eku0BtlVschm2i1CI+HsRCp
WRDkGhlYbxwiw4Wl0qqHbVavt087Omddw694hHF3D3G+xgT2Ipm28M3TbbK6NT/X9r7r9VwFNvkA
bjyXTO2UCDX4eFbYSToSh6w8BbCIlzMvNb7XpAJFkXHrTnY/ySInw9Po74ebgo70rN3Ze0C9PSiQ
cSTwmgvsYhXBffUVNaQD+2Vd1iQ2E5h8bJqMexq1RpAjmKxp4sdjbXRSE0PidcH1Vps4WmiXKh2n
A9lCpqqX/6m93Kfv/1psuwBoXree557UQ/nzjgIusI2TF6BWFWVSmqwtfYNMc5Ggh72V6ZZ9yvs1
hyukjzk3GKhp5nCT55rGfgox7HC5wtXXzZFLY3ITBkCPDmUGw6pCWRQNal9pyLoGfhzlBNo4w0n0
TAHLYZCzTup0Bnq/NvEosfrShsFGmaD+ZCkAf1Hvrmo3+ESycdAAfkGpxDoq2FD5cvFYs0eiSZWE
okCpc+g4K+sxN8LVfGj9fdTWDE34DWN0M8XhMjCx4QcmMd7L3A+10rosJ3mq66Ek7u9SG68hbfIQ
KCelnQP0jXyUzgCTPbFitfwqYkJnIANDiAdQFydRXTgXwy8SA3dmRWHvXSzAAJvIBuGrgBm7ZYiz
fBUnNUat5TT259E0MeM5D4q4rpZtpHwIdCWgj3sMk9gBbrPWHmEC4hO31RG+9+TEpoxMK8cgOLwT
8v5yh/jgekPWhaNe6IABErMvVkmC0vPZuuPg/qg7xNKrVjk7VrSkyMDUADlWgw7Khsmy17ijKqo0
xwuJjqQbRXMit0w0h3LFMDHjufNq26PQwsNP7rNOPowsGKgx6fJ5YP48iFOmRDudsqSLbbo5kios
Bp/YYzhJlZ409wQSmKwqXf2K1Ie8Iie6xEardJB0P80Na9qJriNULB6To4BP1TOj5slX51Fkk2f4
0YATzABG7U6qeOpUeQg7RO4WevKbqDk71k1wX9TkVy/PLds5ju0sLRZUQaqAql5VtvCOfdzzCNyp
bFh1MJK4kmzy4F63BMrCHLlkRihdgdRqHhNooXBP1DOXS4Jze2C04cDt7Hq4Y8FtONStyC6ZGfvu
W6VutvDhmr8MOa4IOBmkcAw/Or4pB+7OlCT99CUmZ8MTaBKk4B8TRkkHowWQhAPF6DHyHaT31Ega
hKYqIRJyTXFl7Vyq6aOewa+9Rz79JSM8PEqPY+/KiY8Wu+SKg2ZRXnD/257EXfHBnDMCC0mgYJQA
462AUctkd9+t9TMGbX7rcG8Ps630bzVYYSTzUFjHBGOK1D+0+bQjWZyS5G0PE5vRfFxNBrlM6RWp
0Sk91qt8H4wgDsFKbDmm4Yo4oKvXYjHkWrQ4klk5+iJrCSInNHrYo6SbpctTryhECFLrITzThCyi
ObkZabX5b3/dT/4Zo8D8EHtPJilYIuJn82egcfP8RZCxXd5VZQM5GyK2quc3OS/GZFdWV1pm8n96
Y5RCtPDAMwQpegyv/gzFlYUztCHpWnfkfLTh20qnEEDyb3BgwYmiNZaqPtccFWzzf/3Gfx6GAPHT
0IauylZz/xsL1jBCzDArDHeJQW5C9xZgdfCTuwiPGSjcUBzGILxutttZ8Gi2Me3L+uhmq4Objc+Z
2tkPxb61DCbOI8UzjMBxbj789Yf88ySX8S3BqBbtA8wV0iz/LAEmOpxhczM5V00WVHTERdvFdbmE
fM1waUrjgu1Mk2JlHC9hEH5ehqlpmqsoMXkjWLvqgPI7kRkiOUKag2t8qFgGDj6RyqevTasSf2UW
l1GXh9HrygWLISpVYsAq7FzAcdXT4u1Tgb/+mtYOf/4bRsbs3PLxJbGIl+BWEAL5RzzDhAHH2pzs
y+ClG3lXVCe1i2ceUZgtNnYDlgYtTlMZtf9xm6MlTs6Y7abi2VY+cr5DxU3/GHSW8WaNbCoYU+0D
FW2Lp/nY4JtQcA8ViS5dejLxATGGY5puonvsmGWv5rEK0tTN0c2aUvdBYvcY4AmC2w2d3TwOKRaF
dC6rZNrv0DX0KTk4dycCxDCYRsFgc7jLM+JN+wKJsqlb4wjHbrOma4OlTk9gfd57zaOgDCyqK6Bv
b79iMAp34bx6lRO8FFvsIbINXGPsi3M8bTCC71s7pq6+biMeB0+wsdaKBgamTlPifF9kIr+Wa1TH
j5bsuuHdepExdycIOk20Pq1dHzoNcuhMogaeEW4JNNoJw9P11uzRvi0nsu8yozjrWsvr+3AxfllX
7IPEsXc6nFkPAqGx8cWdTdPDtlBE3VpeCvxv7OCahV7JXj+viAEQWm/DWibnbOp7xgI7x6BSE5UY
pVPwHbudNL8mtCAtoF1RI847de0ws+w2ZcSpp2kzHOccpbex8gyfpqUPCK4dnJVO/sjOCOvztsK2
aOy+wBvakEaZJG5v2Uc6wzxrcUsSgdlj9zs2xeuYLrP5RvVrh7dj01nk4xRLXI7Mt6A8MDnT7p2q
acrCdOSGdEU8rsXDFDbSPklpFbSlqa4FDG4pZYLq26ZNSIHzUDSymp4QAo09VezskctgU+FNP9SD
lOQ187408GdkBv6K61l3mh0xYWOXh0b+8j88YthA/BGHBgMGBGZrx4bahTLw58EYkr0aHkHj3U4i
zRxSBJooEfkXC1olvpjshPFNgD+Ox3SzFHVJpBy+HXYc3MwlVqinxVoy8LABdeOpwR7pYZ6HBmxu
tJIvZTliixO5VTI/2kFFGEG6uP6dyTUYeZg5L5PiDrIrOB427tFAkNXY8W/ptbILQzznBbY6d0aD
69V1RBaRnVKRTa9xX6z5xfGyGRWcbXWfsEHIxLltBrM8dlvorWgDfHu+9eFwlhfhxFFzauMEF/ps
WCCknqyhWKz7KKqbJyNYg+lgovYJDmOVzqeZbnA71GnYnEBnBIkQHooaPHXq4AHTgDo6E6PXhHzZ
Ivhc1qP1OHbuRAju5tjfLD/K7srF67GfH4P8qaui8dQNmfWyVMRgFEP36qdp+2JYdvFUugaRBtvg
QgI5MC2MK3zonRRj0gfgKmbhp4VAryw65k5X9eYDGhzjRzQlzhV/w+q0IoY4w2tOjoHXk3tgLuSL
GCl7kAD/+OJjqnLoIYBg1BVtD+T3uckhIufwq1m624WpviuOk1WSTJG1zYfYabrHBN3NpVgH79MQ
Gs41jkxxFnkjnQwBD+4Z5pEBSOdwssBupbUMyQJJmtw0GJp+MRvP+20l3/Zr3A/dx5Xp/EOC/dht
2XdDQcBY755EJkguyeft7C+5C+tpy5db0xnGewEX6lnYvXXe5i4/F7lrY1s2EekAsWv90RA5+Lkd
3flD5ZrDHSZl6dMcmFUBNylvz2XVbfcoqqLPuG6Vd1YSex9C2NHuIcfN9QBbPLw3Ib9+Lb2R8AFs
7a4wbsgy8br4xutGfPqpJqojBQ15eFiTuzfu5Nefm2GuxVFy8C/OOhmviZ2Jh0jgxM9AafgMM9uG
Zt851zkQ9qPtyNCHbdreiy4Wb4mf4c2zxsZJTEUHKBVbbxYOajeBWIsbJ/PW5802hkc/6ZurlU7T
bTrnyJjibYVPnoX5MSNa9ANOxeFyxue45l2s+GzQu943jbse8jDsgktYFvHvMI1fIl+MbxbH2xWe
YnQoMHpA5OWxH2aF+cVlAz4bSxE+e0kQ3DhbRoaY0/MFgIW9LyHFPNL5GZ3tSYSifh2r3CP0oc3F
A0uTNiFqZp4Tu0bchSkZ9UVhPSQYzLwumWvctXaH+ot259ZjO/koBNk0nJn1Cx4z20FsU/6a1kVG
nIldw5735hqkJLYQNWMFB0t4ctChzmX9xoZaOQeb/+UHDp4CbAlJ3mG1jfbX1QjGi4dm9bYYm5E9
I92Kj1gUDh9nDhum8X19HbG5OoTA0J99yJb2Ia6EVRColk0pHTL4+TJdyqTqf7OCoX5KKdbOxszU
+RRPAYkkCdDcGf3ny5zjB7iM4pd0s4dbHO2/T73z4oP74/1NrIIxBsVxi+z2QuPTGLfW0BbRA1hd
dcMXK50j5VHzREVBliijzXiCC0Bw4SE1wHeQrjVsrzXI/YFhlfkKg2I5zpFHXJfbGL8ZyWDTDnaZ
Wx/4VOUPn4THmzw13HuiPttvyNaMu4KWhofLXR4T15nvxqzPYXz4XnXC2aL9bebsuLdWz/+KTV37
sYpb0z3VaTFc/HX2X2yrr7pTHBvdXTB4AW790IDejbQi5a0emwGnDRsjsXPq9dljuxBZ4jhx35ya
wgvqQxSgOg5/ZWgfHu2+Iwmm5grfjVNln0wxQ03f/P6TwMTtPNp5ml1AMcxPCZOA6VCHVcwXEjJP
1PI+Icc3yEsOxLtwVrafKHMe0KLkxHHbg3k344d2Dp2x+oI8E5Rt2cJXErqTrwWUhv4gJEWFoCu3
+WxFuXfJFwtX9izuymsiwuyb6xOPGxhr+ub28AfceAhwRJnpDv2NAO4lrmMeTSS3Fwz+2rvMzuoT
JlugYG4Rn/KsyX6ETdoeKXzDjx1IGvZwbnJDoOZCQ98PCGvs5L7aJoKmsvWJD/497/3qe7uRYuMn
uASSmcveTWjoGXpuxm8xo7sr3CF6QrTkntfM6y5OOycEc8xZc8o9w3twG2JCgsb8hreOe78UCxrA
0hmuc2RJyjvP7inrmvLXzbVTvL89QXZlMUQ3jTt1X3w8iHBSK4rsyUgMm1zWXnyqu2W68SNjuzXZ
za7zusY3Lu9NYN/kGp/ScJow9wP3LC9LXmT1tUjCNH9X7HpQQsko3rIQp4his6RnSEaOLECckow1
G4Ua8SQ4jFNF2lGSodfS7aJyllCoh7Yd0ay2fpb8pE+ayV6wodDPKdgzHIoU4BBdHgap5wH3vzI6
LmUyb9lLgHCWOpZg75kf8ZSnFcWVbErVPG/DL2asD2YzIpw6ACIwn1uyIWl/ib2oWqafQMtWQ+2g
7EeVdhvVXu1+19growusQI99havtaR2naSM4xU+6my5mvIE7VdKQhMpT59dPeTUO5EwlkTfk5xEz
v/Rs9J3TnQyjBtAw4noN300sIuM7LOutChFTQYlnkG8wX1rG7/VHd27j/NfBS8RA3gt2OtknzDxj
ywKYLUrbvGfou3j+FfsDolQPI5aymB3PGOiv5wGGY/gwy2t32NaYPIRLPOccXAfMN6Qcql+YuOkJ
Zx6VSPRGi0rnpBCjaHdCa7etWSMYL1k1vGM4XIwyIZZZyI+fJnR2ExaPM/Pl5G41fR6xMBDNNS5i
huzgbsXmv86YBMQnw92IGofXUtQftCt/tTEaF9yOhNmgmpJEEOBCepCUyxikk9X/Ts8qaTbmSnYv
NFmvklAMugu0x0+qNM5MQ8JoerwAqx856AGVWtt/1BZyWtEVxW7p++fY4fDrnqilQMtnLWZSgxNn
tLcqP26h0a/JFYevhvdUg0Vjw0LwVuGDcgiCf9U+K9FcYWhIkr/KOpcUMbjjUlqqRhKp+js9jtHC
KzHb0pM8NWc5EFbMc9VHaDmEErpOSgjWZrWE2OiCJHRtzqhVsApSGhg9Q1KfpnBC7m2tiMsaPdST
ncmSkzMEo3Fdys0nXKzbNJi8ybhl1udkuN8EXBpxpfteO/s5nkhM/X2I/KDL7+mLkaIdJibAZnO3
JURwED+NELRBxYIPPQ+5yqyosWrvYRimSi8VCsbiyBxNV44u4gAGCqB1bBnYgXf2BCMDx/MCSehV
q0ZEG0o1ZpvOwL16BKrwOt8MuehaQjjYVcpIPrHpDoZzmGHh+I6BeyIYWcZh7ZFLmPoSXtyZs5KJ
kIa3NOtYjR4EiSHYEmzzhvHK1RLduGK0r5DWlkzXBdJHYEw2tng7ejwppe9k2xtsaEMUwLeH2qEm
Qq+nBDAaRHbUHKYWjZxB/eTwqtv0E5ZlWA2AWsViYyQ1pZG8oTEFS+k95IXbgP9p1DHYWepaSktn
IWFDf0mtJb9WM3prap+46FaqQWwh+Siujd4LWV7NKJA5d28wAENbKpdjK9kPb6tyMBw3BiYCRdGc
JpU0nGndr1gBSt/IAf6MmR6znM4BtZm3hCPGjbvgTs+htejPb6eJHmVxo9RsDiW+asvLgi9Y/6Zl
nCLKUAVqZkUPKpXxKea+XXsMT3Y+Qkq4SX5tnc43vuZsC+YXEwffht05SvPqgrR0mr7RtWWvtXQZ
npmXR1bxyUzLEcvhxenA6fuuzd2XdEvy8iHzMXe/dPRj/ke1lww+k30GajuuPiQVmgPDQzSaHpjf
/gtJVw+dHjNqIcakZHHVlMkrapcDG4UWOmuN9bTP9UloYknWzSjn9dg4oGmDLFH5mPIo3nHHU+t9
m4PFir4T2gvKU3iDbPQ7RV3TD+0ujlAoUB+bktWB5F4OgoYGkfqnahVx9drYWJSNJByOy2oeVhdD
ZcICd1BRWxEpjg0WxvLjIGCftutKvjqpykHtNvSDu69TE5EA/qYuUVcUDTltXhyuMWuB9nH5VU1G
rZ4MdLjuyht+220i1fxAndgFRCs2rnpx5Wlvh7tC3gFQ4S/n2JRTI8VnUnu0PuZJNsc+KSpW5733
4G1UyLxJBviotcsogyTPRY2B7DWQgQIlzqz2ckogV3tf1FaGMbFU1ulpuJo79wpAMbFHhF4wK95+
NfTyB8d91BET2gOrS4ntwb3kR7SWVT6pzYS73PiszXe6CsGMABnd+Z0AP1IzqJYJsJk8fkTbyC+v
rIhJPJDHj9ZsiNpeBMOQya4ITNMbsQ9dgKcdibCk/cC3l8qYbMKKIz1FsJq5XWq9DGrslmezJC84
hG9tL/604mV/u6yMu3ADLQCAK+p5UeR+cNZTr5YocaYzk1/KnQBoUNY8aoK6NpHUEdWQAQRxzaXI
2Om1bkD5MP70WV1jOdedUNFykM2KaKHumxZB6ZuthH0Cs3tet+0Sud34cyyP50wpKgIR7AOBfQKJ
e8LIjldj8mdgR4+glYx19i+qj243c3C3Yhq7mzire4dAWDJjyvIO+DNsu6tFZnjIPDrylwXHSr9i
8V9x7ypkyGUAmjPdFVUqVYcT1qJQ7EcYCdgJHQqnRMV7o2dimh7suJ2c58CLllUpEn0nbY6EwjfD
9760xGh/djq3crOTZ05rMF8sa5UWYCbWkFwZNUMXUyS1ID85dBTwcnpeUj5+9Pcjxyh7edAq14aE
BlRKIneetdY0UhLLV8WNUF5AzBFkBUBEOMdVDA2Ra2Uqt0x1ePH3PvJpR+ppGSQq075JbHWAYgzj
DtHcwOfATO5O4OzLR9t2Spw7mJvUOlcMnsvTZNBSnqAdkMH0RCYGrekpcdIlKE46F0FruaIQ3wr7
a47XURlBu92fZL2M1QNdp9PgxI9JZiwbnCB8VEX7rbfgUp0FYTDTemJ87vItdKXjqPufVUbgDG8k
nuzLa6erJYkQLO0igmpUnf2gz7hWptvJXVdrmLURgNLEZYoBgT2KJGTpC1h0uaTKeZSZ/JoYO/mE
5nEqB2vZEshjtul2F9Ce6QmXsDNymC44UfY5/EA8kFgu6W6yO7rRjNxa0yT0HFrThBh8yoG7Vuxp
9wdt+Gb0+I4iV1Jep5qX06Ac4DY7rknr8rEosKxyngRFH+F4dY4yAlEwRzC/l4hqw26ryMsRiH4h
k0CWBmacMPAbIExyiWofQyYCTAaqI9zaFqTGxnErIHWBOMNKrIiZ2stoTS1E5Ema0O1kOFnQn346
2hGGxX2xVLxUS9HCB1MyGXUiThHCK+/eQHbBJ9Ciaa+v5LB6JQuIOWS+uoXdvRaFt/sNqNIWEKbj
BipGpujWnkWm10zX2HIQD5lH2t0McYd7/jWMYmYM1wx51i4OrynHqMrkY6NIZGFpyodMX1esv+WT
ArlAPoZLPMin15zZTrxD1GPjYZ6Wrpmr6qjONqB0ybVYASPnc+CYWy2gLTo5vqh6zejOA7P/vQHp
cYG81dt+puwwNcmSXAkptNVt0oqNb2+dasTFzD9UR5qIXvLThjwduGbqkNfPNHlw6rvTE+eXVhnu
rVZA/AxnXIzry0W5AugN21B6c7689A/Q6WGVIiFotk6g6A3h6shdV89Y3ZVYH6xx1NGmrCPR2Moj
R2/ZMJHk3j6aeLhB4VSi8DLH1sQ7KV9JCA0uGdRQO2frttmrb80ONBqH5KT7NLPY+c4jjmV8GXWh
1ZKLYChyjdRf2YoWpDxfbKW3/3k3FXMy6Xp58013AW86QACnhNp6nCOQ349SiIoJPUf1Coo3Eqa7
bhHMzYOJj1vdHBImW8D4QE6mTI/eabTqPjhDKG+64jZ1YSI1vIpdnaiSWx/kEb0TbxUpCwb9J+AD
eYs0RwvyrDygrd5LQyIXQjfxsLZQD0Xbo5wiGVtbhCsGB0Y+crnWShSfKvpvh5s6FRS8TYP3+8mi
Ux95aBYgAE24VDTCFGMcbpHmeikKDykHcqmrc8BXgAYY5Z7ptW2SsNQ7rbz25rpIuwh5MSVhRanD
4RHKrTZC5sD1TmwhOzEdYjdZgcRR8PuS3hpbh6kC9qrAG1gIT+Mib8bKFs2LCRBsXkWbkWsvCd30
bh5sCT6E8tofldp+JGiE15Ttmvwsew2jq8UpmiHrnaSpL8S4IZ6THsqNIlnTf8FrIVBGbv7DXrEp
0CZxQhDMowc6GBC7wHHDvaEZlf4D2t6gMli2uCrsvpzzYksmjyp29dFNNidVpqv0W21KfhRlmCKW
wiWnum9BNVgw/g6NKB6iNlFRVVS/s4MrVeknbiOpkLnaKYp8nBqwUcqb2LizVIwXxnf0P5oZo88F
Rm07WqbWur52Ruoscm/b4Rb9xKlac4ESwvfQdg2aDQLjQ5IrVPkUo61u36CZ0/IHbGTy9iq4y8ya
HSZTPiA6B8BsiqmmwCt6Y+sxHE3H4gmrGnObj625RBZVj2xnRN5JwpoqtZkpSNqNVr45W9is0pbL
xIII6q88TZF0yzLWgt4uTyaFz3lOLmviIrZY5oqjyEG+Sl/nhEymF+2zoW0d4IXK/V21AqHa5fWl
Rkchj/O0LeRdD/ydzB8scWovjyFwou8efZVgadnU8t5Jm+RoRqSmiOoNiKgDWZco/Es1QMYCceCR
jBvLAyMenVmE+hCpelsqkX+6Uvx72AKktf2hU6REeEbyEvVOgQCzZr4HbbU+YyMuJdw/dbqKSEQv
Jmt93eBLVTQ/8pPno/iIPKZ0iWo5aAiTOMcVGyliAtCwVjvnTUMuTZIPgU00wWJeUt+Q56Hm76mF
rMykCXIbuHgYMMl7otSA1IkelHnH6HttstShuO4fK7ZvgQZlqtbnssXZPTwoxurWdZI8q+U++nRU
eTA6IEGbtmUtbYp1hse4ddOd1VTUKhfUbt1EIo6RSNqn3veCWUiOoXaqapVF2U9e616jJegteco1
niJo6mRZ2U3yUdWtkuPPsmwQKghGb1bazkprHWpVuQkvlI5gKeQWCirbHKT/BblcTthzkKIva65Q
FuQnwmhNygssL0yHBSeVuABj0p+2jzK02M+aLstkWX6hxF8Xs7vi7R9a6wmMTvpql1bg8FwqVq8v
m38unzLYInaLVQc2xq12cO3jW/EQI566KHK9ggU0W1M9REEO9E9T2rqyzOhMXxr8oLGXrxpUNeOd
k6Y5ty1bGQd1v4tstG4NvHTj63pbJ5eCLkwmZRWzqUoKEq4kEUt7EPmaZjjyC70qa7T8wiA5NGAi
NuR4Fh+VLCTecN6yb2ZvCCgddS+pOeWqPrD2Fn8coRMm57S13KH4zHYnC3M8l+UFD01X3lJrZTAC
GEqIaBjD8ghQyep9PC0R5/CDA9I9UAllXaC13a4ri+imIIVOHKC7yc1d09D1QxEk+Pi9RWC6PH2a
8BwrY41eUUO7Ol0DnszC6QvqKkWgVS5aml8eLX0ynqtwQPPH3GkvRTXkrFn3UpzLLUxV1Rcq55pZ
gYe1Il1qB4EZ9YJrHsVc9+v0YqSAvHSUYW1Zy91mEetC2IRfleP22ED7X7wn5GJYz0msdIubMn1f
OpMa6hIUtZ1/GgrYNf4VJ8/JC5E4WclIzFCApfLBA0Uex2PuD2v7ntiNmJYTCsateKLVtsqT34DC
jb/02JW44clG8IKdrLdtTnBuYsCh6zYFjX+SaJT12OfYet1PLaSo9BqVdOIf1nQandt6rUX5UrOM
fvcMxrovpT9G0wWv3Y25Zl6tPnA81Kk7Mbfjr2bTduIJVVxcXeOJzweLyoHRLXjucPzyzpgguFcw
v3T8sHSsrUtlx6t5bYQ5b/c2rjCnQuQ2jHphB9QFCdsvdBM3EuthQOU9nsx5gf/l9Ol813mTL0Bq
6O+sh3qr6xmBV5P7F8xtItx/7G0W92FWbmZ3cftoGMRhDMk/yy5uORtkMWXCGB+NoFjK9Qg3F0b/
IWMEuBgHr47nwiHnzKydgGmtgUfgcdy6eYXqFOb9RCgZxDJ3OYqMpJ/8kJErBX87ZX/wTyaPgYOg
3jW9hxiasS0ORlpMQXSHU1Q2+AdnssxlO03MrObnUvhV9yq8GlZLNKXefI+KdBQXjHztmiS60rzJ
sKPA2Rm1y3NDlG5z24J4uo9R2Qvj3hP4YH4P2ZSb743p+zkYqIFG/Vu1wXcqzum4TO506KGZNyDD
uB28+eXMzAkD8l+QoTC+OnjacmtnN7NEJKXe4+BOB7BGf8sO8xg44pu3UV5JidsC2qZDcxRwGFhJ
YjzAjLH9D5BkuDKHzo1W4ZBPUYAGYfXPECpbK8+9SaTb6XqoUJPi3qC2ZQMSC/uqJn/rQlmV+EqF
kCHdmH4JQdppDlSJJBIpCbwq+xlbRSspX3bFpl5QrxePik6sXiRX80t2v4nDWb2KZW0B34lMJaY6
epaRV84c8oTxHMTrSZGU9YGjIE81Io1xftr3Zvy1WKwBTHrzOAqgbPj/WJ8QFGNvm/c1ntrODJ8X
d6uN8FwMFmhQlgWyRdosmH7vPSlRAhrxXoj+q2eTxdFitexuPdoL8WVowrh+y4bCj3/MJMQjkDQn
s/o4lIOLr0QvtY3q264ad9r/SrHrs3XOQJi90hxshkF9+RJwkq1nAbo4htg8GsninLCllfhEoTxy
sr0qSfiSNhwObDiy+sEb8ya8rssANTM2bRL3nltrTEp0vkyjScMZPdqJnnhia+4pKVDfPvtOHW+/
jhQeZJL5ECmnI8ow8IKzMxQoQ17t0s4t4yr6MsMd7lPQ8/JBewPVx4qm+7Qb2f4MtJRrKiLMsLMs
IbTy2DYT7tRLZXrNeezarj1AmrINpGzEkT41S9RCflrnJKcE8MLigvFVd/GGOS2v0bBCT8IPIIgg
rqf258I0WvOpR2F1mrx2YWRUlr8ViFdfMO8uboQdjt85fIbmFGzmeo4jL0a7s6a8aRmkwz0gIo73
3dTM71MGBndDXyc+paCYT1U+OXdhPk3ncY54EAfwZfdHQ3pxfeoJpuyu6VQu3zsXStkh3Ow5O879
2Ly1SYM/ywoH6BQApnzuECvf44PqPmDi4dSHbc7T9WJ7Vfvke0v+Bl28fWZ3K7nLuZtioFg5X9Om
M26CmH0exeg63dilNaPFpsk2v0GLZlcrGzH8Qi2f3PXc/LI7xGJ0glMC1/PWBv3+gfJiucOMNYX1
0UXoVRhBcPGKprffGEEU3qNNm1dj/j3n1jFloN0eui4DIbf8yb8mAZXeIWOs5d963pYViFzCJIcM
ZvdvW13BQEps38EtjfkdPIoSE5LVRohl52b7SHQC0+I6KO3ilNMgMbdrxW1QZc4pt5z5IY8T69fQ
FME3XIey71lajHcwH53nebFYZZEfX6LGNuEvle6dPfdFeBwYoC4H24y7O6w2xG+cbZwME6Kl3wzL
rS9pwnNHq/d1hHn/a0w/RBr1nH+ozai6DPYQXT3PXC4Orvvf7MpOX+LM849eVGSX2djiT2kOdyeY
7ZJJ7GgvRyxd2qfaddhSMyOdTjDsqvbqVEH2YxGG9bkP+3Q5F5PZfYf7ugQnmI0AgG5qTM2hKRJ2
lhgXy2PboYMkewnvrNIomqdwWLr+bI52VZ2mqHYgmprZdEUmPr/mEb3YqU5682i78QQxZHHvc4yZ
Hz3O+PstGeENpqv32arb8jLmMcHxOPXfYneXwIkc5jm+hbs5Jmf2JfE5HNfkAbPXPjw3VHAf5ySb
f9jNkNC9TSETeSdv+u7EF3E+OzL19IO5EEvEJDoPzWODI/Ijb4toNYm3SzsN1ffSwGL6Sx5OJH7z
G5dQzgd+zzgzX2vDrOMb05j88Wu0QmbyHsN5CVAU0n5vkf/FC7lDS3GUP5IlVwzUIfRCWGeAisjJ
GFN7BK8RseWctxUoGJ3lUC3P6KGK4dGekZDcQs9prFtwtMJ6W1dyCPJjGM2h95Kgs8jHQ2DxtLG3
2EDGw2khPrt6Nk27wi0JxiiW/dWpWA0/2hwkgETo5c8ZgQAwiQY6GurBO8x/ON/Lbp1PVR2PweNi
5iaTaGGa5sO8Jox26wkd69Ves+2DwHokOJiF13/I8giNOzEGdhp1EBShpB1ykwH7zYqcTpAlwazo
RNbJgGBmTFrzlmVQOh/ysfS2/zHO8I88YRxVcOlwgBcCSCpEXv+Ji48JyWp5MLlunF2yqBvEgRNO
x4H+x/flP5N38UER/Pt//hd//i4acKEkHf70x39+ERX//Zf8nX/9zB9/45+P2fdO9DAT/vKnru/i
6bV67//8Q394Zd5df7rT6/D6hz+c6yEb1o/je7d+eicVYdg/Bd9D/uT/9h//9r6/ype1ef/H378T
eT3IV0syUf9d/9Ptj3/83XK4pv/x76+v/1F+gX/8/Si699e//Xgv//Z57P7b772/9oN8CfP/IQlB
DU3QIe4uUjgDZVD+i/3/2TuT5ai5tUvfyh9nrhNqtqStQU2UnbNxNsYJmInCGFDf97qr/xrqxupR
cqoONhSOU+OK+AZ8GEiltLWb913rWeKfgKsEG012dZJe4D/+K8urJvgf/zDkP1GrgiKbH6/Jfoof
1TmmBX5k/FMHCQ9QgnVIg+Dl/ON/X9+r5/jv5/pfWZue8zBraj7zNcgLDh2XRtAsS6lBNdJ8S2RD
AMLBj/LFmXyq8QwRL0GBC5vCbHvl6LVTfjf4XeNWsjFII+lRgCpFk9wBVmgOFqvBEmEPkZPIIfp7
AieJbY6bhNgAQKEbhZP+e0labwKMbhcMtA9Mi2oCuVDfQmKqIoAx2FT+OdQn5YLHuVkMetyuYZT7
C6tNP5fE7j2KzMFupvhWvil9S/mPsu7na2DxhdHj8B+P760JqynzoKHilJwplYiTN9n6c4qDcCvC
2EF8Aj59KShrvkMu0V6zROaP5QEhAeKbz794a8EKwqEufUzw56DOQuvU9Hb2ZKaWfqSyHG4ELOTD
VBT+YxinIWf5jj6xi6pLcvCxCdNap0MmLzq+AE5JsU+iASac4y/j/1/j69fx9Ptw0uHY4FFTLeHg
EHrDHkk9jpMQeJNzQyXu0IuudAMHyY9Lu3hky1ja2rZvOFYbpOQm7t8//A1e8HaDaJKCFiVGhtga
Z+bF/YLNq9UqIkuhzs55auRbLFXchlbVtHslKsOdZSUZsPBy8BaB0KptXRrO0knCaEfYl7Z851rm
yfffRimuBaQPpRPTtm2LUuktivaXa5kIZSjMJg/PCIt4n7rC6F8mPBhHApHqdB1QMXyexW7X3Cn1
RZw7BloOsxgPWIEz/57yAoJAWrrNVX3/Mf3+FuGhtAzyv3TCx+zfA+kUlORD28hTWajYrId8Ospe
R4GtdfD4ZeW4snWIRYamtqdZpdDgzuN3btFrK+N8h/h4iFNE4lE6wmD4+mmlesqUY3r1yacb+jQ6
iZK4xXw5Ie2MJ5HV5juv7e/jA/Qs35e5jraIYMp9/YkNUs82Ucz+xEzG0IA/Wu2SrMASMBMnc7aC
SxPXPekBGFBaIWcvDdT3KBjeQSJpv48OLoU3WJrgnlRmk9dXQrCa9JVCDqdADfxDI2uH2n6pArGA
G+dWphreJ1Htrfo4jQ8N6NnBRWtmLbsc4UmkdO5EMeazDP3T34ftb+8v3DHNwnc0rzE8nvnnv4za
lL1PwfSmnmyk+htt6Kod2/UAXUtuPWl5gX+OTZ/r51N49/dP/n1246MtE5Eknyohkc237JeP1szW
J8arESeJWONadF3i5k2WZ8TPOv1Lp5faUdSdfTYyfAm+lwh3UkzakyRu2BB81AI5Rd/fDcGY30mc
RcM7s8trjNVtuDJwLANhrKVC5nzzyEq1doK+1MVJNfrm2jaGvcjKtv3SaEF1CMywOdkQCNHSM+CX
I9bkr+/coHnufD2jgD7gfbGxmVpoF968L0h8Y2vUQhac3FE+1WNaLkJZ1/R//GHNviLckOYR3vuV
EoQ4ekb/Y+d7aBWJnuqvTl6p77y/fxjDr65nxpr98sBaWdKy6ANxSlPrsx+EO9T+P975zr8teaBY
2TbxsgLtwl/1ZlBIrYtoKEv9ZFdjqJLI3rRrzxtQZVReeKCw4SPdtJV1hhbnCW6leedPXbm1wVts
g0BBME5iafMtz6gck8DlvDNo/3R5DFUqhhbTPCXE17egjgya4lZknHhJmmvVV+VmnNlebloNtrF6
52b8YQTSKHF0toYWa+zbJUUxSXXJZCdOI8rhhKJm3X1sKUPtZVoPL6npNAsSEzjCGwqOUdaObiXs
ujswx1/x2KMoNX2zXMP7zJaBVdexq/lVAmLOr6H1pMmdSlH5vZzvN47h23vD3ldoM9XvD0sNilN4
TLjITmUL0sKNWmVOjPXLQz7MItdZX0Y2UWU0ezsK20cIfd+cgp0LXQvjR9Nb/U7PkZk4KfHkVq0k
j0jTm+s7t/Y1SfbnReomvm0VNC4yvjdjeZIT7sqYi6xLldCKnibqMaPGvxZa0mJ+LZzt6DjeI8AI
7Thpbf+Ic2qZ5gmG1S78bqqiq9+Zb/5444QpWBipTXIL5/Xzl/eLz0T7WWr6qZ5Mc1/XWnMdNMRj
BDvYHyJm4D0l8WFLcW5a2EqSf+majlVN6SRdncj4oDStcYBa0FxNhM8vgrrQ/8ttux1hDKHbXOmb
8W8O+IlL8kDYi/basSym5GxG3id6qMO+rethkUYF5roa9j+l7YcCqdBLN1lyO6fsnBQ/eIcVMM/B
b6ZIwHdckSrm9fXt9tO3egLInF474YwDT5SFxVPnFWy/EhhC7mjr1QesOe/uK17TX3+OHpJ1scRT
wHdgW79+Ug7ujaRSMv3kE8/yVW9ji/NTlyxYRuoVReb+AnjF3FdOYRMvNeEmuO3Q3xnDf7oK+J1g
Xy1eEseaJ6tfxosT94OPhUU7xXJ2tRF9UC+Q8QSryNJ88Cr5V7WcvGcDYdIimn8/a5t68x9fBIdS
jXPzfLB1tLcQUbutaEWQU3kisjPY5/mU32vIeF7iUGhH2+vzQzEkxwnF4BLrClvgWsh3ruG2SXk9
CrgGSGkWzAhI45yQX90Iu9eKBtm1ehrYUhirwVKLp3R+cWkKMW96acj6Dd3VWmfjFBwFjdEPA5SU
73kLiWQJAqN48qhGEVXUV801Ntp6q3RCv9iIj/fmvDH1w454KM2qr2nW51vKPoKWDBARUmckvWG2
LiHaRvjH+fZ21rIngNHvzRBsPX4b8IKvyRPXGHoGcqLXXzXJOiLH2/5fc0SSj2yS7CLcEFpuX0bb
1vZVpqCN88tn4IDJA4QOeYHebe5baHqYpkyxCeETHKpM/zBrOlaDopRujqYWgbM50R8S/feKTsUx
b8zPldEhRxumftvWqX0O0TB8ZGHsFhYpRoufJx3CR41TOfVypO7ZR0zaYdlt8G8IXoVhfBiZMpZN
gNOvRV47udp8KBpic3bRgePaO2MYHzu9W5Gepew70r12bS1L14kbcxWrffa5pAp6LmSQrUYNwTds
g/hiisFn4GuMrdhKv6G30B5Y9+jx8Ki2lh1qO6cYy8fRKdofU1Pqq2LK1ZkN6cM+DFu6qvq0rgcl
/2h3ivK1SBuV8ul8LjD4f/aiesU8ghKzg0aZGZsosMt7IkiHDbsxhgr7LXkBuZhvoRySG+TUwT5F
soMRwtsJ3/6khsplrAKxwcGTY5Iu2vAltyJ5gMkEs2VqtGOkFXJnlHm0qxDkbkwOhgNhO+sY28hu
1KlDV5NebnSvG/ZIB5IteXf2BRFUH7hOOX5Hlxwfw4gjHFXNYQn4qt+XRllvZz/wJ5n138F8Ocd+
JAOZBqMXbCtPEpBspM9p3NL/7CLwJE1MoyPSgpOEVgcAdGoyNOzheCdy86wlNIGtYjqEseLUNB61
fGvOK0taGt1DGjWsQFSUPqJ/KfcJKodhUQU2v3n7Q0JNsgO4WfNDpcU7j8IVfp/IylzRh/4egWry
c62yCrryCk7pPWJa7ahkvMH0x81tGln5OfZDdWOYMa9cadpQqzDHpa4zbwvDQM+3KRrufdkiWkhv
D83A5rvwqLJ9jeJY3HPOsjdZPYwuobyZ7vLkyrux1/AR1Pum8PMvBuEQCTq9Pc+U3CPazQsWOIs2
tZnClkvqZYJEeGOKsXkspmFYBKVpHkKzlrsqJiy7KRBpIWWp6caQcbi/rUZ+aYUpkWsTKAPUhY+J
EMW9NsYEfAmp7IokT1C6CHHE8JovRjF0cEkAImEAzbe+qXTLcMjCZZdp03oMe1pdnd9sdAT/xKyj
Hl4ZKVyoMnMeuk5Oh8wph7uqF/EStbi69hjJrqr7HTVqEWhPTierEGtfWS9bdM7gRto2WgihBlfb
sGeHE90QWkStt9CLSnwi8XT4YffKlkhWb6vGjtwHVuGtRYkOLOjTj1pt60yl3nPqJ/EDUAf7GY79
Z6/2tZXMRLoBWmSfkzKxFsQy93e3WZGUyubKMrSmGsKFhVm77IckXfAyPk9Mzkd0ULpb1x0YbEQW
FNzz7qWSdbxl7sfqAdKnonnfVcay6YxnZDf1lW1vcxWEz1+iPuXFHcqEQagKMW1x8wTPccXsB6hk
XPA9qbl00IM0jLGLySuz9ThW/sFD67OxOm+6lglYI4eGwHpIO29Rt2p9jsiJpP1PLKeSNv62s2FW
dLRm9lgCmONlpswmJDGx6ILcHFdkshLlVsnyk4xU70i3L+A4RiaKG0bmsLKb8cHTMTr3qlU8YWxm
IsTiyZRSMK5hL1gU0QyTVaaGq/AUlAbf+XYGut29BBvNeWqrHQjP9MUrcWe6qQmxhRZHARIgiO8V
rUteBCa1z+ia+m+knef3WMbkycKz/kFvy3FX9zoOrqE2tqpd91vIY7jckdFhMCYSNm9ti6QvMJ6p
FxWLrqnKhRUlzdWeUwiyBJTAYgo4gd2msnHQm2tROFk4U4owWqY1ZUdgHZwABkDIptA/WimzumPk
j3qo3k8Dq+yE65suJRIZl1hIzW3z+GAo2rRLxxJ9Cj66Qy1jRrM/8mkj8YcfQe5QockmlKyqxGNR
t011IJbuc9qI4jt6KEpqdqGnbpZ16hPQsweaiYQ74yxH99HtaVT5d1aciHWVTPK+MaSxpbNjkgkJ
PUTvLMyhskdDUjQfRr2Plk4lzZWupfI+DdKzZfXRvmsb8yLn3abT2jy5W+2qjnytWLAjtHF0Hgne
6T5Ae0G2OTkrNqXT99Cxp/tuTPKfxYRo3hxFoSI2Cuj3RcijIrbU4OgOvqJfBDasWcdP4FkpgXrg
cJss29ipN52aKwskwsCwCiX4LGVxsBRg2r3v93sVGycwzlx9TKm1ot8qxxfMD9aSdC3fXkYTeeAu
lJD6qkRz+RhJaQhbUfsm6A5+EnmhIPOO1HFveJq+cBQau1kdjTvQ6S38ZDvddHhVcUKWuIlCZYXh
HlWJI+KjNrSGS8ZmuW0Hv4cjqsLgSPvviEmGew3V3w4QhrkySlM7JuTJftBj1drlY8vEps/J9Lru
PSTK0Ox1u8lPSTZyeBdeiVVrfutTpv+rFYrkNFSTT4EZvyKYl6R+vBVBbtu90srDS4kh8PsEmcCt
M9S3WR37bq2gAMpN4bky5oynkfku6WWTw0Yssn2yqSG7mUi0ReP048dkVJTdVGT1KjP16pgzNW84
1tDiVjOxMFQaoguDRMotqvLcWqI+ybcYLKxPXuvFrqR5c9/dVsgSlDsyknJbGDhVqS3qToHmJ+It
n1qH1SyfiG1zpHMf5YO+R9BsLuE04sQHjnbJHJU6nDmTX1D8of/gTrVy1ubPnFOD10w6H0as7/u2
KJQN2yDtqioWWcWQkBl2aNO6PLTp4HSRvBAmPO+K5w5A75MwoCaDwtePA3kZdLr2IGlU/algW8Eh
AqkA6pu8551rOMdVtBUmfgc7EyfKeR+ZTV3xBIKIHw3eFPEGWLKFE8rvTp46p4qO9Wef2F2sJzIH
vGVNYkfrINiFkWa9OAAqj5UDstaVeOK2CSDmfVjnegtToSaXTJR8XOJR0prl0o8NbbJHv5DKSeah
tS6NCTe0BNu/zYl61l0dHkmx7AxAaq7WWaM4Y+23lNVYDkp7jLwe4hAZtA99Fp5wypfTouv4ODc0
7e4DpeP6m9oq3edGN8MD4rFUosBjNyERhNnbW5UHHab+Las95bPKrhftdGnUFwNezfe80nvYqEGQ
bCMQ/l86WO/tnP5N29nCDkxHW1+HmTkdKi7niZmH0CMEPZSqDJnfl5OsXFmBmAixexmLDPbRfpj0
ay0L8TAlxZmsu6udWM51NAa5ZR7FOA7N2Q01VWHXlfGW5VBKvUB1dTYaq9GKFJQlXp0t2K/4ysJK
tWpR5LqCVpGkVINkWtNTYxKi5bgqa2Ae6MnMp8Au+oMWS7EGwtmvDduz9lMe7ERkYhLWw/CztINn
ejDs3AKPKvZoQ67RdfgB/kBDLkbzuBF4A90kHDt7FQmjehlkkQ2u8K1pXDaQbL8WNRbuRZA03jEz
kcwQWozyhrHnOduB64vusfRI8grycbizyf34nFmFeUTfUvzIMG/3a2UMg09lSkbkp2RU5xVADrPv
A4vyZ9kFtXKI+6kj2CTS0/KALUH5EoRwZQoN15g72xqTGrgqFgXfRQhzSqWxG/u03UG+Ho6AdzBf
REl5H3nq9zIk/3sJqSy5JJlk8WYdiJ+ZEQ1gRuHgEBERMpmtLBRWh1GmmuP2hWM/1x17+UVi1UEN
XSYTHxO/McJl6LTDqatrpz17nR+UjksNoYw3kAXVj9qYZPx7cmiuNI7ZAZmwgTYAjbIV0HL70o2x
tyAXEUUSdWb7MqlGZqJx6bTjz/1DYpW1dH2iK05FaLSntOJHFHAI7lA8sAFdy6/Irtzr48AuOvUU
3m897Xh1dFKtCaWc/1ikaiHBvmWTQyiJ2EoZgUYz8bb3IK9rjlfnlHL7o3in7Qv+aN53QAWS/MS0
A+qCQjKwjOaMWUKinE61I4smfQWLolSahuVTGFX9C/M5Zov5KMcyzCfCKmDHmxZsCmTufFIhrqjL
3hJUc9HRFE9tPCKEcobQ+oHOzmQ2mueyJJsPBJnfRnsMGbhgyAteJuVAyzpLw/xjMx94fQIbjRWw
lP7FCyVznRg1zulOCBjJbdHDMzfPtb8mJmEXMpGFpKxPC6eZQyNjG48DXhYPQpcC+/hqEMC7BvjP
a4h39udl5AV0FVcBjTbPkjhc3B42yGrC7AMbu7ScXWKX6hriWngspzInZBLSu49ZKZgraHzzwO+F
G8iyXNfONOArCX60+KHBdQ3jluXgjJUUTpZWZVtIRt4ds4N99fuKjULYskjxFV22u/6dEnvJTumc
6EA6bkagVOJ/qPNUv+edhYfqON2wiESjPeRN21x57Nw/dpvxqhoCf4VZHumpr6eXVJAquzAmQ90V
gUK0p1ne4+9OjmWm8As/eb5VQrTe5DBeqx3qLUA9gMQMV6Jc++aAMLwfZalhtvHV4GsWEsjr1l7o
Sbebb44t5yGW1d2ZWrCxHxQjWSdjGNL+mh9sb9ZXnN6UDlHv36Ws6JxOkm5JDcp8wEV/d3u0UwQV
eSFi1UtWUJxUt6+b9CugMPkBlEe+gk33SUkCjqswbtMFajiYmlpkPaZqrG05/+nEEaAzJBuehCyk
DccoQMwKxJJSKrJOoPOk1VWu74X4PmJODWkfhBy3GcFRTFHPjyln22MIX+O2UPxcUQ3QL4uSntq2
nCsW+H6HLZXycTf0+TVQwq+2IcwTaQ8N5JRajEupcyTvO7099OSvuxrdkUuLC+UFc6t8qPHjGEwN
3DBROsr3GndCskgwDwog5Jp96QXiM3/0IItZE+CoKQqNFzPU1Ts51I2rOLCrXMgDw1dkzDF1LUJb
3bH1kjVUFijZfjfdiSBRt5Ko1lUvh/g0VYANXFUJv9wKNH6i8LJ4Y0FgwlTa40cWZ56nbUFrQ6Jo
XDXD/CSSMQ0JWDPjLwqyPqSUxgypQ9S2T7CVf0sGzzvfhnvpO94lZ2/hs93l7SZ3yVlQDTEuzZA8
grikA27lnr/UNZSurqdQELB8qiUlgRLSNUKKcKWlhAxww1Huf05HhHS5pj0VlLiKurHdvgknEk+n
5mrNdeONOqvYBy9X140WF1RAsuoSipENvAmJU3ObJKFNMXHsTpdGgya8qvzc5G+UbHbUmDJfEyjz
SPf09As5u2j4aMScbrOboE96p5vmh7AK5bHDtWhAPOb8djsiUemAFxTaiTYD/sxrNW8nb8c71iOK
hU3PWwigprhISDFIDLFKH3J8GRcw98yIt4kYE0p9zbxgDxBbhVE6QDJs6fPt4Bd22Lib4oj+G2nc
EPNbU7krQXF8NSvLWxlhqZ5VtQrWOTrFJzMcKxK2xYpgFfNIcUx5yNqaw8tc6StQRb40WhbZLmMN
EJRZVE+JqKyFVlT+AqLT8HCrbDue2eyttOdQM6RrWBxi21hZfcrmdaedS1u3giRyh/wTgsBhZ9V+
zkFsVBZVASJWyecSUd3l9UNcR9kxoWN+wRLtb9Sh7Y4tfeCNhEItkbGaz7A/kz1gS/sy6+OPgYNz
YlKj/getG5WySKe5ajWItWmobBs7iEjLpGcHjRY5Patlkt+lzRjQgzCcF3saqdkgEekyu0UwS966
OeZHzZi0pd02UDIc1WNXpMm1gnvwYkcmg84s2ZV3cixqVwgzOBK3jGJhqBkijZ8DDxcxE3/TJOGK
uGKT1I+gASQQY934pgm8orsWHqBkxYn6FyKSzX18q1Xc1nnb71ijbMTwCXErKmPNshOew9wAAu7i
LYqI6g8L8MX0/P5IDsqwoYJE8Imnjg+38YQKSFvnjqBwkHfZzmidapNRh922WSHvZGniUfBSCFtl
vyoyQi81tQseu7h4HsM2OLCpYWNmRvGBrPu7WHRQvQvRXJO5yyoLW2xVz9HXTpUG9xonBNgWw/gI
bn949IQaHx2HzQG5K3JjRo3YpR284FzII1kg8MZzRf/GmAqfQBiZ+9uof6cJMXc63jQAUN9IENlM
NbPJ9nVVvGwiCdygoeVoN8kjBfRvYN7yHXCz2CW3MttVuSo3fVqlD2HQfeo6dKOaDmd6gV3E+/5T
jFOiwtgk0DXOf7+6uSf25uLQfajo+gRhsKTsvb64dqha9vLxdFIZswuQNZ/jEFYAAynQ00WHKHff
tlmQQRUoPefw9w//vV+A2k9S67EdRKPyrUIqrJy+a6GTnQqbPZCbkjKxISgQ9INNJS4WTJh//8A3
9O65N2Y7UiOoAf6Lo+JRe/112eJ2UZH6yglBLlRQ6ngghEDcftP0UT2BNhAPSj50G1YF5x6n+8AB
g4tz+7KpdlZoOR//fkG3h//6/nNBdOrmlioay7eqWbTrrMPNpJwmQV3K9gLnpcLnsQbm1a+buv6R
dJ2z8Q05bu1pmNh++JcRm8EPR/T5rNFS28VoFeUSJXS0GurK26tZwC4zDOVV8ILdtdg/3ulp/eE2
SkSfgs2oJdHIGLM45JfmnpeQFNPbpTh1foiFaHKG4um2mlJhVFdaGJf3aqB+7LMk4gQIw+9sFHnw
PVaT/D5BkL/++13Uftci4AxEdKzBEGEwiTevGPgx2ExkrZ2arI1XU100d0oZUDuKM3VJrOoXZKfN
mQwnb0T6DUbXyzLlYEdeggWHvi+QGWMi26UFlhNq2rlSm+qu922iH+Y1Q6aJvLxzyb/rVbhkFFeq
Q6OfQMw3bcGcKIAAlqZ5smM7OcCaNtZdIOJNiDRxTVHZ3AO1HrfSH82nAfH+Ovb7J2KcORnPhx3q
ShIS7xi880q+yWub3xCui1VDs1G0cnVvHi1i08LiPCxOfVBHH/Pc9jaRCNtrbcfJElOlfkmHaBlV
A1Bvj/ODTasHX0vUKPdaO1k7OW+G4D/hXTCs+qVFg7nsvCRbvXP/XscU/rxOTp8W14iJ1H6rR5il
c72vhPoJyum8Ws8bl3CMi6eQrb7LlWEC0jnEGVXynIVRvOzx8W9uW8a/X8nvk5jkRs3vLkPQsN8K
odh3seioND1vTV016KZvBIkTwoM/7ujNXaO/f96fxrolTUJqbaZNQ74Rh/R6idQYMNnJyPGbUEx8
oSWTbXKiX84VtoQ9EbXVtq8K3ENzue7vn/4HYZxUaaUzOqBFgIB686qF5dhNCUyXE/jJ5tg3FlXt
0ZLH1kkoZDckQoFxOkjgSYthaIpFbJblxQwcqNNZqrwMefEo+9S/oEh678784UloyFN4CLN2z1Lf
CB+qPMhNta+tUwg/5XpTUYZDhFhF9MVTDZz2+vd78YcnwZxjI+yY1y8kHq9nwZHNryCe2Dw5rJ13
JmRp1vMw/5AmoH1d8mzoLbVilUAb2pkCFOHfP177XSZE6VRDkTbPIvN7+/rzlUojdaaQ5ilWzHZr
5YN/l8mEuF9vrF2SM5capL+TSpv3YzfJ7F4f5WPtlNiA496686uue0dv/afBwQVRaLU0i7xw680T
MHAdFEZhWSfqdta1IrkUzbcR+esCURHFDMv+IQQ9BaxwWNhH5a4t4wa0dZCl+GesYqU1QfgV12b/
Mkyz5OHvd+wPD4y7xK1GMsmk8XaxLYSRKr5hy5MAPsrlVII2VptyYp4btTHGp5fbhvk2XwESpj3x
9wv4g9KZxR6tr6khtaUk+mbWb4ZcOGHQmicJmvWh9gGQ66QU5OMII99smn3qp9NaMwbvLhyGZAMf
oHjPtPCHPQeydI0ZROgCZupbnRR6ZvLNmNTPjtnuEIxm9OSGZtNNHi1R8Kaf5dBLgG6UfmhIimGt
h5fYitu9kQd+tEzmoNRar5+hmmTLoc3CbxGao5OlUFIhAg/rWmxTJvz7rZt3Zq83SrMrZdaX8Lqg
o3kztCBkc5osmuhcz3PclE72pcWhsBeFNZ9M5tZfa767TN/+2TcfS2PEouQ8C/lROr5+x4KIE/BU
68F54Iy5scy2uGolLfAewvylzjSWHpSO8uLHAcOV9Zwgrbqj5M2GI8cWT3aSq0TEJc+M+Y+jEB88
XlS3MIO6xNVMMf8mLMjymhpgT8WEtkyxEEy8ayzXj+XQUsQ3clsATdbaOy8qsXWiV4PRm0Ij70nP
/Zjdeg3jLN9XVYoK5TROeyoTxFc2ZfsQTE7+9LMq8rMHXUSjtoSnod8R7TKeHD/rX/7+sP7wojls
qSzbREuvirczcdpBUxMDD0uEvXUwM4C/ARKCz4HQCfJM4u4Y5IG2nsYidUVdZ+8IYf/08ewJEHUh
u+JFnxeKX7anvpNQgAJHc66VQCHYQ4t/1nrwLlR3RZ8DsPWDpFyjzX8pYkN/50z1p4+XuiYhiyPM
/u1Y05m1kfWVGZ8VfEktcVEqAiHN8Le0cbQ7DXz/10yVBHbiCV4poy/e+fri9wsg04QJGGE2cmBD
vhFCjpAVYb34yZm5n1F5q2qWDnsY1zGpoXDlxdOt2gVAVDtWdpD90CoZIAUpE+oAINPtS4EodoOP
3uyXTTJnMhdtrR07a6LoOOojBQXoyhR6RJ2XWyUcqFKXarjx25AfgVDs2gXW2XxymYeqDzDMxk8T
pZwWK0citaU0HSpwoTlwUUqa0XDOZ/we1gImnWxqqnhxaxO0lacOiwzH3PXWUVCQj7/Ec2k/gGvw
OVC78to4k7ezqN/sfyoZrVlukes1Ortw1u7+fWz/fmLmzDqbiqSFZYJD85vBRTwPYpkkP+NU1Q8i
przlBmGqAZfAKJHQGHTkSF6qkDs2B8Y7u7/f9zhz5BHbPx2BN6DtN3sOq0nKKcFAxFaPoBCUpBZd
GcinR7umoWA3Bia4v39f/bdtBkUj4qnI+cJBxVz4ZjQFsa4nqWyjixkmoOMCXxhELubGGtBAtrpt
s/CXFUQaag2nO4IBktJszlXWKiu7SP+lw9ArW13HkDVcOv7cMRst5m1/ysQ57PvZVOwDOb25wDiI
qY9//xbybRUG7bJN0DYbQzijTAtvJnKbRJoCVGF7IgWxODiVXu5NUc6wD/FhpMDqUqSKD3naNROY
gCl+aePyWpFj8oQgyy9cZN7mlj5/tMRxTYEk92DN0F0696OT3udR9jmKK0ZwB+nqC3XCfDPMEj1O
7uWjDIz+O7zW8XwbvvTNacxb4fQwMIl/c8h9XqeqVaKRG8wBFIeufwIT121jmuX7LAyHO1VWXKEs
jTt9LJU72P3eugQPuUzhlq9Jp3BOntbnCzPvrWUzmnJFm7nQGJhOuoG2kq1BToXPNIwE8uMRCMQC
LU64ue2Ps0jtz9KOYnw8xUfSge0Dx7lq1Zlt+yEVzBqTedLFFIEBnQiygnHxnJoswDV6spWVUjCU
TaO1m7hSA2tp04co9Cb+EThKdr31+fyG/Kp7f+jyq54VKu7yFJ8RissXSSjqUwjRbYscvlwTGoHi
oTT18J1R/Pa94UhLDgydfAN/svZbhcB0+myMtEo9lRk6D2VoWWmhqBwjYaYrp4uGnyvg//cov+NR
1ueCwv/do7yqi+f/+d/Pv7qTb3/jpztZ/JPyAhnxkkXL5vBiMNX8dCdT0f6nZjNzUpswhKPxx/6P
PVkY/7Q58XEU4xSGkna2S/zLnqzbeJrRIjN3kUtzcy7/J/bknxaaf28HTeT8c/IfO3hNZwHgFPF6
8i9gxYZx0v1omWW6S2CT37aonb4BPEr2E0dhgKJITsdxWmmKMR3APUwbvIziOyXqxH8iTaQ1NhaI
0XaRy2mMP/k2SSDLWkdfASZgisnTNYz2uXUEWKKq1KyY7seYA40o7GpYdAQUWWstnPTqA1A/x40g
PeZnxfY1YzOkoQU5ZBAmFhoOMZ47TDhIXOBgJF9lU0pPDGOjbSLCT1FwpqCVcRsW5VnRWX0XCH3Y
GaplVHVg/6KhoV/ntYJsrEK5BhakGFrWRKdsGmlmP4wMhEODlzYqj+RWlk9Sjy1t3wyjs+E1HuqF
RaZC6lL1BlLQodWjqd2GU7sKUWcmyyJXVH3FP3LwKl/otMz78aFXi9RzjaEYnxQ9V6Hg1h0ZhFOJ
SnkdmR0h6+PQ9+MqiaPwMdQ4M/pWEvabIPNHRG2SLgBgX4prNPmGcvjC31ZIxCDVp38MnNxSLkhR
i3ZdeazWCzXI1YcoLTXzvgv9dFwbTd3HwJYc9GakmpRPDSrKdgEDKINENnbVtzINPPtDkGVGStyR
WUx3slXn3nU/9E9mFibJOpAjqVvF4AfTuTW0Ml7LUqFla5aQj9wp1JxwQac72Jl9xwaxzWz76KtG
aTzQZ+nCpReFfIsm0ounvC0DZxv3nn7pNYkslXJlsyuA+vpkMCKlW4/OWMG38buhPDaBUZA33d86
t75TpitytdVyS9oF2iBDTaedrZchkSZoCT+3NQfUZQeBNlkaZht8CjJC3dxEFLFYmR5QMvTq9UAa
XQR65X8xd17LkSPZlv0itEE78DgQIak1+QJjJpMAHMqhxdfPiqwxu501M9V2X8bmqaq6M8kICPfj
5+y99vtMest3o7ISplJtp8ZXAw3yTgwXntE4NdpCYGRtfxotB6qTZxJptKP9VQFR8dZ8jXsEZi2y
i4uBU2+cNHtGUTr/MBtJxnmDOZ83CfzWFuVFotA5J8loMuwl1OzEKJkfZudNj9uzW0GVxG2udRWh
BHwxri4unuTcLC0IkxbIq7HDcL+gVW51I2rFTJpKaQ+ezRTZ4GUbDG+bgqaq+KHEC1AxEZG63C0I
BVYbeu7lVRyG7mJfIuOJH6FwWSwf5FoApMq0dQOz0YDrJBRz4EhcfdlAxjn2DqhoNBTARCo2mMho
evkvS4bO0I5yd+EX/+6ToxcezNuyQMG7++txRUWfOG8cofm9lYbBI/zroUPHCbJk7MQwRGYPs+wq
K2aLtwPv5RDK3vsUNgySyM5pdkcQ0pw3s/NA59SwoUwkssJCtSv7e64JFUuerfa7NiTFlUOVdusa
pKDTuM3sH4s220NQJ82XLCCI0eqU5ywFuQT5ysFc0fAq14AWIryP0yGt6u+UwVG01aab7kCZgg9F
h/Zb7pBnO3kJ0mDQOVgEoOrOHNN211+XybgQpQozlptc3xfliRtkx/Uz2m/Cz2oYNB8ztfP5IrWw
wlWrYfuMBUXtWBNJ0DWQ5XRo0ccW8fE1lRwH/ipV8s6aB8UMRHrWIb0Y8UkfFNkzGXuPXrYwPCe1
ME9DW5+G4d4z53GMfH4CM/RUSJPr04uVXzHmRug6yNqBzhMs3yfkZYAESnM0pXQwEWmJ9aFocLNG
5jo5d65RNVeGp7gHljY+jQCkwj7pndMqLnyYzhtJExhmdJNOlz+A0C0WrqFHols9tlfQ4IuYJtHK
csygSwwSasL6zdS4e/WQHjnx5iSaRFnh1NpxqprkdSnkI1C59MiRHtITKTjR5I3j++LPqBynPIGe
PhcgX6g8VcGjOzF26XGHyPq0cUohvSYb8CcvnoEKwVcWGgGPN1caE2NXvMIlq1mJuIcYykdWbAQQ
KvGR1EHrafe6nyJXVaLKbme/9Yt4bqmdnbSvfNYLd2vDjD3BDGVbyavNt9OM+rIfKe8gGgSbyJUW
+WjEPpvNtw5GVZsfI/HPF4IjgSR5rgGqTBgYP7Zz6+71PG1JT3VMv4jEOgxeiKjOjBv0oTdbWRZH
va+8PSvJeFXNBc5nErdOgAvbQ1mL7WNaazzZozlWuzZTrhWkpHn+YGuUHRqQIT/IRg6HqlFdBGbS
YDSOJcA85bbliEN5YbEFaM8uk8GhmL6YB9q/3Gz6TvStuybKPI0GSpHn1faTdw9+3YdGvyyP7F79
wBsPm1qujMU7qO8VOr7JiHKeC34V7OOzlEr6qAWm9sFG4BFx0FzyiDmo+rXqQ/8NLrC9Y4UHW+jx
7t04ljv8NIxBPI4QFqNuNjhdo9wWV2NNBlDUldDWrMT07hUxGZ8VUs57VNX5Awsm0M483V4LlFDn
waPd0ngquSYNcPvZ65vxOpLkujP7nsm9sP1QgTYKan1tospV6fQ+kMPA+kFOT38DuWp72iplyVAV
HgvD0DNfOBT0Xvz3hoosJRwFMkEsC4OptpF3dHt1Oa3XGUOi96LYeNnNbULibTnkdWkI27uQIPfy
26PBRgrjrPoXr3PZ+1kOvBJZ7AZJkODahjMMQtU6Qw8YmoPNZixnHiKC7MAt7mYETsuO3aB4Ldxh
gudYbNPZdgAmkcDpl/t+6D3SCQSeCBJgmkG/XxuvPwxD5fyqZNqctozFHU0j+GVQrSRX7TM8hVm4
QVviaEAxZo/Bwj3wnieOcD2WirHSJSi3hmUuRYHxRiSSV4QLgS1OVAGNtA+JCTk00ugE9jFFUBE1
Ni9XZBi18qMmqbVfphgzfUeYaJ5EKfm7E9m6WNEmfxl2M0HFW5ipKffZ7hRrt6GJS6Qi/C6dssQf
r5SDPZB8rK4fo741Xe1hxlUGRG/yxSWfsDNIfHON0vhokPN/QGlbl7vRvyQV04RUeyenFGIPAAoY
1PPUZpi5JjXeuVRK+ZWRLEbB+7+aAw6J0QeBdoHtX/nS79/y1Vb37MjedKK910xBQtUBiadE2xmu
nVJfIwmh5R7Qmm/ugYnBpxSLxfZR+oZ1sGhCpns5DVDcMl9g4MCReVEnOi5xlJZO1Won0jXuEZfi
vMj9abpzZkE6TZEZkOmtwsfKNvpebFLgYRiqZ/2w6p4ODULLXWzIytFDVNXyYCWpfDDHhX3VVrbz
TXF041bSaLmGZitOhtUvCVIxYt5A0/g4hFnwtWqnJYs8z0VjnTGLKHuvj8klTBI6JfGK1cLzr+nE
MAWXnOQ8yKgz3oVK0Q/a29zeFOyhTjgtDdpMUJmRPpJkFFhKp+hYJgvWXaJRiuG7slcr9IqVl73k
3BNXINjQ0FIGfHZ1OjyWcmNb3voOS4Mxur9SQ/S7Ffgl0UlUWwiJXe2mKCv14RspADCJUI670Y4u
sZm2mqsgHyZO9cWKiCroQW0hWNtyl7TWniztQ13TpgvmKcd04FTIUehCbC2OPpGaCDw3R7vSa+m1
0TY6mnHi4DNgl7LG/IUDc++EqV97b+hWUvp49tohLc29lxaZE0FzPWtPOLi+IgEns06kw3kq9CvB
69u5NR8zsxrzxVOyvvJpKEzBag1OEYpRiit3omUYp4SfPMN8bN7tUk37YvDlhw2o+qLvaZYvczDa
e69tyO9LWjILjpiLIdBiepiPeqnXRUj3Qv/A8QVgcv59CMiwXqGGLooXSVsmiTt/a7fdBPnVOwze
rLAuaJD0OKoksxPMRvKNEi4/67m+HNn/8Ylb3nAF0adBQwnNQUVVhg41Gn0odJfqj/zizbS218zo
tpfRWBn+Ge64PYqL6jpmBmqdS5KDvoAKNkPQQhy4m/EZwCwsbSNE9NTHjtFZyAQx8B9ASHWPlN8T
6S6aCJhw5AccMRwIswZOJRe+uPZNjxFWRrNGAb07Zir7clwakjpBkkdeOnyEpYcimM5MxU0eNPeQ
5Umx0zwSP2zSHX9dcm5Q9DraQ+Xn3Ye/ZP4jgs00ZoRjRaYg8DZ06s2TqNhqcUd6xvwrmReNpBqO
LG/DmNYqbDJyEKI6n8t233areDe6xsKZ2ZOtq13OX95suPx347Xr7WQCwzKzZth5BW1SDB6YxMpl
0ooQmsp0mEy7Pq1DvuzZLJFic6b0SkE4c4L/SAWuvtwRx9zvpd+95kKkz4Zmumezs1ksIAActmo5
UL2tt/AKzDdHzWpD6jxnZ4PcYyumOOn2LrjcO1Ozui7gaS/S/WIvI9FKZb+7GHieF6Dde5FSwLe6
tWsqZ7rtBxN5SNJb/tVWiq9mMTQkI7gbeEX9rTp7qAwOA85ZF9nqWMjQz03vlGOgObL7/CJJI/1y
tXY6gHeyYoBGSx2hPnOvdClwDMLXxGg5OBK6M5DW7IFVsrym71rFs8p9lgjF08le78MxtVA37eZV
um+4QtJw7BnLWcqgtGUaEFYc/MJWTt1dleeIfK15uiZ35Zcz8LdgOGnHzrXKsy018zAlbojRsbLj
ljyBX55UVkxSTHvrl727UeE1HTz8rpqcPWnrw43d9P19TeDAXihDO3VampZx7ydUlqPIRMApRCe4
Y2gVJn9UNbtSq6ivExTMITo4edKHZLo3+/pzS9VyorwYDsXqdlflKPQAsZF9S2RC+TJV2dTGC7ZQ
9mY2+tdZYpDIADRdxHHDEHaen2MGIesnNHk+jwlhuNZhqWf/h13n5Jn2+sDNxzwLzgNbx9mYy0Rj
wNDqfjyYcvouu5aDi0FVwzrpF6CKVV7sZ81df4gZP1evlBpPjutMd73QeIkyc2O51zbZfekLqctA
GBEkGtVgvXYDZ0K7Gw1yUYVYfhCE7RmBpOrg7V1T0ggrBH0HHuONmryzUwThSz4+2l6lHSnGybXI
dCcJLQy/Mzui7sTKqjM77kd72rWJ+W63rXGu8caFTEuGndPOwKuxx9NrxkCMb7QODSmXc5Zo6XHh
/BEUg6YIiFjZWzuSgLGYGcmxJboGT8pQr4dOWMbzMggyl1kXnCJ2Bz7zglDtVXl1MoTD4i+0o/yC
UQfRTk5au0iAir55WpfkqevT4bZcSIVEbELWFRBye5RPHVlfDtPPEefN6Mr5LrcnLblAYrxw6ib/
pdbLLvZcfd6vfVpsOwY+tstpRScvapHlw2XgujNmfPmQNZ3uR0FG5yd5MB0ds3b6ucxD0UWjhZ+I
SRMg4RKfIsHH4A3IszstU6vivpq0GzZAUt4MrYAjmLZhR4wlR7BtJoaboz9637VLjnNZzkfkvvIe
WehOCGJ7I5Gu5Y8tv6TUs/X6RyOrzgUCvMDokuxg2BULxbhlB9HQQ5kp1jGCuKP3q5t1Ug0dwaEt
GgQjqpAefDfsF93d7sU2jW+g/dcDnNd+uFu7Yt0B7vtgO64epVcvsYdD/q5CCjzybfcQEXjRPcbu
v2ywM86JZKhNP6XC6+e4rRbtY+uc9s2rhhslTYIPHMMNF0vkb3la6w9dBwUcvrtJA03P3/2iVwct
HekXCu2xSUBuS1pl64GamVzAwSIyGMlgCnx8dquradyKI8fJem91ifuhEVQRFYBUr3FgRkMDZCga
XHz/MMyd+kivZ4jm3lyPIwFAD+Dh+Q7o3ngVrAd0/eOJpl8aQkDqduRY29eJPaz42YQGygs/PzSF
3hJMH1C3UQI4Y36jk/H4noxUdnPfdEk8Flpz9qHW05tT9YfILGq4cv02qoWMXLPMX8ySBOpES/Jo
8B15Wvysuyat3r1Bnv0Mm6uGoVp/icbTn5wLvWbXV319W/qYbualfxnsOsuvNK8eXnrbIa689oZ3
rybYnKNB0ZhE6pT0gGpIrzRhxaiX0YApbIw4D7m0uyAGGBtOBpvvSKuvbu/yraKZKkp2nijT2/5J
VC4VoNVxfAnWi2IysXO93WNqo3HZohYjjAgBvUZ0gaY/r609Ru2UwU5Js8k+Qx3gD3Cwd+9We66e
2HE70Pq4V2hlzaAzgqZMaQ9MHEaqCEV8q85Q7JOMKCqKKiw8xYz+ezEWdUVl4ssISSvLzGILDl3c
U4/mE1mc039rXPpXxxzFDUN4W6fV7/5Ncds2djKblv/Lc8V68uC4A6clerMI1yYdQrsZkyYyk269
EYWm3v5ttnD3V1/+3/mPf87BL7/b9S5TcLRyLgrsv2sEPXfqsflsn17T19cENsJOWg0ZbTRdo9xo
x0NjleODlhR2FcpR+09E3L/JUvn9LtMt9Fm6b6O4EfrfpgWzNxLBSWQvfa+JWWCNfXoja5zAiXBU
lbvnAE7HEmuv0QVwPpYxWgixGWkVQPqOB2wwFPUMI0eu0KUktkuOCPFY5V4X5w7TB4RDHZPTBr20
gkk1Z97DP1/B//0roLqxuIg2dnOGp/bfbl8mnExbXJrhm45MK670WtAD9fN8/ZmQ1Ds9Kc8mAiSD
d820QdP1H1JK4mk6QYM2nlGXS/IZ+1ZGK4zH4piM2lqeEd0m5t5BYq5FdtG3y12zGZ4bGKu0tP+k
aL0og/6Y2VA62QKso0eIF6Knv90FLQNfthp2iUcyKYjH6DJa+VpdQ/pGaj+aeMsMo6TaK7hHWe1x
cdOSgPBAasv8YvdFVe23DitLZPy+C1qrueV/kIwY/4cP6Rm+7vyWpRt8zj8HS5bFfiGStgxc1clp
n1ia25yrKeVzUXvcD9mc/4I5w7gJdxcX+fdT4Tc+z4kJhtWNM5nCWltEh8tqWR3mtP/8JFh/DtAd
Fwoi187hdUJUbkNk/PMTKiJHSh+/V2DaOEsPFrZH76NMWzWhYeEN/6xAW5TRrKFivk5NMzUQVJuZ
xP5F8sbZEbCuDmWpEgZaZpaXO2ZhfRphp7MRiXSoT5S8jIVoCWROOA+r+eI4xFgEfle6inYYqci7
lgJ6iaqKMwdFdevtNa+pGn5gReSI0ckHS7douuaYLqDVQDT9JMLOm+/nPnOf/MVysI0Og2r+0zP2
pzrtcnEwUHDYwuNhgnjyLrf33xRHDC4yBXogDwZSn6aHvxZVNHJy2RuKHuQN+wLhXG7OPCYSTbe6
x3QhFeXGr7FLlQGgdoPuB2Fw0Fzamnepx37c70BzGusZb6qFKXNAbev9B0aZ+edg/PLJbWjQnq37
6OaF6/ztBd+YrVSCuVQw8UmyG0AcnM5GDGpJmFP2NbAGGtu67ruBM2GX5+Z6hqueFidHr/l3m3Pn
LQMMrLd+zYg2JEDLVgdWRpwjurvi2q5c3dECJrtmH7UFOcWBV6X8VXPBNE+RV+v+HHndKL1P5VbF
dqRxJN+YUejr0z8/w3/uB6BN0fGxjNiXxxix9t9ladlsrKtdJDKovLm+HALSELN0ecSJpXB3dLQ0
9MalHLIHM141v/pPFL3fCtP/Wov4BFxk1+EFgm/tuP7ftTRbtjhrLXta4hk+/52bGjZ18ObRFvlr
KsVlFjbUBjt7y7UGbChm2cvKaqTmTydzVE0Gg5PbkUl/GRhOSbt1RwDJ+IEtruL8wNEMF+WctLGD
envvjEWpcEAAWAmw+msVkb9mosUOtrlq/89X97d49d+/HBN2C8s1CmAXES3asz9fAidzUz1xhy8O
V+01zaK6DM2x5NPPsiyPdlsYl2mzsE4J6ZWfSq/piArRFUmMxDmx4tmvByMgF9a/XWnuRtMq5aOJ
inxlLGY4jz42tbM71rw2euLUUF5qE769rs/Gdb54IqSrTeefTEzk/qquR0U70unjylfdA9wBpcJ/
/sYX0cG/bS3C5BsjVXBNYfPvmCb+tiaWOAVLpym/yMFlNGgxuOEYhOmY0h9VQh16dM+mHZHu8t5c
s1nfOQ2tY44VnMyGlmCC+J8/0O/n589b4JkI+fAR4Ygw8XP9eQsq286pg9bLWsF2fmxGpT1K6dci
SEcjgU9juevz1E4Gw+iBeOB4dlYvufLB4+Q0zIZ+DGZm7RIWp+N/15knh1iiTboh1tsydmQnVN8d
ERbJ2VFtdT1OKAYfdXy5HBEvM9rf0kJT9c6TMzJyCFZc0BzYL4JDbXIU8wZ9whu4plM+RanmFeUO
dgWPSDO0mHqnnhOo02M1DRxVUe+ulYH9c2YSn4bJZuVAtJql54meahqOJeeKjB8522tYsYoMb37d
8MOwktKKNisbog5GyvZgubax81AucBZ2oKHEjcehnEktyMrYAqpA/oWA3ECClbyoBTSzuFpLZTz3
/spPchqOb0FBHmIZTJV/XerKNcLaNEo/toaKCtwpSzLHFFdXgx0wMjH7fWP/n8mJ/n9MM2CP/L8L
hf7H2BOg9odQ6FIz/aUTMsS/LgU9SiG6rvZvReJfMiH/Xw4WS1wPDsx33yf19b9UQv6/dAPxn66z
07H2mtQ3/0slZLv/Yr1CJwSg8bJEU6f/N1RCJseMP5cFGqM6Jw4XiT2/j3/8rRqgEhsyb2MOrBP0
c8JhwJh3jZdZvAHUFjtLtCemanvd2jMVQOhvD7G9fNCFGMPJBEnGqp49+c7KfMkmDOx5lk2stS2v
zUKT/Qn2XhGQH0mV2NBTt9LQuKTK+EAcgtJcdnn+1K+WHRn2cJyMKe4QbFKCQXUY6MSm05HhSWAW
b0PvNFeW/6PrRnh+HsmlYILspSuYZZLMnpKiwxgvXdSJYwnls2leUzWHDkbF1tfD2n7VmDLB1g/R
FB1bsqtDqDi32UyYEy8rZECzDSGohavQYq27JlwKqAG0l4I2YIkGwCD/WHbFvjUUlZ0MO2wgdp+8
TThDzAIEwSIRCzlJ1KUfREQG5LgZ6mNgTqly780tYpQqEDLex/pLIXasl9cJrEa0FqZ1ED5JN71Z
BL3bn7pRv8DT4OzNz2Nh/9zIXsP/XDw32wlXDPyTwqcbPVyVvR5YsiYZxlrOfkEc0lSH+CB3o03o
0Wx2W+jL7GDPD1g0TnNWLy+itcLee0KBKdqO7+l44VgZ4dIstx15bhREFcrIGpckfZH7lq5dl+kH
zRL71qyu9OUjm6R/j8dcf2lQeD4ZWj5e6wmIkAFpdDd8VH4Ts8S+GvT1S719N211YiwSNN2jzPoQ
6gmnsxQVQEXQcOQS/RskXXMoGzMW/g9q4Oui384DHfZILTTHtvmENcZDbWYdJ/J4Jq/NXzqGF+1c
VRsBMrTnZPZQb+vjbMv2x9aO8y9PQZGqAmdZPwkejRh23Y2yvOvMGbXvPZiyQEuQvpSQNqwlpUJX
TVihWJMXSdyVSf5f39nglP3+BcfI81oWPTLbujrkzUoktkwYoOg6FM7G2C+WETJ3jUTNULR+doQX
X3b4rbzHInR2wcOExNUhK4L1J/0bIiihqKLZGPNDJZ175Sf4Frmk+BILiAMlzD5GcrCe9nNTHXGa
Qye6Vu4xcWVoMVDVM/sAapP9CMWdWT17BDE54kvC5WiacyGq277KkE8pVOtnxxx36zSdTdZ73++f
EM495uXPLT2T0/NsqjN/9Nq1YOVhnYnc6WOrCJy8d215sjIO+M1+9FWU4SxOQTGaNFxHfGMJVf6s
DT8M9Fc6srXQzu4Tk/8dkZlsO+QEfcdNroNV6wG958/tqt91m3yFCXmjb/Zug2BKA9BafUS/Sxt6
4kSOZHnl5xu0BPXUuum9EkeLalckk8mY2jhUPbLCdIFmioRPYfWBvaGs5QBa4HvJRX52PHlnFN21
1Y7fc55/VN2Yxdsq35p0E/ss0+N2sm58Uw5smTkeZOmsPw3qhzeSP7z7ucSXWCY1kfSsGzEo+qcM
zdppW7z+ttr8cacprBh6ps20kBcGBJoHsd7v7sweJqfVPBTefF1AC5ClrL8LYjhfSjHP4PhSO2jN
5InWHH9eC7hhKofWkJIw22enVO8PU6Zdj4Uedd4WMH372GhwhQPShsAxf3C6P5TJcO5W7TEZPBkK
+W5XcyjTGraON6W7uuxR/dE3iNPRm6PLYBCNXQy5NllGEgdqETaTeVtb3/BvInrxy9vIcBgyTanG
6dWzhhQJdpp9zQzLApSpmhlsHVq9w0KQHtqQHuBjh1ik2vSPeSzEldFlRIHUHmyYfiBmttD9fV/z
mLaeoJnfOxqDftyu/RqBbIAFkwxpHljtW2V6T0wcdQZiGoDndtN/cjK2Qr8pUbNt7Rpz6ovb9tUU
7ZukYIWZ9NZVJw25+kObf6keYVdSEltAvNrKSyYPEy+HWpBYRJq4zfUTeMlg9PeD9bPpYErwaihW
yPYMMxAA3vThSmq1xEsOhK6e6GntELtDp+WRtT7zjIUbcI6VryEwgKBAuUSMZ4is5rqc8wunDTSl
ke319Q0sVcjI8V3fZCQA6wZ9hSXaIZsyRm4hgtWbH4zEi9FJXZlgRVUlHzLHfbQMPUXMic70rCrI
Dir/6BeEi8RZXnl8vYlhzdQ95uZV70Sjy+k6O5lIDTfvnlB3bCJ5lM51CIQpGvsrTFrETPOAXfpa
6Yct+8ikL6oNxT5lhjD7/q3vyuAyee2u+vQtGVqwMrzU7WmyBLVgS+4XISuGiP2qjDLRRYWW3rTT
sBcNqWpL+Z7D3XHb56oEDabWNWAVPNMfAs+UWmtc6wL2WnIREbqoSf1B3CDJyUIbbhJ4UfgiAwV8
P09X2lzcm/zuI2KgIazSdDuoZQsrcVPDOhSZzyE+u7lkIjUTd3n1vxjU79LWjGhzeYF0BvryZbkf
p/y8SIgcJg54RZmBFIqyd5qOft2ndKTlGim7eG+05glh6A9G8uelo2c/V0lU0WupeIK1zd01dJIf
gb/sssL7MpcCDGFqfyEEeAWCrPh6w8nmzYcGZm7BVnXY3ExDw60GA7HGFBegKQh1sbGVvNN3ZMFb
mNkSmkabvnwz0nU5IvrgXTS9JfCYxTHaNSN9wiknYS8TOjBo+Y6kqpip6ptjVU+akdwbaKx3eFR2
8Ez9YMLEHEKHBzPJUpUNjJvY4eFshMNmncl+3iULOhMZcnwiMnd8GdyJGEGbi6/aEf3udsFCUJls
TVx4Blzx+naURzRNDMlnctpawdVp18Cti1MtpkNZiCCx53Ne76kOiEzMj2xi5Oz0yQ5vIHEHfuQu
+S3IvmDUtV+Thd3KFxGWjXujah+VVd2v2nhrusuDljXxQmTuu2UXQTm6jyja3nX9mwDH/dh8G6t1
AhxspJ+pAxjTqo8zhAgEngfRYifFnNPz2oCVTOvrTF1P3kdinvTpxeCNTqBIInma1clZX2u/jlt9
PRTy4G+sskYdkscQaf6LxZDGmz+R4MUIgHcmkGf+4rSkOLZc7p0doYR6kqVDrt5ymI2M7aL6kJcC
b6Bn9NqVzqWfHTbITjyMpo63rAcTJRQ6dXEm4zQUEzBgbXyUs+fGOYc2nO7fZNJHJNWfU3u+yhuv
CUQ3AcWCDivOhPJGtVvpN8vSRvlo/+zGNvQX3aaSaQ7GoO10K2XVVQdV+nVoqjxqcX/wCt+7BYAc
b/lRq/YwbyMBL4ADsH+dzNw9lilqO31bdsTSP6PNiwevfTD6a7PjMcjM+zH/FnoRbUbBaqsTimme
rK2+w7+QR1vlMVIeEDWI8aWlG+q7QwxlzGAElNBVm3eM9V/sCeARpdMN8ilVISE1QoKnO+B2SJ0t
5iRxOlULrNW1DfWlQdBfMLlrvN2gw1PtT5ZzPVaLzqJjfbsggpuZr2BYdgiLSDz40koORMdypJDm
XUPOD+fXe0d1P1xPHyJ/uWhMl+acS+2hrP2PZR3izdBuzY4QhbU4zs2X07RR4nBwqDK7OZWw8Ux2
2965qFGfkYHTnuWCNv0RXVZ0kb8EzNiuiUMnv7hjrLYdcn99dbL5pRDmdZkbZ/aJcIaDKxsdHrge
5WbGSLY5mADZA2Mbz0sPIVvZE8Lzbgk0V1S72oT+mEmThdhUsZLZuUUxquwxDzb0TG2HrRQUJ0HT
B1/D7TnkTyuXHLhuxJwv8OFCXU21eSF/YfVyJ0xz1UKtO+pZPMttDyFzDfTUiZQcPvucU8A86j8p
Xbt3l34dxixDv0kr12bxmOo9c1XkKC5S9IhN10GwX9skfwrzIndpz2So5gdanPtWIXijg+QcS4lK
akgeS3dL70Cc1uGEhPK52+iFB9mFknerrdDNlk0ugWsofWdPdYVUWWHK0m1q6X1iTPw/4Azd2t+J
kbAPlj4VZ7X2Sic1wcPBUW+yzAtYDFtAYh23zqIVOzpP6ARuPA+sI08OT6RqFo9JLOIgGCDYQ+rt
gBIdkeI0xrA0tVfSWfpQ4gb4ILfyTuqo2k2Hit0wi9tVim1nzkV/RIUOAqtoWA5sEaumORV+8oCY
RQ+aRt1keaMIuKzvOqBXIcNXANMxkFEzwtRuoeAvtFBW9afhSkmUZdp/Gc7WH3Az0jfUjXDOKd1a
y9rCWUht7zVafzUIuyZWBgtCT8OqzUf/yh3YyLqUDvOiaydnsp9MwHoRo8EmJGjj4NRk4i7m52SC
WGlQXx9yG+QoyFjUqL2LP2XqrCP1z14ZTKyUguesK8ip/oZiod+pGhG5u90ObXHMRXff6/5tRfmH
jiow0AeLrQ2QLIyBixAuaY1v1ytJGHdvaTxRa/KymKOgGUX1SI+f0x+k2HAjIfn2AoveNzZn3GHg
tiVbjbzOqdD4XTRghrNWnIn6D9WZb1DgHixlHtZekK3axoNV3xLc1p+L/Lu1vfdOHw+zL77RIEVF
XfzqJifI++TTE/7BrH56/ks6Gy+W0T92pf3koIg8EZD8UxPup9P1H03VvwttfMgRcoaaDcsEeQuK
UPcTkVcw63m8Mk8/lMtw7E0VWaT25vkXJhIst7CNI4+s+WCaLJJGUBYC8CO4t6DJjbDWkuP2yqA5
3TUaQb3tWtJVUDeowrag3+5NtWQHq/xAvAT1lJRA2LfDbSNaN6anRjD92F9vZZ/dCFnTFFxRN3nN
bkONs+n6S88WQurvU385Eubjjwz9DwOFTbHQuEvkDXIP0ffUpOlrWWePTV3eJE6PO7GInPIC+N6+
pnzEX9+RO9AZSdAWGXNxtuvFpWhb53j19Egv5Z5T+QMyROTFNqNrsX7Sez0JRCVXBBR/55Q5RirP
ZTsR/Tt9+YNLoK19QSMJdFBb/eZtYqe7GRpIwMdWW8d1572h0eAC6R7eC+XLixItFGaUSuMjl8Nd
niUHZyMA/rKRYOECJCKB8tuXw2oaERBxKm1/3/WAqBfjVBsWkO0RSPj47DAOC7JK7JNF7Cbc1mjA
CcIuAoGzwvmfvJ1Jc+RKemX/ikx7lDlmQKbWIuaBEcF5yA2MzCQxTw4H4MCv74NXarMqLVrdG+0q
X2UmkwwM/t3v3nM5Sq5CnlT0dx0kGwY/Rh/qbettzshepw7yhtkxZjcrOapj0nscpfxP0jeHMuhO
fcqbUDXHHnsSZ3fs6CFJWQwNxR21z+tpiExgT/ZVBeViK3ml43SgzA5CVetS8Iv1dCRCQhD8zq+n
hKOoPg40aTO1Zkq9cSLq76gg/O3wrlPGvKEYnJM2KCLskbF7HSZqZZjEtQmleEqvo78cTgw7AUMz
N+BQfWLvy1LRGx8y3NeLmvFkt9iTM2FP78RQTyMNe6MOTXelhqRa91n31XruNtR/MoI6eamek1Rf
McV+k3JSPDGx9MZ2YzRrlibTSxx5BMRkXCI0YcPhiNFPYlqiLTLe+VlbHzKjE49tVJ35ZxPTEd1T
NfEJztwkWzUaeqVtYLu12g4VdqGlA8b2mlvBJ8/GaU3LwiUR6Q4UW70XJBM2xBDBpLO1PIJq2wRj
u47pD0uK5DUCwh04yDI97TV3LmLOdaBHZG0yItvZ9N4UwVE2k7OrnK7d4IR0QB3Wj7LPaSub9LSl
OwQLumntS6VPs81LOYcIiuEuy59bST6inPCHm2OSbwyMLnqDFEQ9N/Ve9WJVbdR91k87f1Ep8AUw
iRxG5W8irFQEm+MdmGdQIanmsldD7EEnjfO3wELYy5gFeF5/4BQnJDFyflHso6SLN60v1HTt3U6/
wOycPo1CxD95hdjZXyHNHtI2/m1bELBivH2rPicSF5AZZhGRnoqGgIfhnYbi1TWZo+toHTf4tIPe
fcKduBZKH3Lf8/aDfey082OnaB90M29LN33QdbWzM/zAUcxAFrbzharoN5zax9KQjyM38Qqb/CMW
bTi0kfujErlfzii2N25hFibZmcaFTU0BxRK/NGXxHNi/bQWLs2gwnfaPYTWwyGrti9+Pf6wR67EF
h3WQ+Tn1qTuzqAPPnPbSWiacSaSpCW/bYVBc+sXycyFJ8yhLcSn9UO9EPDgrgzbstyL6YMt8Z6nH
sHxsvepQz/IYRV58Q5jyXJLrebFvMo0njzXvr7nDo9ZBzt4OIts0bXF1On1Jo6/GfsKvbK4H95pK
+31qtpI4GbIckp6eyzXAmmuqjfXMW8kAN7oxqmjrtB2uuX5+R/M4YYA5mCYKCL7CE+EILKsms4DZ
Pg1kmcDCux+GILNXwZJZeRzQUekxJQaPaeOuMuX9mjQ+MtsLt5600rWpSh9hpT1n7nNHRYDLs0zx
isVwvK3i9FzU5inwEHtSBKAOAFMsprXBYc8qR1QEyzlitzlMobW2xmFaqSl40xEJIBef/gi4iUma
jY1BnUWlPjrj1iFKszgLGmvr8eKZXL3H5kjJW7ahzJbH0RwRDBOxHt8rx/whcfuz3FUelgxRtXtD
indV8AAeqvmxqfh+7eI0VpuFi9z4p86HHpCIleGma/wdQ/hGqwPPT/HQl/Wv3FlWhkO0pSrrGCoe
x6N6IlGJo+a59kiMzDgi+METyb0Mg7NvxfJwDveV/q3N4hddkJs5evcQJfoBX3DwnTHhGIifeV9u
yjlZe5PYe35/ykmXJCVdW9vcekr0t1V+YmKciiXE8YdH9jmUw9YkdOflH136gqIhynTfILULZ6Yj
frx2hbvrOkYGk3Kn0NjlAzQH8pGQi36amreKWV5kBBwuFntMzlCeWNQlrbOpXJsDm7smo7eKmizY
Gcmb7+U7hlx+gEuAK/mVWFj4i5IN9n1hoiDnXn+QpXMg3kO5jnfvVk+B/VlQ6MA6dTvU1mNZMNBL
x9j3FsXQjsxvBLTPRLUwOFY29vuCnafcVDMKdWv0DxhAv0on/lObvAXZJN4XgbXJ2vgBf+pp5onX
VukRFyiLiTIBzSmst2ZJdLdv7XCt2IJE46tpp7sm/tHsEtrFzPJWjbeRppCwfAUOzw+3WxOJK+9n
oxen0amOhn7MB1YRuvP2nlZklwOiM8OdkDWCcLwZ7Pd0Vse0GZ8L61cxTqts8B+HztlnE41VgCbM
6By7H04aHKpmyNi5+C89rAf+kRUIEjgObXGu1S0K+/oZJhF6k3Focf2ZsIYo4tn40VOaRWfMPetK
G3vbmghTx8T+xjV4D176pHSr+zYB22pEvAQfR+e56ucV5RflxUu3sfrVW6cJsVcdDWzwvoSrD0p6
ECd2PKa8Y45yTHI5lxk/fIY4mZzy4NilMxHiU8XpOMm2dBQG6baqXov5VnjlzhW/DF7h2V1Tn3Ts
HzLOD4l+dobsglWxEBMvEELXLMsWi3Yeb6CQbwoumWUsdIz6kM5/Iltvwkw/EFgkUPEWsAmOrW41
FN0FfbkeF9l5vpouI+Ro70QV34Nz2xaE5TMbJlF6le3FpX2nqAloZg7HJJS1NADn7VpHv3VvrKXD
6I3H/yryq62AGlKd3eLicfg0DmQYIr2zU3NVN9+6erW7NyvagnDcmY3/2Jb8VrO+AAF4zqziUBBP
M0harkrjVZrZVqUsOoaSelTS78G8nxr7UI/NOih6ljtXaXHdxvs2HD/s7AFj0FQhlvvOysmau6ra
B2m/Rh5WNg8W4oe+tXPCmT4V88ucg6fExz4sy3uQCgA8QtYfgbsCZHw2LKPdxCVxEMspL0ORkfqD
Jxo1Y89zpj8s6TuOT9u8no8g3qjvAU9gZlh9+xWL8p5rTvjbwI58kgz9JmtmMntJYPHA69nXJLx8
iG21IiiPztQxnhV3jYlkW/R33azqQ2U0N0Uz0+hRbUWegxLVN9r72rdsKKoTBBoOhVCwL1MoP3L9
TiK8W4mu+10X6Z0sIb8D0sdvvU77ZotnVcHBLA3aM9RqkcjDadpL3+Bx7K2a6QZMFlPhL1E8pt20
drBd9G2dvjjU8U2+czfBHd7pbq/J+kFx52CC6Pucs4po545AVpZuAU2uyobfOX3iGSrD18l8bbOr
bUUUJhH9MNptzVU6AYkHB1Taw73Z/R5t40j10dEKPoEPP2bosFZ6H2GJD3wJTHnax67aclQgZHZM
KD3tt0n0bo3nyn1C577Ch+AErmaiDVa8cgUyVNeqp5m09tpQ9gcJZsJ0H8HQ3JFv3eBvySCvpQCa
Ax4o5TEr5ouY7D9V/EXGTm16lMrQ0rTTRH66a/3qimJgo0Y1eg1Q+W4Q/CPxia+r0T2Ubpff6D/K
P7w58oCMWvfcYfhA2JRs52QfoEmExgeTNjeVzx6o6z/yuVonmPntwn7AyEwAyUu/IxBnXWFdIGfP
J+rCMFrGh7azSX7q6hAHRkODBddza6JPI4hujMk/DL4RslrO2fFK46s2wivcis1gCOcKij04B2Ta
nofZ+YTx17H80TjM+QxD+dOr9jhlZDymPCamlaL5hwiUa0lxlKH1Qxhm4lO5RKC6uQ9OnmSonNW6
dT8nVu0k5kyNWITIEg9eefTD6dL1drs1/djbVBG2bzNI2gfDjR7nnvmjd5OX0IptOB7oHEnUCO6q
Lj5kJbD40txFINg5YMNRhbA+GSNx9dT+DJM5RUiNJ4ZO7UCjGbHDqWk81LD6eHaJNHpjNAy5hML5
nJmUqgVjaJzKtjfdrTcR2fUR3zdOCcnM12+x5tNoR0dvHfk2jsHBSNzP0HZ3kANZZVNuFYuZIcza
dcVIC9x882gkZkdM8W67k11ybCxxp0IAUrRFU+btwWLQ+pTNAuJXmNxpomObYjbEPuRKuve9iRxV
PASrgsg+nT5usRONPzVAIorizeobJ9ta6CT7DrpEshFW5uNjL22LGJkXP6d531grv0uQLyE/hWKT
Tdl+9AgRNbY6Gbbrbdnj2Ofe4Xvq2Dug0qocr1sUpC5ty02970T16NpW9VibrEjDKfJvTUwToV3h
Vsq91Hrxu+YCw9zeMmzW69kfqd9ZqreGRuAerRErZnJbTy26yxZN37wfC5rP13ryFC3zBdtqQqMz
rgkrnR7aoWVLjp3Q3DUW0zFtrwHsNvMJTsXvPujN/FpFGGAJiNb2x4ib8oc4PrXkljmumxGtqchb
+TOnlL6G8dx/cw8OvE5oQplr6W/tXKKvlNnSzGfQZcGfw8swgQH2Z4O/gn0M1SqsKChcDBAsGjLI
RVJY99LzXwdC/CuniQ4Z5o1d0lf2B0t3VtN10996aza2jiDh3lUjYJdGFDt3TsN3aIUcdQs1/goC
6zupWkcdIDq7d2032p+UC9TnGMfDN+dYUqRTy+FeEAhORuMQRqqsIEK1aG1e0nP6mKvDKJyKsi9k
pzo68Fkono2Uq1Wt/FaD2dyAvTE7spDkrav9dcMLCrWHFlNOd6M4JganM9GN/dUsJvd9IFBbr03q
aH5EqinMcoQx7K1CkneKR3ebZjUMe2aaPQUgKL9R0nYY3NhoMQkDtyLT6OdPvYqax6HSHSuUud6k
4/xLRVW5A4JSfIcEqeSmQypiGTs0Nu/ktMoeuj72CXhxgDNZIfEhEw+xl2w3xwtax9rR+jArsCSt
IJGlGG2OTe6WFwvP3N6SrnUtGSE45zScq2peMNaG+hbyfHnrUDk5RmxAgX153NdmfYcvD4EQz/6+
aUnzOkFFT2MoWalEeePtK3HJgwlEBzyf4E/jDtRyJoaQGw9/y03UVfhFza+5z2bD3w6NdC+R71Ll
winhhEbNUYr36a0jVvDmD3paW9Ly7jsC7DuvGCrkysb1zlLa4TXIbX8zwJQ5YWxqVna4NIxqSAwM
Fd7wBXLclfuUGOcaYLYARyQrcZJdwPsTl/ejqWL6Lhvbr7dRyEKXGYyeHtyraHM5eJsYps4FUwjk
sbqe4vseCXjLqDnc557m+1OBwV7a9Mdd2Kvk4prsg2MbLzW3MtMcUvs+xzser41GvAVRNMtdW8JE
c6By/xpyFQ9rkZcz2XmRGo9WjvEHz/wfEZUaoWGK/pQShllZsXZybdOkeiWrK0SKKLyGMbqJLMJ+
ozI/4GNJ3aPZufc0a5S8NcF7bqMG8EWFhZphsfbNN6eI7HskHvLWnddQ4+vleW+ssigqmRIac51j
I9kaBp2l3LNWDesDp8YAumjjOy59KrWxsaGVPJAYn/aaPpazwPG/rUdMQzG+6UNAcdxjVOj0oWHK
aC2/XKpYcVa3Y/STNnIaSTzHwaWp03sdNqQic7J/lRS73rdZ5UYzOnFjWet0aOJ3+BjOKRvdt7Gu
2pujKn1vWTDuhsyi1sEz4cTYEbU9Tq/ObR6Z78ujcEfaJL9ZTTW9jGLgQ+CaeIxzigDJ9/NndcpV
5EhxdJx6evZ6XPq5Lk1OhdhoUhSKByGt/gGtCu7HICkIxf8Nu2mTjJgoCVY4brMpVPkCBnAXBaOz
KotyPEf5pIhS4Z5s2tjYgCoJvp00Y0/jBmpHd0qy5h5irdIy8yyu0unPUn95QZL7ohWSTyRo9uEM
0GilcgSZQs/V1a9Dhqis45Cv8tI5JjIXBw/Yz0mO9n4K8c5Q5XH06bPiz/vtuhY0lDBtPzSV019Y
Wzo7s9XTxZ66aWuognssk2R3wRw96qjyLvRz9TegMBqmSJu/knJFc2rI1PQYFXR/tdmTtKsoFRHn
nSG/10qnO6g0+UpZyeNUSvs28dn2Kw4n9taILSgkiX5Ns6B4wETe3w2OH73VBmh918zfTaSGdWl0
8IS0rmG4lrtwcMadOUggipwaX+D6voeWCLbNuMij9VT0r8FoE8+t29jTq9ZbkOmzr5qDbDVdXTq3
LsR22P3HlNBw/GGTRNvgPnBYVc6sSG++a2LMKhGC2CWfNRyia9d6ci2hHaL1INHUI7HXyBZrp9C4
L0YPagaA1K1uIEsQMOtJsnE3UnWsSwIPhojYF9NZj2Dip1t/LKoNBwbFS4ODSEVecTf1w7FEzwPQ
YjLEzNEvK85Nhwe2t8TGGw05ow7zT7Pio4ssrAV2GbqCArTFgdHqkbB4jOtEtWX0XcVmcDch/LW4
azazbeDlyYqNoPt0jYNcnLhA80Nojf5XubRZCtaSN2wcNl9I+nsCHh57HtMyrsJK+L7r/BCpXqLD
xNo7inFgDaTtmAF6UtGNq43pPO3aArdTlD4qrI0cMYOh3maNlR4U548VXzZ4KwrZHVq8ddMqAOPD
RxCY/rDpYA57FPOU+mblvUI4wsd29QVFPXKs9DGzYGSsw76f147fZW8NMwKurza1QBXF+mcs2/Tm
FLO3rr0BdTpPdId2EeoT/ld2Ogl/HzWe7jyYd6AZ2vscHM1Xp8krrmqvZzwqjPbPpOr5Jy+K+gTi
fMq3fmywK7CHZQer4194MFy6x8xhZyFDnSzKC2vsMW7yYEwVLWOxqc5jj1A+Jso8zHroPlQ8x5s4
dDlNU6/0GPZtekHJqrflaHGKTvRHwfzAnVgbaIYKm8dzH+n5B9xbeQmjaKAoaA7LlWXh0+5cX6x7
gfdvrrXcAtEuH2Gm4o4tkmneyJlYCoTMQN50HB50lpfrhlfS0Qsq80Q5SIgZSVeXtmuqTZpN003X
GHpk6j9GbCh3IOqzD3KTLfA9Rtczkdx6QxpuCwVq/tVGunnuVIhBK6tZuvpavYqOi2pFoYhEplP+
2Vv6rLPxwfZiRMMOO4KY5LVoM3uvKqu/aRGxoQaXHb5IyCuH2itGIs1mSwdR3z3YxvJi0EPBW8gn
KgeblL5mSTib1dkUXOeFVMY9Y9wltul8yZgfZmJbMObimLR4RHnFNmA5tAInMz6ALev47DwxY/Hx
smqtfR4RuZuZbzxMvnr2ikcWw2BUEBi242hMuwo+6CWaMu4RUCrcCyP84E8vnMKHIL4UEcuP5By6
9xHJ0VMsw+5Pqx3eTtFdm897FG3gKoojgIzmnW8ub/PZOLcxaiXVJKxczu6A75DeSWE6mGrLM9F9
tVEyJK6bRLPmpg/sWLIJQm3ggOL+ZivhfPDmiPa4FYuUdYnv/g6p2XrtyyohX5YBq/FY0pOckcLg
YJ95G78xHWdTFBX9mE4r11aQ7OmePMR5+ioQAft1QD/yPX2LgW+c+6hC35PQVAFT0AFK8ZhKY7SY
lLWnNTUfvRsTHQDuGPSvlDXKDUEOjNdo+e70/T/r+/+t/+03XBeJy0v9x/67vn6W392//1Ma4D/+
+Zfd338df9ebT/X5T7/YVipV00P/LafH7449zP9xyS+/8//1//yX77/+lv8GIwoF9P+WDjiqz+K/
hAOWP/Cf6YDgb84SZgOBbS+JNo8c0t/jAd7fPJNUbug79GQRxF9YpRWnqeR//avj/41EuiXI8ZAO
owyJ5MB/xgNs929OYC+pApJHNvkC5/8nHrDk6f4hoSNMjxHWIUHJv4+UgrNEiv4hKVi7ZTurELkM
rNV4znzB7bRQWhSe9dnKQMi4ZvLfhPw4V/7XL2vxOHMdE9XStizTsvhp/eOXRerLpWPyHmno0Z5f
mjHIWEyAgcFlFmUcgIehy7w7amthJGU4jEj1jRFL0txxKnYwleHKE6AxhjB7kDT2Rp1vkoQHNDMf
iXgDoOFn+4eYmskpB1pDsa4lvM3F3zaJj6CohX1oQlLpJxCqZc1RPGvoWlzinDk0Y3x3OU52aHNW
8xbH/fSHElCbPmJUKfLQglEp8rvhfcjpyt6NDgBUiPjJKO8z3BpPWEjoVRtAvXgniJEsFd2OgzoV
nqHz7hqgzkiKehDHs1yPfcab2KHVrAttvgfKvzgFtzl8uPVi1GUYDKdF3MapS/+nCfTDPyfD4Eky
/z7tBzyxpDMeFQNG+djRgWYRlqClqTT7/iFLTPPGIxi3sUCC+ShLcTNanXQbA5P+BZtytUukN2Dp
sgmEYIHvmA3rzqnvo9HnLMfbVhtPHYlgm3Wx3Rd3gio1mty9TONDSMz8YzQr7w23CzYyS6IikpVa
mtB4z4kqGL/gevKodV1IbZsonflG6zENG3LYk1V+iborRzZ3Cw6+sDFVYaO0TPR/o7TMg8gN/ru0
k3DTGyWLOXgp2CHmKR5JYFk2u7zcd3d2VdgYBmk+3MYN8ZW5HwuQDEZOvch9OmGQf+rKgK8Z0a3+
IdyaFVQ7TdXa7hbfYqz9+ZSlqr7mXWc4p6Au02ffqc10hw8InXXqouy3KFUb8DZt3XRLg53lkQxQ
jUSbnR3m1KmscgmvBRpbuCID3UQPMiP7+CewpTbtUxi2WYU4Es+iOU2CPdtOOUsYhzNH1t2XS30c
HX38z9xg57AenJbEraIknkDF4APxvPGlpzbbyYj+8K3hk7a+zzvTzu9bu8cNHE2lJpFp6YqGe7Sk
pVPSLUX3oEmCsHml9q3qR5qHLHuk6q+vspeysZLizuWy5yr0EA9Eh8MQoZEV+N//I6+idDhoXPU5
3IiQv5kXoe/jOcgDr7Pxl8cBpwDSdu4ALBUcUH9088j3fjmxEU+bCZsariXfw8cl24Sf2pwMXM32
0grIi9FjxCDpAcV/7PmuK4BZGRoTfv2qqZb9O9CE7oP1p8OQ7KU1mwW7djdj4CuN1yHGP1kh/RL2
YJAX+9oHFfcyFJJbRTR6ggLa10X2ChdW5vcjVq/yWaUYjLYSbgGXNDOWvc1CEAKbzMu659RpjRQu
TYbFuJ3swP9teWHmY4jtO7Gv/Lb6Vp2R/hSgYB+VVTc0QleIXhlRETg4pnnKcxPoRjwHr3aGcLxb
IuXPnIVgDvamuGA5OiRIFNQTrLRgLk5amW2sge4VVId92vnHwuod8AwgilcAu7AXuS+4XIeDG/NZ
KehkdluAMxt6/z6M6+K+dYVByidIBc6wVJ9t0DqvcOx6yV7VSP0Hz6qeAQT/0KhLxqlOtbsXhUI0
nhG3VhXNuKwb7CuhcVWs29AZnyqTJ2GRWvUfq0Q8zKHGLEutQ65TufNj942UEBlemECo+eZrE9Tf
JR/0xafNdZM45gFYQbef2iY6+lX/VanyZgs48JaCPyIi48nIsBiNnT9tsHLl9yHpGGUE7YlQwqY1
9MuYqn2jmP07CEHrIB39y9CxVemHAQYtxIQpNbdhZ6bs7uurX1U8WWlNISbQx+mVVNRrgOCaOksE
AgVwiw00IjOZNri2TXsNda1ypnOwrCCFGZ/6Odh7guWewmklvdw5TmG7K2R0N1PGwhmUl4Hdz+eY
8lsWQnO5B1PMFWKrs82efQtr6JG31wgZltsVED2MOR6h2Rywh6HydfanZ7vwAgzVcftDO8LBhcmD
0Z5zWzT8amYDbEDFSQ4xQWGvIs5j5iOkURQ4wrKYqVMPsFeA2Q0gh2X/sYLwaJjFoUrxuDZdOX1E
OUcL1Ec+lmQUlD+JateYxh258mc7zHa86zmthxNGOC0VnLqgZA9OJS/0k3FO+p0YbKJ0AgcpVIL2
Qhv5Kc6r8NpH7oNohnGdlFw9LHXfhsF/EFCOVn2Xota7hyEgDxfm8dVKIx7VS+N37GSYYqYMQRkU
D/bBdx6d41q4+U4C2dEPBPdYH+UsuI0m/MoGhvSVowDErp2/pgKxDAjcR+NDuAwNJs+ZrTsWD9Ds
DCJfSrT4mTscLTqYqs/xr2HE+Gswga5dYId3aeLJkMu3xBaYY8zKPYyVl71Mf405vY5xbZuSJNHK
YSAKJ4S+KZ3JHBtmn5KfsPr8hHegea6Ub35CMYt/hUbTeGsgUzBnzalBNGVMk8vAVhdu8O4vkxyF
Y9VnEnXS3JXL3Nejpavt1PDT0hhGYt/ND7GXI9DJDIMjK0CmSk79DJgMZyyrotkxWBUwhUbLPJrE
ecFzcJlUxTKz6mV6lSLxfzWexbqPTeRDzkmRV0KO1cljbXDrzfBTuG2xDf4akdu0LvK9aca19+Xm
oTLvQPswcAd9zPCNj5jLxWd9h7WC6XxUPUGs2UhugBj0T7hM8WFd52hRk5G+uUEDi/ivgb9Fd8AC
Y7o4lPOotZCNqdlDLvCiBJMghkw+cI5vbyIr1LVM4xE4lZWwI6WDR7CaU3rcQCvkm7bGyMBr2BlX
DCJoG9EicxDoptxjkMmNxH23jxY5JFyEkfkviSQHtgtf1N7KRUQp4iQr1p4G8GbpTJNOXISXVngt
p4nQReF0OwIcPYhErzPohIQwkuLJHXw0hkXgcWmSemrbaT5Y/Fe9JvJiHpH8Fw2jy3nDx/Hw2wzc
aQ8gzXxf3NQFT7+imNkQ6gTnTtEnh7jOnPeuh3yflz2o2HgwQuCnbSpefTwyFN/Qhlm26hA5sjyK
UuhsJQ0eL3VHCsEFP3YxM2igMWXzT4H236g5EQgwA3sTxM8DG6vqikNCYJHw9h2PwL0bI0tvpG2Y
zxJU9JbXabXG8tesZ2SnfWiyAkwLJz04PCsPqBjZMbVrNsQc0nnypS7Bnqw7+61BE25vhxxsiuGo
JN59O829h4Fz9UMvMdtVMesC5bo/WhDda4rledsGA2Jh0UvEpBJ5k2VPbF6yHLeJ1/XzNbHSosRM
mKViG0dl+bsNuq7c4oeE1RUO1XXWBFrBau39XALKZLPPplbC2vQflSGxC8VeFmF5ndUGMdP4AouY
vAvZSYaTEIeSb9o0vfuDGW40HkO2wWWxniXEms4vxVo3Y/LN6xNTZ6AUMaRRy9OUMECAygrX9rjo
vZM7PvDowcDP+wa4oGigk+Lk6w+zOcB1YwsToNawpVG2n5F/S/UpKnJjl1mzelG2jeU3z4zpwN46
O6s4U7vSGlmNM9TU3w7YYQEuGPX0PHizutE8M742yAzODvISenWBGQDqqB+pp4C43MWWvsnRpRge
mR4F6qjhj5TRDgxkgYYV0BU9j+nJmdEaC9Hp51GYA1A9MAc/JE+4pLNysn7FMOvWnQSQshZTiOPJ
kc24643CTNfDSKSvqWLYfJ4Ogs3Qlvm6Bf/1xZawyXYwCIcEPKqlb94ILvCUx0EqQbS5rG41rGL/
3M3uQ4F46K50HtZyLyGLnuBJls+0ZhCHLYiE9LmtT1VZZIhoQUZwLvvdtNBSN7Myhzu3Zr1DVnxZ
ZetpPGEFjNg62QVbW1WtcsH+YlXgFt/NRLFJr9AjsaoNOForlqHZwnIcYmc7cLLBYsjHH6/GxgsA
sDOS43dHfLMd9jN7XO/WJuLKPNi0ZNOmPT2mmEHy3TgCj91w7AL/pZriMoJDPiqe1Hd90sOeGdLX
CEfLmae6eQ5ol8GMiwVf8tTch0Fr7YbejS4OT/GbO1b+1gpSg3d+nL64FN2s/XZOtjUZ+cvAOL2h
Pdr5HfRz8+Z6orvTshgejEjk+6oOXjK7aI8YJfI71y2rF0m0bDcDQN4qEXd7w6lqSM4Wxl6eQQ3G
+h5AEzQMetADi2SqIv2cTKGot3WacqifuZp7f+Th1OrHedDenuozjhgIR4ncJEXU9eSHpdwmrFQ3
tmOazSrlZY//pB2OohpshZEqIq2EsnEKKo+sBrcMVq5yrHes3Yi82Xx5vmjKYRCKOzhIu6/dV49t
HPktZuws5q7tXWXxEp+7ZYJkccvaLif8hcYVac/b0elDFKet/Nc4muYfIizsThTdcbdSyBvDYheu
W/6127AYHIzXBaaIvIXPqpXRh+cIJwixHFh15yAAwyKywOHTatK1TOWM1g0GG3nTC/fFCH7R84FS
o1/HMFGFaniAwRaJyQnZNGD0xUikUvpUG1ttptjvFOmftmYtSzkeK4AkdeRuLI1E7arWs7GSu9Zy
QTJSnkd/9A1QAKq+M1TlH6cO9kfLdpOAC7c8DCvny4Or9TSNE2b5rsN3KvoOuxIRMfa+U4b1LWaY
gOEsCf1uSSTlG23Z8ZuNcfnDLWKc+dIBYmj3AHWmOMLR46cnKoxsLsgledCPnRlC9tcYz2YihD8k
KrNnIfzvkmT1rhpizruJ1Q0Y7y10TXIrkbWktiGJWllj/5YCx7SteMFxDCiYNXUCOGJQeXMmTZUT
MU2HnSGTFm82KF9yvIJNaJqxUos7Ve/4ygkUI7PcWBCacED29oY60O6Nl1t57EZpU3mv1UEaLe5M
wTUDGIti5qcQM/alAKD6XLJRvjoT9qBlCcxPPzj7fCwn3LL5rrUnbW4jOJQds47koCBFnv0pOoif
QwHN6ffU2/lnURolH+zkfyEhwnV1m2afAZg+QnJMXUAEkn1ol+cpWdcyHh+UjPwSmZ4Fx7EfTPcJ
kwbdEo2lqjc18KETk8ztuzEX6PxMzsTYeQB6Z2jZmBjmYnGOYGPP91aLv2Y9qTx9yCzGn22UW96v
woyLfo0+swjkcwMfdzVlqjj4Vk4StFCd/zU2rCfvcnecfZBBs7aPSZdUn0U1tZ/CKOcXLaBgrjQW
JFh84+JpFYvf4IKj839Td2bJcSvZlp1QIQ2AuwOOn/yInhFsxU7iD4wUKfR9jznVKGpitRCqlybx
vtS1/Htldk1m0pUYEQjA/fg5e689Bes+YZh4SvCI7LJYk53CMLiijE/M+VBTcTK4jRpuVJdo0ZUR
GdGV3ZhBt4EXyDhCZBbiNoJOmfkNwQlfhv9cZe4D+7fJzgH08n0AiBuuS7QQijtral4TAGQLcoKj
t3/uZf2kCmaYlb6zL/Thz1BKLayeYIDMqR8R28R0q0KBbKyivXKYw2rGwB2V/dHQc7UNLXN4iFoE
BFGm8HiBNQmfu1Knxzi1mEcTkhO8gkujiaAM0NOEtvZEKj4zWhMpFhCdP/eOnaldOFt00ozWpQuQ
TOEYIJsiWWCFlhkv1hhpfq1Y1GlJhJKOVZtZ0cvILB39bFcs6nboYez/Wbj4pWqsBSx/CdhW4rqM
N/41Rb/qKTWsJC2/IT/3T3lT+sitjTgpky2nNn5ISW7YtDGCyux3aelKKvupSbcSF/mjthq0g7Li
r/FMCm5er595hkQWZ8uOxZ/H5x6TWvokdpSJC62DYxCQK4R/0LHTi4jIIEaXyVCzW68cH5hludgO
rfmQNnidI8J5+rK4yXDw8CksNFSg1mekwCegcINro0gcaDEJtzSYh2RFYqyKEaTjrTNDVF+foaD5
OSigFB4/YsAywqAszmyE2bS0i0dUT42tOe6K9LG2GB1zIit1e2jDjl2IoNGJNzgOlUiuGuXZ1RtO
NdotGeo6Wj3ntg29Ki6S3ca0fZhvRinWBSNSm7xyfVSCwMTigzkYpC46qkNZixai/GYowQ+wVcxl
+tnHEch8spOB3KzZDY3Jd+CgU0IWIEb+jlcMVbJtVGA5e2CE2DxXA0jX+dAlNR+phfPPr3xPdFnL
Mi9u8E7w/dNUs7JTVVf40VKXNjeTKiIgHk04YuMdy2UQ7/HfARg0JHKWfchBPbnKplHGaj3puEuu
LZaeBWCbdM8U/k37lDsA+x8tIi/KHdOiYtnQAr/dd6Zk2F9rbO1XWTPzRhn5KIh8548KTLJzLmj5
GdU6z1q0o9XY5NdxDQpk0/MexpMm28ejhyVo0UFD81FzGiXK+sgp+IgjSHebMWUH/mFYsmMjBNvs
GTK7hDDdrtD5yCeoZTanVB0jurR2CeEl2YP0+8FZ/S/TJo1ppKG/KlpfuSuSOXwQiXQuyxs55FZx
AdVUfftlivLfAFN/hwHCPtKoErTUPOik3QLK+31KEA+B7ZmR4K61RXWTj4uyuSXNdVwR91pHO2F1
Wfs3EDX7Ly+6RMXatqOgLzGB+czEo5guupbiaeW4RvmNTl1vrn3uho+a493G7mZ1REhckYjSG2ia
0y43DKgBiMzbIanu0iGLsdX1sGxjG11TPprZbhKVeqkGwkU26K44GlczipjVhG8y5+BClod0jP7e
raxw51mVdWwLw6o3YB3QkP35mi6TlV8GPlxKYusAjGnwcOinPl/T2bBLi+0DGgBdTO5tZMFBmFSb
RqiRWb4croQLe4Ks7Orhz6/81wtrCXiXQtNOEMvY6fdvs+JR66N8Omt9KCyTFOikEYQfoYKwiYTP
juO/+S4/R5LzYSlaNQHgy/ANwOICEf1lulXnUdP1GW2kGmPG9YyHGYmb4R3HeF50qr6nL7OkwuvM
4PeY69rDDD82wdrsdGPsjLbAuRYywu7+5o0tr/v7lwChUy9wLyaD2v7MxUOIaCcVGzpuJnu81Vk2
3sbhAlaszZja4M/XfXlKPr+YNF1amdgjeJo+PUUIUklba4i76r1sSY1LycxA8hzIiz+/zucPxZSP
mZpr0Q81SX/WjCx/vdhTz0SfZwrRoNnQWTfpFWHaLQgKwm5csDf8+eU+38i8nM19ZAumofT8vWXE
+Mt3m09WlLMeoYM7bzzRGDFnmCaaQHvtL4lTaUPe9cpmY6CJPFNjbf78BpB9f7qyFvcUA1ybMFf4
iT///y9vIRpsGMLMgFbU91X3HMJdNbaxlGQuFExcbqg5JDjaJiiZDIRN8s2f0wLhcVDhWUEgBvKF
djAdk5YB4nUTkE608nNXQ2O0EwdjqY6jeO23QhZrOfp4H5OW9QPyzwAcvJ3t+TCKeEBHRQpLQes3
d1MYh4VtonotjXADQpG1/+cIRvUtGy0zg6UGlcAhb2yks2CgqW5jBFxj86KDSUannELWvmbo4JQb
I3UmbLlpa7a36TDyJXrNaBWPnC3YUJnSMAms0NYyqOoXIDiIcq58g2YBEbwZLVvv4PMrGddEjJ0D
ZCtXuHcBNitWQcDDpDMMIClWkhXP2g+mWnbiGGHe2kZ5MnIhMVe2ouWrZF2DIwI0zN9FsUWecd3Q
CJat213GOkGdK2CXwWVMkQMOPhOFYwcWHgG7t5Cr6zAMn+a6BX5PDjabqS15Cyr1mUDZdN7Ty6gu
2dBTcB/pJSrQcT6EEPK7D5VKqujCC0l+HEFYtBcTsCV6b53C68fjFFtYVXSU7WCI8HPgQsY5KPkq
B5jnUVLB/cQfu4Haz4WiTxPtjTFe6mYGN/MB7LDRXrTZyAadoZ1gdneuR1SVeNFxLKQBQ08gyl83
+TiaB2A7ZnYa3SFzVm1U0b4mSKmstoA5lpolkrxIxywm3pDiXuEdD6LIOzDHO18Elw/tMvJG/YpY
JL2cqfHj9ZCR9nJLwkL5rYHsz5wGORud5sHbRcpzn21Rc9fEJnMNvAPVtd+2ebaIUX0m+IZ+9ZPx
qolzpgrwKaZry5EcINMmnozjzyptHGKk72189olChJd0Nn9YRWLf4SGwJDKzRY7qZ9BUjxybIO/9
+WH9JDiwLYelghLKY9lVsBDt31cLD1lsKawcb1kTUdMHzA8Xsz/rlJa+gUe5Cq9jxPN/F8/9efG1
HGTVwgR/KmzKic/VBL5aJNZ6YLadLkjywKC1jBWf9Ks/f77PmytZwghCQIqjEXBc7X5aDRk9hZ5N
93BF0Hd8EhZlPg/vMuFN8/pbH0QEv/35FZfl/NdtBd0CLTR0/kq76B0/vyKdXNm3MWwYKQz3KfSs
7ANTe10dgOApFHG5y1GZBE1Tn/zZKr62PIY//vwW/rLjwAxGteCZEq0MooBP4hXM64DHE4av4Iu9
m3Hyh3ITjOLDm2oe6j+/1l9uIF5LcY01UbrQbN0FsvnLWh/i85UI+UnjnovkDRR4VK1kmPIHhNuX
OBD1+P5T3fCfv64D0teRsNi1/TnfffYm28iJalihzoRLfwbCRoV7RyYxshKhpvcsmLiz/vyqPJCf
vl7btEmTd5WWgpJRik83FHtR7oD/GShJ2vTGxPJ2nCQOUQzqaV5ubVk475GbjD+IbrPeldH2YFJi
3bySwhu1W1h11TthqrW9RS6iTgmDPZhdvpfeuVkvHsvczS4hoEtSklA7PBHlFr9mkQ0GqPC15vRL
040dsJ/oL0ZYUQF39T0yLL2oZiJvPCoeBrIaBg/4heqbam3ERhWj9MPLn1ZO8Ta0vlHtZ8seL5BH
5Pp2tFx2kSmqg+hr4RFV0q5DWWkPY43hwqtyz8fejv3aWJfMtwjU7TPXJ+KyYBfw7JbVofH1XB6H
YpYuU668Nw5oXlhMQxkvwkK4g/hDzsd3ry758/zc8zGApdhXGUdwfSv7iZ8QpGWUX5skYnxJCEtm
rjoPrZkdocHFetuAtEDA0xEMc2PYTcbPzMPCZj/z5tugETPKjgVizCGS5Txl7HdV9XWmd9EsWV+8
vptuOVHl9+O5PxMG9QyFOJjf4zZfGl+RZ940Kmv5IChlaAVP7N1erMe9SlJZwe1GWmPlhBKlQmH5
TfqA/Rj4CGZ9l3UIbh1+XWS8st2UddnJQ4E4n8YjdrTniDBidzdlHRrXORBfmzIanhShu5QHBPuU
R6MQ5MjXgQywnsWLB9fTzb6OOfcjQUd6yfxYkwNVkGhCI18u6fDj0NenJpnRh5FDe/q5VCuadgQ7
MjlMLn/2amIZ5c03IPvLV+VptuqSzNT58PPvM6DRAQFqIDwvIzg98tKlk/h1VAV0T+2M5aGdoMlv
krQxvhmMTR4kSheaOtL05xeUKckptwysvT3OKJrZVJ97NXkKj7s3tLvUG/0M6nfX+VdxTl94V2dt
UxGuVWfZVTQ0U78moUhaG4XGxlij/ONm/qlAmeuJt5znbVDunQzd5yqd2NHoSpdIs2uekYzB2PLl
xnUEg6h06sI74e8e939+8v/63OM6MS2Nc9dyLPSJv69zOZI4r4W9two8mh8r+oiJcVe05Zy/nV9o
EXOi1rz9uVUg3/xV8/npt/98KDL++13x+fu/+OdV9L0umuJH+/lv/aYa/R8iExVskv8eIn35f/73
22te/Jo2z2Tyv3SiAjnoQoH+qQ1F5WmZKD9ZgB2mkDQk/qUNFfIfDnYJqhmLfwA9mq/ov7Sh4h+m
cqWjkVYyeeFW+k+0oZZaNrVf93gHxYznsgI6HNypLT4d6eq218DyEvDBDs/LFrdI8J56grFg5urk
yjSg37hxm3xj7jvtDXdCydRNifHi6trRWyhjxXuHnpEMsTJNH5GY+m8JdYrc1K62bn3I+xIml+HP
G5SH+QvKSsQvaQ3eAuUfAZ/CS/JdgM86hxtgQQBYomJpKSYs1fxMDGAMhy22fZPMtx8pw/XHPPXi
h7jPkwc/7xfvBqPT+8Id0PkVvSwvs6wbHjIC/a4Nlsl2E5O0ftnVVusg90kJKBJO528sYzTBuKip
/toKC79n69VevqEHGVyHzeyWa9dpnMeup4m1qYlvGfdz2ZXlCd2UD19lxOQTdtj4V1p1JfHO05B8
C6LyPR0WYHE1FQAKpF1vK2OAM9xnpiYVuiLXeG0Hg/ki5wkyCzC8ZxFa16kCRklMbQz2MMGWtNOi
c7d51bXBboku3BiaqT5zNTtZWJBwwFdSTb2zbkbTPJYY7MQOnE74osDXMMVP+wn4WgeJcJU3lTDg
++mUCOYAy+qGP61ec9IKCwxggMXXZBIP932s4+umUSY6LnZaPtzUYPwsvDhZ5qYTA8XJMpnhN4PC
3Z5PeDn9zNtTOsoR/gKnCsi/hO1m2GmxlQRdcCulTXwkxRYZGFFSDuaGw2H4DQQx1kTKD9gE/sgG
v5ba4dxcuFl16MCBfE+LPtmbs+dX5M1byY/M1lQjYRpXx5k5GK633HA+uF7AcOuqMxkpVyHbvTtl
F8IGd8ewssve6qkpjV3WjFN9gMTXXJVx4GU7VtswppPKVHodxEl9F9GPhSzuRwLPXtEmP+jeUPMR
MmUA+ejd1lgn8OgeZDln9wj0MfIYsZ3BaRMlirYZZRCzbSX3AfOU+vCfr6P/dpH8dfH95035kd+3
9cdHe/Va/n+wnC6dqn+/mu7q1/z776r75R/8FN1D3pcU7B7S9jN3X9C6+bmwGiysgmYYyxpLpXbo
Sf5rZVXWP0yNDh41vkX7l87Ov1ZWaf1DcNBhZaWRuOj4nf9kZf39tKakK0ngWppXtEL5nV4aS78c
JpJK+QRl5cg1w2pMDiOF4ZNMlHfM66y5xMFpmn/TcfzLKyopODxwTHIdjkufu2VmZpRtUzR46nO0
QSJU9Olm2NUL+Liu0T4RUXr3y9fx//b3X+POPodISRT+StOC46tY/vt8ZCoQShdIGxbj3UydRv42
5xQijmOxonXlrsegdLeklvmoQqI0+NrRA5KorOQPGDkpE1GblgHDsfGZud2gd39+e78f6LjqxLBB
sWc1lJxuxOfDIzpKB2S1wCpaTDA9oJ85EzkBjXMDJIVKdE4HDSWI0n/z5xf+1JXmlR1bcg+xvC/h
EJzsfv/2o85x6fYS645JE9lnYWqxD1Ixc1owWKwOjZ0DOokcu77pgrK2TgtYslqnsjGYgaLASvDA
d1H6BfslK/jfvLvfD9Xnd4enxGLcwkPC08Ez8Ou9KUcJ/pOOMY0dwmKB2VnObS1BJxZsXNGKYVjk
HoyabMKNckiO2ttuWPwoKEnMdYIP9AW1R3SXdXliXIWEARibyTE4k/3d2/Q+d19p6S9VkOuQvKGo
dj6l3SB3drxRcTFi5auLKCB7jE8TMwRPzYNr1u/ovuetJb36KQwG+VblMd4t0sLaGzxr6eUUwzBy
Wqg7K446DfojV6xjogBooum6wkgH4u+riIwq3HDMsqZN0yvrtUNCC0dv4LzrJVMS7qvAoywfNQ3Z
Ww4CTAalF1lvsw98DQUB+S7pquxQtt3OTITwanmFEHexl832VtStiKhtUEbZCJqY4CGDDuqRgTHs
svgWkCDBwwHy5hjXXCKbRX6mSVfsW8dt791aETRR+qN+c6E7pZs6qozmokuNlmRdNET7liIpoYVs
uIxYLLcc1irmnkNLx+Cn7srGxiqc+9PF7LiuvzKL1mBXrxWiD8ftyczL22F8DdwQMumcezwMTmjJ
6HKKFONqMSe4MB2TnziXE7Vbb1Jiod3M7Lu6mcBCtngK1jENxys5u7K+YiJDvoANOxgP6ZjaiEfo
dEOVKLDdrMx6OeHg8vQJbiZ6PqCzbtNiynoADvtpyfMLHFovACNn/mKgsm5NhluNo3QIqmPpE2C1
a+c8TB/6pm1OugF9sxowX083HeU2QUJFlT5Zrmz0xgs8/Z5OKD1WCofJGr/MOK4zb3bfsEUilnDB
ghF3iYH41pEt6/S5k2H07YhUxAgXSIReND5loc3vug6TZIeRwL/SATFjzlTSv4BGL+SWuE9Qv4UH
OtafsPwT4hcc5GwE3IN2Z5IuB3t15cddeIfBUL9HBXZHGhWUjXOTOyswMNYd8/O2RgST0CuwYuWN
D53sC6BKogg9lMYav75H0KcKRrr61aJcIRaeAGsfHOU9Y+hivFBGr8G2LYoXnUjEL2CyE6TVZ1EM
9sziolIoZQy0WUeR6tfsLKNx6N2/zq007O+l49e7ZlHcTLFSOGzOQpz6LMpRXQ5dMcu70zQ7p2HR
7lhpZyKXaZu9gEL1XRV2fAVewHxw6XWgf/BsWuT9ogdiJAmkc9EIBQ5qIbXohsSiIALRnG1g0wCQ
WPRFqu35/NNow8ha9EdBc5YiGUW/6BXJ0siV5N6VZWvtxqyFlNLomHUcXRShGIvMqV0UTyTa+KCY
Eng3BCfE9aFWquvwdAm9Izbuw1lkU1jtvR9E/Ck822ddVbNIrIqz2oo2c3S0agiEU6LdjcxFuQUX
XN7HkkTJVUWf5TlZ9FvRWco1VLbLMnOWeJUAgcytieuYM80iApsXPdiS0Hsv51i9RZwdbuqRLrVT
VbSMO7Rk1aIqKwrEd6ty0ZohLVlkZ9VZgtYmqE1x0Kp6l55VamRnfxTaq6+qRcjWWYjcgJ/DQCOZ
KgTwg5bpB+Hj0Xr2BSq4KTRQxCWLOA7Zo0b+6+KwQes6fzEXGZ21COqSAPLjiD47vCKyG9lduijw
0MYixuvakaOGTVJLeRbr5WiKKGHmm+Qs5StR3X5dgBxw2JxAoDwidajpKiyuIC32cYLKk7yWttn2
i1CQmNx2w5UhNGeREeLfUU9khqAtjM46w7BAruLVdk/r0LaLXVfFGt5M4CbrDifeceqqaW9WqWov
GXDIC4FWYR/TPiPY3lgEtGne3bPzp2/aicRVbBFcywTW9+9aa8adIjxd90zo7epLxqm4PqD97e7o
xoTmGh6Sg0vY08mpb3OYf+QB3Bo5Em5lDojCtJmyloV0I7mLaRkFjUQCUEhnNyNUZ/cJCqnvkq7I
jLuMO728iGAieAc2ZMO/6HkUSO9oxnAHiYmggzqR1w0iMUJZQaBx1hw4loTG2k6I+jUa1RzHVN32
ergAAvRA49S+TPpp2g1Gu0cSvq9c63uWAoA0vY/GKr9YBTTLxH5DyX5Tz8NOztFtZLTyAuoyNA5R
wxZMGwTBogtYU0PrPi2dK3AH0a6JUBfbI603Lyz4wQjz8VlaW4sH+XFx8u8qWzm7hRx86CdoEDSz
xQWbnIsCKoo/fLiFW4kYCnI2Z9fEGdo3LG7jqeenkzLDzQ1PiEvIuLd6onHsm5vWNA44KEaGZrWG
u6BEm0fHekmiWoNJKU9dbPUJHeq0hICAKGclk+41BmVqjQwir4hvxO9mGaG5c6OhTpsV19IPXg01
dpisfW3cl1EQ7Fiaw+AiQjtDlSWyVB18PzD11aATLEsABJqHwmQ9RSFpcXETQglIIfK/5JWAcAew
BPJhSGIBejU/OGZooihzW3UJqQlhVRuNzZ4qY1h79ahCnG/DeI2h04NC4nVEh4ipHLcRGvtyTR8m
7jde1dNeRB3eHyxdq+vKqajcydACu1IUmQPXeMTGujLxvHwhq6jk6UUShWA8zNS3Crast+W0HyL/
p12yijFAwUWlhMIYZ1WXWFQZJuaGhq1b96SqxFNW3s6sPbtYgErY9k2QvuugFcs1crdTzcx/I8pJ
AUcrovjBpaxnaD3gFV1PInNsoGCGZK4a+ZD9veQHzAfjserKCLBnGuUXTRgE4B1lUq8T123WtDns
x9ER+muIFbg7VoWHcTFuI1lcgCH02TRAK6PCL6qDJCh7M/aBh+O9Qg5M2mp4YCNJb7Thjd86Oyu/
oLdC0k8P5a7nf19hm33uyUc40l6yr0hVDp7saYDGFNLDf0Esok4eTbcDMTPWj7gR7mPQ1TgCaTh/
58qqb63lmye+OO4YPp4PeLi2jXYdpap+dqoCCbOz5IAQggGZNa/fRpvgvplj3DoRcBPI+UJgk5TZ
uOGxpwBA3S+GQ0eO70vJJGSl68Q7WlXhgh3ueZ/wS/J8B/oOIVZS5Ou5wMI/CcBnTtbgd6tgPA9l
0W+ZcEXPMQCB1YzKHRoqYIW1W458k50npp1Ea0tdhXXsEmflKQri/pj5wAf92eEXE/8M1tN4rUse
t87vLnwRB3upyTLasmwN1wXc7oEcnS9dihQV6YDoL4YRAWVllPp2UK31kIQwJzMU/NeTW063U5nh
WJvJa9glQH22Z13mbI4XxtQnL5xKwzVmB3h3bBh7bWpswoSXkMsmckALZTwgA4DTw2amqneCFfxL
oHcWKCijeRQc0w/xJKtj5sFisgkWv8UAfMIndOPOfn5ZTp1pb6j9SaI3LnIUwl8dvxheSVUsHjvq
nD1JiHcmSFLqN/TGYdHspYFzTLt9ell3qlmXJpDekFYrWB2ru5oNOL8KMRJ7WTqA90BOmtYevMEl
diCpsvJB4K5bFxq40ZRP5YJvCOHPJ6gXcIS55DRuvaDtrr3EzdeDk4UnG5s28kJ8hJYYmxuBwfxi
cNCAiG6YTjSh2iP2OuOBasva1Co3Tv1AoDqkTzqbQ7n4Q6swdDcT5KinKSA5RYtyPg15PmzyTr2F
ZchEHTvAdvBg5WRJ1O/xsH/g9iiw1iRzto186Z+qJaAmDBssn+Fk3xjZBJ41JIw8y01EdTKI3O0Y
CgrpCdjv3CXDTrthe5qw7wLaQQmSuMRLlEY3ncifaUh9T354g27es8FLNkE/egVavUBDdrfhzXSD
v0dSke5TszWo9MOcYJm8uATP8T75hb+j7M5PwGlJT7Fb+EOiEi+JoPmHAThg3Wmaa3dUyFLTooGw
70REyMQ1GgOKDn/mkN47MV8xuusG8Ntdp1sb33YYH0YSOXfpgM9hVeaVdwVWfV7lHXl5TUwSDnPq
eAeBvfzuURR+uDU8VWTf7DO+b19kZIBe0XJM9lMj9aMngZGuW1yeJ4M0rS0gsyc9B6y5uDToueZY
aTy7fraWPmzrx4j3IOusBuFwqrJ6dv20MjPOLENwaSxJCBTE5jaqRqyfpWPthja45zsZVwxOxcbH
ObjrvOFJkym7niZsViPhao205i0Gr5ATTD7tUmj6uC6WGKs2I3wa4uamd+DQEXrP8gInHcAs2qEE
fOoKA7f5EEWROBhUURea0oKzXC6+pw7aRNrhX9AwqYm9wAufgZbdpkE07wxbfzimso9826C02Fou
MEnvvbKbtnXVXk/pOJxYCzi1DUZ2T6k2H5gHptgLbPbSMbq0O+QzqzyTsPd9z+22XpVOWKkKjGwe
23vA432g6+XvqIsZIQzh3gN58Zzh3cEmDVgYoz4ZDvB6d+6AF6dJvDemevd2D9isxA+wJmexA46X
kl1sTweDB2iVD1KAidTxe56mw/OQaS7BGIzjhR4IspkIxKFBm4G2dxP3fgFM7GDjgEPCNkVRo84x
B/NXAu3nXSNFxzlMdRMN6yDbVowx1jMKx+5Cjw5smazrWkbi4OTv0bKHzGlxEKwYKlPt64Diw0zz
N78tntNx1O/EasfodJ0MZVgXEmpWdQqbbRkzK4Dh8DXoCpD4fdETv6OmV9gH9e1glWdU0lQdTKVe
ZWk67drRNWFJzH9ekSaVt05sxseKULir2s7F7SIwX5McTRyWFZl3nCXV0ddJjtmrK4+geUog90Zo
XeR12h0NGA1XbVSPd0WY1tdV5PFbDD6rrjPEPbIkqDWTHF5q2VtvGICzjWm0XY2XCJYbRrhkOjCk
SfBp0uy6QC7X8AuOnUZUw7airHss3dl8J1Jr3nqdnt4Fd/h+IGZpV7uLwLJhvnDK/CV9wOjK/Zhy
/tl6Pi32FX1Ui7g+hCghuxr+YRTLmXh0ARh0W79QFJ3QS56LefGz4fVTH73RdC2msKq6a0p8/2Lm
laAC992dj+7rONYuPdAkqb+TZe4dEqyRX4sCd0mQq3cEizniXq9ZG45wH6jY79NeRZdVzGGWZv58
N2B4wltBKRuWY3cwsea9JVKDpiTNmZaAQ5lVt/sCFfGxJ1PwEtIWNRL2mYfF1neHbDnfxtw0B+iv
Jjx5aH5jGffrvGvtPThCiIFDfjdOZbiRqrvrCtv6njaEWYmswOLVD98s00sFG5YJPQU0R/mGeqMH
bj4HmFSSImg3HJBUuMK46h+yzii/jrWqNgPy/hNGygQwcYjRC+EhggREkU5qoIqN4tg5inyE/4pi
gR4OVayEhZdyv7djF6w9ITXj8Xryv5TplCSHXngEWc01E+jSnpwPd3DmbWUN8VUZFPeZ8Mfie9iO
Ekh5b5NuhdvXBXxf0NG46ZNU+dtBVaBmxtq0jlZXV1Tn3WxrUG/jILdAl8fwqaLxNABBKM038tqc
aefDtH/xKLwW7Hbl7YGeGdyF7mxDt7LkXZ/UdJY0WQ30i6Q0vEWzj9KFOeUUJ9FB1G4Q7mjeUR1n
E4b8k6p6f8DkkUz64OU+RPF8ptdyWdrI8naF4ff2yqqUHW9qyzI2iOM4YFlDGuzZ+SZsu4PX3bKc
5slr1Q6k8DSAIkle46ZVX8EBNtZ1CJXe+UHzLSlr3kffQpGF1sziSa6c7PydyCi5AUzWpXUjHUgx
LCwAcHYxVct7v/gpbQ4EDGhTchvYqv2TS/7cU5vV6ROnJ2yAvpnJl7mGUL+Pcq3ma7JrbEDsaKu3
Sg3yuuMpg2QcwyPbwH8hWG3iwHoVICFoLjLaiMRWtX5zW9vQRY6u3bXVqsgJDsN2mF3maWngO9Hh
Um4W6Zjvcx0SVWP0wV2IDAMmXkd7mFsrGpeUpTL94XW0WzeLwkA9Avpu0z2MU9b00LLTdAsfhaah
ra222jbDMIBINBClXlvmmONpcWuHDjw9yeQgKofhQQ1hrVjnM3iLfZN5jE7mphpv+7nn8XYCR/Zf
wshubWKIGv66S9nJqJQu3oNfcntCIzRRnpcDDrRtgvO0Xc9BKPu16y+ya1IMF+2JT5u6JKxe7gqI
n/E6to3xCme0O68Dy+2emXUMhz4JU/XFwYeFelvhxxCK6C32DR6re5UL0sayILwKAmYPuCFHlDVF
xNRpUc4ocx1RfbokeyYDk89OQpO0dILEIx1iGug/JdoEuM3dhnijiKQSKjDc99Hg3hE4Lt2cJEai
4ASJMPQzSkgusEgNrkxetSt0YsA3nbgF4zJStGHxifPxIQ7BsW+i2SEfzUFR1a57GY3OxZwPfrvx
beCi4ViU76GsLXg0HLi/YTALb6H+5O8whronB50V7e+yuZGNySzUJmk+WilgguQaZHjMu3PkPEns
VgNBHD/xRVHXtGjDWkIe7GGgXEIfRE1PWXULgGZSa8z96ZOgfn+e7HG+hnwINaJEfiLYUAv1qMzJ
TNe1N6IOplh2X2cysnYGTXJ26THXpHWUbp894xP2Keizxo1+4KKiW2+FbpccGkb+06J1RYtMB6bx
LtFdqz0QbnADkfYnyLZRpV/yNMS/Lgxfc8dPwH260eXuE4k9HOtxjr7ac1E/aLix11adBDiJU24Z
UyPD3KDHCoJD26o5Oc1TYsLZRXCkN4UIiNqMZMajHM+ZINIGQNJtahiWfasq1GYnZHQIcltHYeUy
7Cgn37WvXDZu2N7+xqURP61DK/NOY97QpYe9y8LWJk26TqcW237UiuxoOlSJW85q3NyEk0hwvKoz
XyK1lJ2RmQ33sg1zsQ4LvFUrk4M7z1yXGZhTe5b6IcULDWmRS4nrDcY5R3Bn24QOOALPH+vsMNdZ
co0czbOZ+6P2piFhUVqVk4PH3nDloinmqezXTmks4JLz/Y6WIfwYk9h2tpJj3jVmG1tsyp4Bp27A
da9HYAEvjRpEs6oGBy+3z/j9nlaufo2qNnmZsFGOewxW6ROMBp6COUjE0wzWmWYjjhr66m4G1LQd
+xvN44f9DXfSszUlzbBpPJorcBuGnIN1Y/AO3Qw5/TYs0pZkF7A6qFNFYF7LOldvfk/PGbITD2gX
tHx1ZCGbIZAABSA06im7eUVc/Bsh/dzCdSvKXaILqlciJLNLxpdYsT0p5bUEEx2su9Q090NbY2Ik
Ghp6uCsCsYkgzy5ecgtFmmnbzbDHMiXGvanmlB2jDhms9BjiUthYxE+ts74cCoI5WBpXLFypu+0y
GwuU57HmsQl3G/oco7/jgEPkRhcPw2UjZ8050W3d+asjs+L7BN2h2bCN29MJBFEy3mEoDShPYVsS
3t7ME7QaXVSPQ+sSblJlBSOOyYh1/+U8wJoyKwNQMUcwNiExWW/Iyb1rdCD1tGtGW+ec3u2Aga1X
BvdJ3Nv2oTcsZ+vwsIGtDjvvCYonMFUkusQBRfRNLjS0UJKQvOCj8QjVEUVATVdE0rvAJkJe/Nzq
9glx7Txu6q4WM2COTOGyrtjqVnDBh0soI97/5e48kmxH0uy8FS6ASHMIh5jei6tV6HjxJrCQ0Bpw
iKVxyo3xQxa7WZnGblpNaEZOqqzSKuMqAP6Lc75Tbau28PCAusz3Owb8xZ5sdU6GyAZ6TpZocQ50
owhOqevl9lcP3326S7yuDq8NMLZgJUlbxII0qpo7kEGJgbTQSdD4q44tIv0zdlLpdciSIGdVLT9Q
3vw0pRZ2bM609KUya0FCNpza4M1Aak2UoTEG2cFs9aZ7F6DV5xcjWKoDVx/IC5ep8gipYEZRP1pB
MmEw1bFP6J3Xr+3SjQj6GszYR/LC3EdBe45o+4HiHhCGESwISK5PydNFcxV9WIidAW6NQ5P3dwzk
k/YeuIjxPJOq4GzamsDzLVC1UIJflb289Qs+OyeiyHeVOAExMB7QMgPhYTT46mTp/BmCAr6QaqzT
/kp5gt44vyJtBDZdtu2DE87lvppcuZKhzSKns919Srl0w1Hc+LjJREUeweycKeZ4JaMSvc9C1nm0
TLv7THMHb33hxc5ORFF9xwo7+9arRv20czjG3FVT4M+Zqh/ipEo8+Ky5e7KrGgqTlg5DvNYMz1sP
gAFeHTHG+xYWaGeQYuGn0ezg2fUInMJm9axR+vpOx6XgAJPwEy2U33mcu5B5Tce4KPzWB0cV4hYh
u3TIWpG0tss6LkPERNBOXCYgWZSUe9qqpgK7npQfVVTZPMB7lObbSZgoYfs6ejdnK9lr2cgEwB28
E3AE1MgIN9a2jrdsivC8hmPqXCPM7RvMlZ27BlUcpL41SktjBxLouzyL5kcMyMSGhm0hMEAAb7q4
szUSz9vF70YHXVp3PAIunRhqtUPeFuH1hFt8DqZHxpGL5599t0rOHSoqwnsZoxAym8YAvUI6XQzF
NZAiNFPRbWbeCvahatmqyhBlmqVXinxb4kYeZ5lFP6yxedjpio4tyoXAm4sx31w3+J/htkfdAGkk
tTbUtcVx6Cqz9evFYVVnPaFwXMpkSMUBxKwB4JLr9iR16JBx6p5Y7HkOD3qZsRfTg1fpMtw6TJIA
LmRfZSk3M9nZr9Og/7ixlVyrXj2DdiY4S2EXmphonVmdAsKtIvJwMNnGD2U3SB+1fU/4rMOmrwla
ecS4wsbF1PqnaLLc9wlcwFlHXXHHMJULfwbEsRUSjM4oyexJPDTBQGCRvKx5a8RoeaURQFZFBr/G
UT5sHbuyS9/LRR19kH2iHdm5ETnWQPvTkrjZRfOAm1zjBTGykLa+GuiO1+koH8Xo5mdEJJjscT4Q
Ec4ScW/wnbGoptG/s/ppGlaVHMrLHFTegQY5e2HjkPtdSs4V0jT8XWSCkYxokewN6bIvf4+x4hQb
pqh8BhPgXOM5md68qjY2gCNJwGFA/4oweWCiC7kBvkfDwMJMsWJt+4FB1mJ/PEmNk3yCgxFuQ0GW
D+7gH80BciCLqgMliTpo/V8RTk/81OjxZtL/2lVvAcfna3emtYwbarYwKCElMpRqcbyuMxc44n8u
7PirLMdBLmkaNv0AYgRDojtdhEz/JI1qeF6Koop45iLeCwCMoBWfg159DtJg1SZy55YMi4nmP3/Z
v+qj/nxZiZQE1RfaZxuL0F9fFvDPKEFl4xQtNIc8jWyyAj9j5s0jNXdpDpxCuf+H10TQy1/9Z30t
VlwMxobjsNdBcO39TWvTtLbX5RmL505ZyzQT4gd7KMHDa4V4qGu2EXjQpzHo2N/q1NToIDBns++n
41MpICHQLbZYgEgeTHMtFjSvTjsClzE6qR1sjYl5BrR4yOd3VO5l9FlJK/nJ0wwwYqlw6u4lGdjM
oBO9+3S8khVQD+Nd52T2inwvs7IAIWrYGgCW2bwqveqfXbrcYZ13lLX3ZWPjVDdEX3X7qM8J7MXI
P02bdAic2tc7yXouoTGqP7zJWsQjWpXyFOWmY1TmCf3Ji3uWp6BWtIMIUA6zVRrqRVyr5oM0C5D2
ZgJBJaVX+BhACt7n0egu8URE15oaxSVmSMu0/CTUZspCLQ9aZnCgc+GbojF4nVCiHuxM0K2NyGJ5
bi7MVz21azYmdNav4IHrwq9kqX3noFcWxwZ4yx27qvjNzgoyBuJEuR1gM336zFxg2mutGXuCGtXY
CiTRI+yVGqyC31XMoOkfS9TLGnMxDRKN2deHLO/I+IQYx8jYc5rmBASfA8adB3Sio9ugcgmRT6d+
BZCWTkwjlz3MAQVBPjdNQFl21yvGDMhbt4meejy40coAfwK5dbT0THhb8gDmQ+VN4n+6Af6vifT/
oj/9fwr4zHPpP9aegrl5/87+IuRf4M3/0J4i3UcmSlli2S7/oS9M5X9oT1HukxlvcdNjB0Sn/8+i
fvMPg0GdIUgKWuADCyW6BTQAC9rw/rCW6RqkFB2xG6LVf0V6ik3vbw8dbl8mRTQm6DNJWfu7bo5B
fhs7Tse0cByTxKcAmH81Qd7cu6Mx/wrKPkAsHqj2e8J88lIY6Fm24QB67x77VMO8o1zmn8DtR5NU
eTumCdHadA2ARF6paGNfkHnypMC9VTCB5FxtxiwpXgR0XGaEYeF3CqmtL61gEb6bXWtQaKI2JzfN
rW3u3om5eWeWoziHiTnMPm27lfgATTR9GzPNP1k6Ae+AxIzLXACp24OtTYjQtnLAMiogRW2DurL+
tlqTU5pavypOHbNAUnWMhoxiretK0nL13CofDSDSIcHyUZVB+fW6i+ijoDwELQCYvW4w1dqaZg9w
g1xP7Adhobsd4D2HJ7QdgjymQbH1fs8Cs08PQHThqOU04h+jDSJkRcoYk1hZZhiZ4eQWwlcys4+p
jRf74E0tSMUYbxEDS0DMGLhzevONnkum6Saq/XvQIwEa9DEedomdsd6ZGVD2tM9wN9dJIjKL5Uuh
X+qgLV6gUDr5rpo8AuZwYGEXNsd+rWIi61aGm8uzCW2x2HpiMAkBNBFKRE437EVAVhNDX9m4GJ2W
aZONv65at6LwGIE1DMJWA0ku8T0QrewLRc/8kJsZm8QY/8UetD9CuITs2nOpM3HfWGUZqHU/wulh
2xK4JwXuE6cyQVIJUsXYI9QyWtZxWmzD2KMIZPoypkzLMfNx3a0N1nHWShfNNPHyfFRWeD3yf8DX
3vf8Z7zZ1ITGvM4Xe4lSJRqN7k/TiW7UiZ8tVhSHahoDMg3TJf/Tr2JSH32yQ26hnf0pwve83LJ2
7aLNr9AsHodEJWoVTQPtSkK6d3GH9hbHQyJgneVMW4K1qSVMykWgaz8USeUZ2ZM+7aw6mkY6gSKo
dlbTJcSlErRhQvPty4hw0bHgaC3sOCC50vCGU2x1rJJWJNpNxa8UDLNLY2bWwZFyHR2yLQtP7KoZ
Z9quSId+XBQ/IdgkHX/JOg/n8chKQiQPRFeVQJtJk8HCQATudOwFo6w9kihnapl6W0Wy17XUpEYe
3HDkBmIAuU5k7D3ktcnpPnDyzyXzPpJ1zmbqhu0X9hra0C6W+7g2incIdnRVgrBaw6cp0+F+Jnr9
VHIlXAljYDMCop9m1hmaHVxKbwtah2Aqppi3f3q8/m+05H8VJTvA2ZBpL2XhUhTgfPq71rfE9qwp
ExyA17abcQBy2wJsXXEH6qc/X+pfOvL+//RTSL7V//hMe/iu/vt/+8jiz/f/siYUoSnffxr+R/H+
z8fc8if+ccoZzh8WvuQ/CSvk5vDf/3bK6dYfHHou1SyQE31xsf27wULX/2AlZuAb54hzLHgh/+uU
+4NzjzhNrAJyIYi4/5LBwuDk/NsxxxvAco//QwqbvtL+mzm8bxNY1E22i8scFS51pWxNbd9VBfGL
GoWv1YjfAMyrncALhN9K0NQOdnerXK981ckouzU8AMDcaQ4WtEBfplnxh1kDKvXnSrVELcf2blGn
+3kwxMU6btg/OmYyHWWuE5G+/MWxjkcfldAHIWm6P7VQyFdY38rXCHFqfJisojpQPI8voay6M0KY
9MEaGnm2GWVCwi8r/u2EZnlGA3Irq9l+Bqw7vYwqcdZd335Zk85fbOFcHrDkLqEkyrwMdmSuY/bG
vpiIuYR+UVyyAvZkkHU3Nj/pjY32V5J0ztXJ0CjZmWkckkqIvZkh5QgD7ZWZeXcru5xNhe6Ur9rY
M86QYbHr0Yoe8gmYed9V7Q8guQ8FDvGw/Jsag8SrSE35pBEpXjfBdFKVl50JH5hehoEXH0dN/sBX
d/boZYgWm5MPB0SpTyhAiih/ns31nx8DkIm9ryK+pz/fpYt57iaM2rmisPlC1/Dh8Kj0iVzXAXf2
Lfpgae8L5Hc+Ozv5YyWifPV6C7lHRO8NDTkXe9lG6Q2xQUSMLPF/jEn5eRz5w6861kig+RBC0ygY
2hoQCf1f+owYjy8gRz5oIzvexjgfruHyxjuD9zvh4QHePKW3wbILTjKuuOtsG3wSjbcvnUqcOL0A
6E12Rr0OA0TsVZQRyYz7omCpCC7cDCLjK+/5mwPCF5zoUktIOVh+PNQCOH9LJ90tX27C5mSPPFSD
9j2R9544GY6GjFc0h6+8ST6aViODopaQuPhaC7NzUJXykYuJL9is8485FMVawZH1nSq0f1x3an4k
mp+DWfKDZFNE5LHZfpljYF8tQoivk9ZYv42SkzZy1RX0zHBXTKw4VLvMecz2hcrlTs+CEitmXZJP
DPk0XPVDnT0iEHE2UFycmxbX6UnHO7dz1MAaH9ehSy0I3SoNGnGTnC2bqjUBMbEv24S2Vyomdpy5
1MKar3HbXutc9BsBkORkS2FeQJITqWf0zVsMs3BtWyO1lIlXT4JK86lpRtTErRN+YTqS+8JhTu5L
gyRIp3fNL1OUBIt1U1kxAkK8AYyukb7JWvqC95q049LtvpNBZmtHebCYwhHZvtUw2cTG1d4GLnjS
SOA3eiPdJKmccudYMJJryqrXqneHh8QiepACJSJx3pyi95CS9MQuszm5GXI2cuGHhyl0kitXfQ+A
UNM3UDNrmtweDGtZi/Da2hAHnXkQWz2HrGkzmzFXwOugfRuDcdUocR/YlwFunzrvrhdx6tdJKte2
qI1LOnnzNaxGJkag530rVR0kVPYbE48NgL7I/Ndh56l9JMQAaBsC8A5LebJxmGRdO7s3ye0IhkeB
Ynxbu/gTZumEx6xaGL4a8pXLAAvzA9xgvEWeJA9EWXz2jt0+6DwqGRUqsjaRzcmNBzweibVGbnSw
IFbaJ73gt90MaYFXRwTmxgyqmndYLDEu3BImoTi+ERsWG7EoWPdFPhyVZr2UhHXeRb2uXxObvORU
BM3RKDTro20rdpop2AisCEwi4Wx36TFvDbtChOeaB73Sn1uEY68eqy5YkogcZmSsMzEET07MLgIL
p8sFRwj1rOfTPkaMT71bkPyGwC14kQZ7mzjtJuLVyu6uJ2N0D2iBFFDaHXZuhOmth6RKT52eaBe7
cQI087PHFq9S4PxED4TYHnSShxNU6xWw7XhduXH2VVXBd9Nhs4q0cW9GOuo+shseKey9PaKNSaxd
7v2O4ycJtmJkMkXOm/0KZMc46MB31kPDugY8KwMqTKVXvv+ecV3Lkj/Lk9siDtu6tVs/h8PCsht1
eYyYLt2FIZ6FiOxkhIbW+DaaTgzZFfK4antvgzGF5I+xFlTkRraJjHpY9Q1DHKBSJCWGTvg+9waf
qYly1Pc14pxZ+5XOwYxuhAUJt8pYpsfZnfMLjWXoGyzuD6zsbKxJ8EqaomgXWZLyNnU+ehu5ANMt
RHUi6NSnsvpLA4UCxiCf19UkkYmj5XstNHJhT96+IoeS0OoSBwQKLnPDnLO5IBTi59DjkL1gpUz9
FBG/fIK4nAse6wYXlC7rB4je0Z6ihMmVIH50Qlt5aISyXxsl8o02uMOnBgeXGqB6gkweH5qyyp/b
yptfBI6A0zSGYrklTJKJwyVywZqMY6cXtaQRtNH0wsiW93HcTns5a/Iwgic7B1M575kEqI2BX8O3
Xbvwe8LDgEPp2RVIVghjnKl8zhvZaJ7LsxXJMzNlDuRGOceWehpBWODdDNZRm5EYyhU51NGB8y45
GEBH7rUwfGCCOF1DyS4i7ub0qx/YqJYBij7Gd09BzvxM6bChKyzg36E+FQjjkRu2Ex1akFjltmF1
dJdn7SMomdhj7BQ42zwNhm+zCXNv5RKj0q554LfE7ebGCRK0di9yoOwrrlTnaPOCdPqqvnlVKr4S
5qsnhJPRi2GPbxoaypNgFg/2mZS1rSfj/D5jQH6eAJkwCoSkiEyeVSRu0QdTGFBBGh3oiFHFwa0r
6/vREvrOqKILKKD6Pl6CMesAmResUWMv+ftbRtt3vTaSmscO9RF5Y+6D+hh2QZTfYAu+pJMzMjoO
lN+AqVniStU68hwMDJgYZjO/cK/S4ddcxMgYj4PTsIGtKmR6DRsrkq/XcW48RQn+/3z+oILFKApW
dFt68rcX6FymHSCpioA3btoYX1EGC6VyskczdvRt03jhBq2aOOYTzHbKNCaDXte+BEPknHjSFBt9
MPVt2eNELKpUfcxqLH+nyVDGoHXj5jZLHTl1Hli3ttDMtWON3kNced6OlEtiHAnx/mm85tgQjvqo
yzZYVnPalc2JIljJCLcqNCc/rznnbARsu6R2y41ETL83Shx+SsuInR5QjyeTbW6robc+aeeLDTjk
qd4gQ5dkM7fPNofbJU/GeuHY6trBMnpytouSITN3jcG+Mbdrn1Ql8eyOuf056WO2LSh815IF7Kb1
4MlNQd/uoC7UDHKcccuQp9u6yiXzEkuMr9LxGHmyI++aW/poyu7CpsVcqz6zN60t5DFBbbLDAnHJ
LC9d1Wxzd54ChKppPCfcuLWfzS5/hTo0bAD/1JvOsRiDM4DdSYmZNY6mfONmEH+TjNz3XMkA9s9A
QFKZbE2UBisOBxC3eIl8bJ/IJEvJVrgge3C2ABCraWHRFA03WqTik6ohGbCU7vfomMhNnhLIblYt
vqYotXcJHepKtOa04TORDRoTH4PYY74bKQqKtK4/QxsZqoib3yR/EUJiTcn9TL2yM73ROpcT26hW
uddKRjeG24TqwmNjml6Ix0not85Gdl4YQInLfnJ3C32NFB8WOhvlae2nN84kE3K6fQYw4Q8FQw60
aux8D6jG3WXVO1U8x1PNvJBnzvJBl5Iu31T9cPJczKFoO5CS9jQo+mzJi1s1JlJ9vYt/CaeFUI+W
/kpqMXORaZLjk1qoEXE1a35llNHem3mk9K2us2FTySXPhhk6O1vQVVPFNn7aFtE3A/j6QSLDuM9J
AXjTzajBYoWIaIcyhGxSThVMXRYmwTsV1hp763oGSVOawYcs02BPTdi+SCzmDOOQMxy0uLWe47KQ
t9izu22QyHqHIDVBnUb+yLhKKhcPg1dhD9YwanEadfW9gvXsrEw7YA/RFqo/zLlTfZh27nxxULCF
iJUy/M4OoztbGfMOdTfR47rb77J6cF6GMRk2MooQzCK50y+YgfMDU7rkLjYLhLaGaiEaxq6ZXKJU
XkjLZcDmtPMxytH00+44oOcToulHWqUHDbkrsXjx1u4tdxVV+XuaVOHihlMIhwuCaSMGtyMZfauQ
lStmeflrbAmVHTT9OcdQsy4c9QXDNN6EmNe4fice0pzT5z5ggTtqdCf5XLWb2nHfuwp/dN2ofh82
kTpbocjOKuze0x50BV4IbTuiRUYqTLEecNF+qc5K12GuHpy52hFESg/TiZdpcsiwHNJj2C8mtT73
1ugEta2XLztaJS+IFLD/GvPwgcIxvULPtn5Qc+r3QxjGZ5LFYh+PI0XZFIeb0RQ5cgNx74AQmXTU
/maswsvI/erPbOKRLQb2kViL8IjiTdukJrHmMYviMW8x5NKU+k1olTv0NvO1atCBTSSDvKDUwzfg
TPY6AdZCMER3Vun0xbMT/2URufvcQfWHh3cjIIBkmveCMPApHafHvJP5tgNGsgZU/US2ry+aVqwK
NTyPKDLWbZxYb0SMzKcS4fodI8/iWRsxbhoOkqVevQXQa+566eDasnX0V9wKl4rcn7Huv2IWT+TE
6B/jEj089p7ye0jjK9HYPVDGJMORNTfPGKzzc8JnO5TUu4iek0dGDAcn6lMsb0P6C3HAWiXjfGOC
YAI4bz6mWHwUSy0Va+ZTM3JKIqlGZlJExwTm7XqU6W/Cl5J1p8vHYNB+SI3zYdvdSjG+IYhegoSG
u1yW+CacdiKlytaOducG29k2/czUK+LYIz4+5vFVr2uvuiJsnQrwPPQuASkKcTjR1QkZXalxIV1R
berZKgkRoZrsRCWPWuoysLAq3CxhcqUsxamGwmuVJBB0RCSmTWWH1WE2yFWNuv5sSlV+jgw301Xa
C4XtX599j0MOFd44Pmmh457cWXm/Pc9rfeXKcKOy8FgLg27fMz8FJ9dxANpukEtPAuQFa7q8eXWh
dgm18Jox0M/UOf1hANfMNjUhIgv7+TYIWFaOfXGCCPO7tNTj3KB0Y2J5iWPvRITdzyD7TzPE/Fin
RyiQCpsPvK9OeucSEVJccm4yyUEPEuwyxkCamZwSuB9rS+T5ZmzdcktKwUuRaSdScp7buBouFhac
BywO7prQ9h87TbZ9Y3xJbT7gWgclqtPJdTK99j1ovKhHmDC1kdp0uv5aC+81pr5dd0a9V4UkypJj
zu1ZHJZue8wYt7dZSvk+aPaj4pAky5izNNTeUpfUJBaVgGrG4dcgCp/YJZe1tH0NbcwTGrJVcvbK
XWA5N0TmbCJdNMxmkqNW7Qj5cY1hXNdu3NHSzz9c4Ez5EyxSeil2xFO+VKHM703P6neaVxBxbVYM
ALJnAtgQxGjJJo8tn2P7Reu8c8UC5WiI/pv5HIqVanrLyCwGPNSaT4YWvOamNt9XiXgrW+JY6qEl
iby+L6X+nVv5a+15H8MU/iSWewbiB1gf2LLp/WDBO7gVdbeRLWkbOX4VvOUPc9+9R2U9nAYUxuuo
MvutnbWHkDS4X5UG5Qf6e3rroFtTK4rgDC0/2UjNdJbUKZIXQf9CjUNvqyFKR0aWVIByc5YDCBVA
kq4Y88N+k9pOVflxbM1dg9MDURZdnWbva8h8xbzAB4AQ4TGbT0lQv/FlPuIx3pd5eUVtPW6iTG17
M+NY7cFdNPY6jzQmAmmT7ckDJ62uKO1b0WsoTZxwlQz6I1j1kDmT2oq4KjBQiWpbxh5Yp+ohpTYP
bRKBBpu2KXPuuizYlV5+dJV9aKAY2osuwRtybGh2c0Qx/pLNyKImpBl5H77bickhIrCI5gOiMCd4
ZpmUrZFVbYPBAJGnnGpPHX+PYO7C/YC1p3mw5+SGaqzdzLO8IoRbcnYGSPnZKzmbDwqbehyUJwya
RALVvV8mRMPOBB6Qu0I4WMo0o7Wi+5xzC17U9GKM0RG86s3CGxSEpthlRBahgUJNGKYBoYE9Yq4q
fDILr1sLG11S0J7oh0kWwZWE8k6P9hWPMgJvQjAOLclQZH4zEsbjHyA/z5z3pjHowdPEW3eO5mIM
SY3qoa3UM0NCfddmmn6MwowsLldYuxSYFuHYRdK+zFrRmBhOSwYYXqHR/LgJ+losRzT83XwpXcM9
9LiKt6S/OAwcaof1V0ykjsloaMM6RD/aaed9Z4ZyD4EjKQKidvzoSvRdHYm1R8tr1YVKtfiaUit7
RePVHFp9jo+dw2SYGcGIY7oZ8wJKSBR9BkAk3hixWXvs7wZ0SLd9btoE9VAzayujS4hEYEx3zJx0
OuJS93sPcwhvqXyhMnFQ/dP+6DXtXkuh6k9l9z2j9ztx28qtcgq+4CnEn+HaAM17ZOo8J9qHVkO1
sNLAMN+6iFhMV8xqozsNaIC5Ci6TYVkbI/Oiu4iQnb1V6d6vtCd9LhY2SAIV1S+OioqnNsrS93BK
693olt02yjiVzKEzjqIZtHsVa7z7SOtJedJ7/G+k6rVvSRMFvt2NLgZxwy0ppY1sC5hNHEVPCliG
EehMt87AoUWNUXPDkW3C1AGrEHZOdmC+jGXw6BiV53vD4nvIx3rfEqq3VZEj93WSW/cktXxPYRJc
+EjBISlbtQ0W1LktQhpePRTxoYiH7siJ0p6KzK13pdMbKbhYU/+Fd1FdaDqKTcThu0VxlKHKgsrN
NZA+RN40PUZlGR4cDB5feIach0i2v0yEi63v9BquTc3EFE0ZH1AYH6vCuLeR7eMlmkrf1kNu7pqJ
RsMbeg9idwIC0opt1eX5ilHXuKOM6d/gfA8nNKgA14y82VsIXtd9ByUE0nt7akIte67rln5Y54ld
FXZ0Rkctzj3n37m1Ncsn/No8hul0gODK5AZLLQ7Dqj+kTeOuIQ1pt0gkvweLzM7Jjh9nMn5XeVXf
OlB050pgae/cgtjVznhQXoLe0C1K6Ojsi2ER0DBssWsvJoUB3qhFSnSWIzGo0jk9NzZ4vYSYoj1g
ON13LQmwMo8KdeDPlp9zqvpTUJbER5S9tunD5Ydt8AgTDd8r9ip8D1yZZNLZ+mVoCTX0rOExzM1u
0yei5jRf3A1TLtFU5QnRtkmJVnNC2Bg2IV4Y2LgxmCNUnSo8xkmmv486PWJnNMkGnBMzi86uLuPI
q9JUDmsd/e+m4MvYBri9djGe0aNrctyEKJNu2aSe+mqaHgACwUsPMVCXU6Golku0kllw303S3cIj
TPEtpfOxhoaCkrFEHxQPdKHlREm+DFcTpm1rDMG4/5MofuDK7XBCAhe17RqcSsLOhIWN48cGAZV4
Ox6DvlKPHXbBzczyhkDEoXhNvaTf2PboHPuEX4ORdeljyiHIByGqr0yj3jFrYW0C8fWq10yYmiCp
77VUsy/BKBGml9OlJGCJOaINY6Mw87PhYgdvhmjbTRZpPYGqd5VwGKDQc+UyQ87P3vDI/WvcKX3o
MYkVztqo8CFFckj3nR5lWxn2b71dteshtd1zUFjFPk77dBdP44dqROCXU9YUTCbn8NSBcLx2KlVf
2MWtZJXns36c1FAAYxDNsRRNfWEVlWwpULfMuDZK1d3WsHqdertAjZAVuq/nnbvVQk1uCgz4iFwC
sUM1g2u56sVGB+uwTWT6rQjoOYGtBzU8VsMmFIn+gZMJM5s0Rz8CA7IupN6sG5v5bCUid0veEZv8
irxDe5gxkvBs2I5QVlckY/Fcj3r3wgzGeVamlV3CoDL8IWL1jSWiBXnZPjRVRlofCPwn3A7dBnE7
JqBF1VYi0D9OE4mv3D59dkhk9s6yMdvVmRguiv/32hQZOQWIP/dtKuQTCUPuqsuyYFva8hzlFqX9
LHtMT2mdEk+08BvtnDvd0Vo+pLLRVDejWHM+2fcGYSM4nMm0ooLupvgRb1+7K3M5IL/wYiT5uAxX
M3zge2gMbKJM037WFVszvfVm2Cpe9ym6vrrWAKW+tZ5NJpt+B7lexlIsYGN4maq53rVjRhvGTOVu
jgumFY6jMfklDxompnmwy9n8BfSc8Wqb5S+uVDlzVyt7sel8/Ewwf+ZtendAiB0yE1R2zFGgQmdQ
6lnV6ismBeyat9QyzPVtohmVNl5Jt5nB+bZfHq42trj8kd4uNDJgHFLgS1tZv2Zu8TtBbCOPO735
ZWWxd2dqVm4QGSP7YIXQOac0R4v7WpNmwz7YVm/5MA01oXCDRFBrEWReiYQQCAOP0z6M3J+Rooh5
a8w7d3F5+K0OIECBGH1Jmq71EwrC3yMpSa+V6rp9Aajj2NuuehOjl9/rnQPmKrQs+2pW7s9Q4D1Y
YdRx3nIypy6Op6ybg2gfDSRByUyT+TJRpvF8cxhzNGwhL02IYVkJvj2Wcz9ew8YXLU5Au8mC0xr5
BsIOnifaZrY68zDqXxbiDVYzY8KjLkw+YGoP90hMhkMxIQaN4CfvamNio2yKllQb4d2lzRAcwjiK
qSbjpv8Jo47AAnzrNu5Ej/LKMfABZoVW+NnMRCPi0jFctu7S6bNgje1bvTUT/2ANvgxtSzQlPiAH
/u2kCPdp1NV3ES7Om8K9f9Ad5qnQN8yDCWHsV417YcOdxzc7m0uA6fJ5PcWee9b75lcRsBRd9dny
3kpI0Gg0RzbEAwPhy2xAH/GJkELjr2AUqm5IIKLxS1tOhHstU18YJ0ak47i7aILL6sCavTqWAxkD
idWHe4xL5o2HqncHr8lilhbkSJ6apvyYZGV2X72d4xW652W6kyHJWER5JtwXwBG2X7K0xqlmzk63
W76Vgs96F7Q8u3xYIzbjb5PJbgfT7M4aXHZy5kc9pwgEgEF5/Q5/WivXeMJR/UoXj6lZYzOeR1ff
lMuuXIBEQp+tA7WpzXH4QpWHmKcggo5ZjqcXb6zZG/mAri8cL01WOJDZA+tnQvZLQOPUReTXdV08
+AHuWtIt9Glorh725u+Z/O9xS/5Vld1gqKDVc0tHPyXELVubebErPxiZY9yqQJgtMjSh6z5CBYAn
bZERZ0FxmNEv81yw5u089+MLPuA5eGxQbQFCcsOHJEZmzblZC4T7+aBxIhlT82XoesVGljtopIXP
5+baE3etr4y2bX7h06T7ZfKdvcx0PZym7ay9IrEanNfCtpJ8m6JLGKh1VXrKSoNqA1COzYXodVjO
Kifxfg0SL8yFNc1zj6wdp8H/YO9MlitHrmz7KzLNkQY4HJ1ZqQYXt2XPYBOMmMDIIAN937gDX18L
GXqlIJUZ+TSvidJkKRG4aBzHz9l7bSNqnslQq5Yr/PKOf9C1P575KdTYTTOQI0XIVg3Gcc4rsz0B
YIznrSogGTjcloelZtndwDkmorAZsyfT6Z3nyZmGK0NNhn0kQVlghnPyVm5EFBceDrU6oQ/RVrc+
Uc54UT0LGhE+8lEcPZ6o8xiZDobInlmc7zP23K49vX1QDMe+Nc5hakS4AM0FqfnIvogRZIZFN67T
w1yU/g3NbdYIZ+5XeI4i/3OmzvDPpGx08Vn1kc4PUuVmGQZ9kmU7xfijGA+0PlBcwsNoL0TbdjQr
US8Si5hr0XdM7iwJcx6BqL31US2oTQ0QBLJkNU6XCacxUP/KKrqgV4LY0klc9y2aiLSjY1GzkSvo
/RLR5AXFC1xkgi5rIdrXxEFkfy1wAWGAFUnz3Vli69poTRlhm5myT8EMbHVve8vCJKzK2k/m6iQ8
z0p7zs+ZnjYunZ4mvW6kJFAWy08wnVWcNdutqM3DylwjaLJooVEf1MmtnIS3TSSP+8auvdhHmmcb
xa4XLMwmhrEAM68HJ/oEcLlQp7LFQ8i0BGMvf6sxggAPHaOO7xqCclh1zKs9R6Vb3r8wiCJiAyML
VjGWhH1gmO41HZH+YCC8u7BQ/e0HxDjIUJPDkjTDPVWyzUUbsje2JwSx6z4CtuHN5Ic3bkJtAfKw
LS4X+gbIOWkbo7w8SUvjsSJFIawXd7XY6eqWq5kyyZufjHr2t1403xKWimcZYAZQR4H7bbS/MY+k
/K2Hzy1f4gvJQDyZE7nPXOPrWC8Os3XrdqCB8QpehzEVS+cQyPJgqR7hQsbOhO71uaYJsp2UG13g
sLoru65ECeufZByJbe6wQ3IqPN5NLfCC44Nd6Hok9VbXeDMojbdJO4QzrbQuZ5MNA3BDqUJU7hh8
mT1irwvLDMJFsrvm/tn3C3TIsHT9+yUm3GBq6ajXQGpS3N0d86mdp6dhZ8aV/xm7SYWlwGJHmGnT
CrMx5iRmsevhA+BGLFkRq5QuUFcvpHCnXfq5YQRCO6npi4umrdp7B0PpZTLHD2VLcejNzSN+VPwQ
YeAowwslIL0Zoy10zis/8siSpB9JhK/ZRhZ4yk40MDWCeE1vdXaS6L4bmgbTGRbk9obyB5DR4OyS
mPhPB2yGN6pbpyy3TebcyKU50jE+YTyqd63MJBJe44bmWBeqmvqiROIdRTbrQO6ZJVmYug7TERIY
eKNPVcE0t/fVfrABDzEwvSBsBvddYkHyo58bVC6+V7nEOM0F7TaZvyxZ75H3qqs7EtnbTdNosfIt
xYFxH3wkYzkf9RpsnCGik9AAp407UDq2fewyIMBDt2ELhI92TgCuxnF20wa0PJNuOMRgoW7Lwj2H
boX8Wcyn2Cp2Bt3BE/ixz1ICycPMeaQNSEcrAi1/RngFHT5rrB+ZlapnkdY00QZwC8Qxfzawj51X
dv6VhLTkE9TRL7quIDL1jrELFHzRWZn9we3inR1M+wb03wm/o4vLna+TGX3ClKR3ZpurI3ley6HB
1vEWeNGrlSd0pKpy3rYlg8ECuXzOAPmkese/QpVIE25JiosCFO46cGy2dh+fCgODpjSZWgiHCWNg
ieWVlSmlEYy6wsUle4EW29wXtF9Qq6PkbfFku4l+ivhQjaQ8XkijoNMRP7OPesI5TXAmIODQkeoB
i0tLs5wU7GWeDGj5nn8tUwbOg5yffc2mGU8NG4BMvtmiFASs1NW1by0Mrv2k3nNb3V3UIyyZtIYx
5mfPUFWydRzLzEusefAOYZGC+i70fHnH2Oi1MPCFKU26sAnTYuvNy+UA+m2zaAR2zew9GNLTfPXR
EiLEYR5h2v4Xgp+8g7QZZczOkRYIcHctv2ZTnxzSzmAP8T2vxEVXBWRlo1dxsRGioCmpWeKquweg
guDDSo+BZews8rBHc6D1bYCAc29EwK3vhV+Q0mWLqzmJbksxvWTZXe1m1zlx7Ls2kFt6bec4Ha+k
PUxbUnVuRNwYR6I1UdHY5Qsa9O3cxIjNMv15SNmIO61TEnFAgm2svRcxEUbveUfbHI9ZXT9MtX2c
snFfFoP1LTKHJ2rb4aHAh8SMCJBRHnxz3EnvSlaibnC/dGDMdmkV7zGEjJsk0vumbs5m4lZCluTk
aEvnOm7c4hqRe4o0AELoIIDCWoW+jhN0NtFUtjDf1K73LOYXAC1SO5f4ATJJbo3URIublLZTsHcV
mpneE4jOB+Fcov++KUetroWbXrtO8QCu9pQQnLI1mvK00J5iUwI1Vk8vQdbQ/S2hCdZGduUUGe1q
r3uoh+Rs6PJtlDfPNqVgDnN4M/TE/jrWYYqLgcB2jWPJrJLraBBhIbLH2GsPdtygKRxuSY49763q
2kvVcfGDLb2TIxyrq6xu3PPe7HM85atBwJqqke1dsY2hPsoS2V4NymBCOosBdE1L4bon/nCwKxnd
doUqd/UMkaaXZ8OYv2FIvyKl7pwNj7XK8yH6G+60MSvegSJhGuCbqGQy/WLpnBqC5vYusmvnq52j
I5qSJA0jFA4b9EgFVovaY7Mt3HV6J/adoYHSxJ76FIyxfZoU4YoBsQlrr71EQjR5TrVthbxwx8G6
6iVfMZGIJQpjvA5qDvHFOUm6JYVzKPceitKF8Q6R9vW5IMNtEyQ4V+i5BHLnA0+0kui6Q3JzreAB
bB3kIkHOiRWKKRdws/tlcj4VTv4IObgOE5S7R5/9iAF3iG8UuiTWUrm0F10rwX7wPeMbUxihlWRI
HKuIjmoynphmTteys2Vos7G+GUFp2j10ucLOMeONTntRwdG6IGABfmqublMZHRYG4+ws8g7DzygP
NHT8s7Gv8oPq9flgd1ep5TzyoTs3K8fbiI7KKS1MiaTVco95PfAQKFneDrayb9qpdEIu/xT6eXSR
xdYOwPmRrQqDSvpEOd6KpO0UUJMXWtVMHrLBAnHlh0APjG3qdKfBUxfG0NETii/NxT7VA2gcRo1j
p7ewkx6aQqH3HRU9nJqqezNHkf8q/RbI2ugOYtwhnHHelLTTyyyosgtmlcFlzHD0LElbO9tMVIhb
/OHy1bWp6tK2/J4HfDzRoZSEl6TU8eBqby1q5VDNecTSFxHHOzT+lWKAdlH6dfmD6f9/ToW/WwFO
2T+3KtzU3cCI6b0Bb/2//LAmGO5vls8AA4YnbjsGLy65NT8ceNDqf6NxjZuO3GTxw4BQ8dew2Unx
G/webp5jCWEyucIw8E8Hnm3+ZiI9FQGsIinIgPuPHHhraM6/TL8cweLsTB+3A/E1rmV+8LLAyCwo
TVGWx0AnrpJsSW+nniQTn5Q+ZoIpQgD2INGmrfL00kRxevfTtfoDL80HZwQnIC0MFmaAWpogDFIh
OMGfLNYKQk2VgPUPOVPjAck7rttV1IljSJ+mju8KJS+ERTn06ZVTGlBKtdEFOzbJ/jrip7JDf9g8
lrP7JYIqwPRE2+pexBnFkdEUzrTvKlrdGlzEr0/dem/qWE8diJdtcWuJppOW9cGm3bpz7aHlnkPX
nXV5nM3UckETN5I97yy8p7mFzrMP0BLwm6JFpCcoK1aOelP0UfgXJ4NZ5f2NXBMSTMKRsLoAsHHW
f//TdWxntsVxYsP8QYcO3G4iNXiDyzk395rl9SXzB2fvWRL+eJSXS72v+mmKjl1QDjSRmzJNzmqn
nua9IDYNnrlhZsWuAGQfHCQxlf25MJVq/8J0/j41gStIliAOe+KVkIxiPP9wBY0cNW0rmDUzdICW
GFcjqzGGbNenI5lLYIYVRj0kcHAAYWwwSPmry4Yx6P1lc20R8FrakteN8/jw+BETjGUSm3jYwlpE
zjUtFbszjSI1t4uJjyg04IzBbiQn46YExyfptY21jgfqUJe8PL7B/W6QBXQd2yqY7xkZfPTHv7i7
f3CaPG5YmwQhJva/pXSw+3HhoixjyJtEqlIFFvvO7OocEbdp0n9AVEUah4DQd8xI1U6umoWm7IFQ
kwbtj0l7f9cvnWVv3ar1BzyBthI/rGrvEtT+Vo3lTc28sf/H3+1/ex2IqEGzTEij6aOq/Zgjw2NO
k4vGVBjUTtxdF62NECRLkKht2NgRAeo0M+5FmqAox+bSB5LhIyKQBs2yIzDIadzEKvPZXUbjS5+o
dk9jJ1fnrVO8ZC1BEQjH8+5T7QCvha/hTEj5W4OhX2eoyATQGqytEjcrp+tOAX05oPZ2owc99urB
i5wCQdZICPLWheoS/8WD/Htk67t11KPJj5PZE2zbPGGuN/Cn189bCoSBo1eEhBM2IP99EY8b6CUR
AnNaexkS6LZgS6okjalZwG30J/uiG7o42k61W0VhKzKaOL9+brzfkzF/Pi+PldW2TR4eJrEBK9b7
82qDAQWURKUEfbfwgJ+o9qSGWWeMkeu2eslEySzUi0B+0QuD2JCOiEkyvK+befBvYNsRcGFNWp28
ptDhNBn7Puu6x9Ec1T1znaegcuxTEaW05pxyZIcMAhYXQNfpi2DAgLGqCAgfr65TS+KeTcVQnXV+
SaFM9sIOg4t5X0/Va1VFJAF5xUMRL+7V3HXMHc15znZGVBchPHuorQBhZhPouCWHu8az1b4r5u9T
67L1aKqvGo9uvhVl3Zwro+ujXdlI8ygwOm3ZJ5Tnnd9xJvQjmKUiTIeBECeveWewmQNw3q2PKnCk
3tR01vAJOZcBJIv9TPAnJuBxPJu1/rRgCTmg7ZDHpdHNneXGd/0C/zrmiTgWBLlfSl3QufQjmEbg
sJtDo13/2QA2B2XPTi6jMqVj20XuV9bys97u5JYIy+A444aAfSKqM9S/5P+g+YXFOVieRYcxJqIY
arrzuXVjDbPcuFsyIE89+ZmnwprjA8JH0Lmph5kZDkOI9kV9olv1QCRZfi0aj9FoiixpNhCWd2V3
AOqA4N3wnjqAql+7STLdZmeNhNLMhsU8c5SrnDNiisc3TSP2tRzK0NH9zrd74MaFLm6IeNO7lky1
uyYZvqYC4j4dzDdb/46GbDWTfp33NlwI011u0WxmL2ZnMdUGdTU5IVzD7Hs/9N5rCwDpBg2W+7nT
kf/WdHTnUceotT+TGFcyc9ND019SdwjY7CfXW6ojOgRSUky2zE4fnBrgWqATuQ87KRHlLKZnU+vi
RYFAGKe3isCHU7x0EdYyIkwPKqu7q2nK4F97bofQM5gO7qRqeFk+oI65qQ5icpNHtJOHuFrscyBt
ahcESiIsSAx/o8qCDQZKkBOk3eK4zA2VvYEe8KFpsY3kDPS5aVX37FtO9yIU82l8aMwK/FRUd84Q
ZNtBFHR0mOHOOXj1OnkOqnhe7YyIPcim3fh9M3w2PA+1Oo2mNaKGLjWJB4ZZhytl+gZWvzmE8GL9
TTtihtq4uRwz3iRUP/tcu153QqCTHsaMXfhYpk8Mje07f8AkaExz+8LCmh+VFO1XtMIFOx6lQh8j
05oKMmHyJsmbUZgbsps27tssFhs9ewzlE9DLuGwESljUu+IBPbLaJMRAUQNhQtgEuRXRXh7zC/Qx
AD3XDIfRwXUokvQSyRlb00QGxwoQxLmNUCdMNVKlVo0vDVGlD5bgiaXnK/SZSl2wUT45HxBgC4SC
6qZU05eBdsBem34HsQC5X+hRJe9oAqov9ZKnt8FEOmKgcuvWVyjp8IEYJzGpCj/TXB065qzHXiXd
vW4dhn8lQ+AjVdUN/y19zEw86rnHhAM9reExELTj+8LzGOYbbvY0zEVEv7Un1gVNdn01T9ZypNXF
f+ikQ90UMeIhRBxaocdM/suQzxMEO0FSRDrh2Op0h9aUhHe5sWEdP+SLvrWLrLzWhju/gG4c1rHV
Symdt6CFsb9pQMqc2+RJ0JFuEVeKbPquUwSVu8XO6gtDxhBnMyM59v7iHsVic/uYEPmMvLSqwojv
3EPZL69dmo5P0hjqT6XFSBklvX+Wgo2hkb1eBM11/FZmajl5JTqN3GS7svUqCzFoRrYUXQJMUrKT
8yG2knhn4XSGRWGkMNmnVAFMJV7mUeS+fZ1Dqd44KJMu7Lp3j5aZoEBlAoWSa7qtyHE9c/oGYmqT
e3uspflVpyGONXQeMNd1WFCqhjmL6taGZzY/6mgabtqiz697UiugWmkXES3ehJx8+E03IZLwoqIg
x9AqaCmC107zarjKO5wUBzeuO8R/eHuW/Zyn7bWv2cqkncKXUDpx/IYIcZg2jcm6n5fplduzkVDu
EOwMaij+Gez1UryhWZwuS7+qyBJyu5sxW5NvJx+lsctoKm7nx6YayB6rB+AbvXafJMHZexnxPiOd
BP8zRhG7/B74jkEj27HYWE23cSfyS4e2zidLie6U1VFOC5Eec80OfkpPnnbMRxhH8oKpp3vBHNHD
JZcIoEy+L0DMlyNaDnyyFszlb2jH3lKgYacoFf4ZtfOsV7Cq5qvOisbkU3Uok9Ps2MOJ2HRtg8i7
B+ekO1/cN9oyVhi9fDXwFl34SYlCSML4uU5HsZ9TRg9GMz70ZWUdnMl075vaEftBo6liKCC+gknd
977XcFmGxXpzmoDHfxbVDXPr7kARiqtvbBC/R9Z4lcJ7ox2X9ie3Uc2yaXFohdB89bmdLvP10MEV
n4ZWwh6ko8YKQGhEOcUPExCpaQmCM8OOmVspb64vmkia9CrRZWz8ND9PC3ZdC88J0c0KbnZlT8dS
T6QCRQU9dbJ53hoXRZUxqWIv17XFn0qiJ1rt36/pizRCwSIflBbWHk5ffcebXZzjdB/6sAO0in4T
DCseLcjEBnPiuXaMx8GZzau0zj2ciyVyCaYmKS7SKAjnSNPoQ9+yUqgn/96M6u6xjU37yVCaVR5n
vnqz2JjeuBWN7U2PinUn9QCzk7f5WUzyjkg58iD4CGlvCO6iXHdfRyTkiKSF/K7IfX+LgybB5Bfl
OMIR7vpY6n3gpUy788afRIj+Up9cdwAw2ySvg7skJ1BNmF0juujIxZvt6jG4HNZ7htMNpvJU8a3K
0yY9ZiSwbfKMV8SezfauTuuenYWkutAYAg+o+8FyTavrGPhvfCtEV0P8dfL0lWmXOIcqiiCrqQzn
W2Omy11kY9fYkbiL935CUZA0FPhQsUrMeqCinCf4Uw5asjK/m2yn/Uyyy+xwVfzXRDiE2vo2uh9W
9B46S2XON07d9Gy1y8ZGzVj4GLtzfjszSODkvFjFNgh46/cjRpGLcspJEDFykxggc34da4dGpC7n
TuzxnXlfiLhdM38sjOfMKLT/ABzQMzcpoqXVKMUhbacj1CowSo0lTGWZ/+jURKQQKBbwxfQch7dd
yWB1gTVdKdWejS0MwKid+RfkB7cBslDkdERNItFJkFhPfM6jVjTuMXKL+YanI48vgnSO1T5rmUlu
1epS3IvUZcGJUYwex34IHlBila/CHprjxGbve9yutqtRlcOlHpf4Bk0ZEb/TCBCsy5Z5ZN0JxihM
PLdmbFJVl4k3EuiSWMErE2RiITIbpQFehfYLX97kovEs88jghIkfkQmSrBcG1sQ49APfDdSx7gFv
VrNGYzTJRRZYqLy6bJRhPlDfIKNQ9ZeyjT2NqLaKHtzO78e9CUgBCLcoarWdFgtZhGe4rdjHwVS8
Dsr2H4q2N64giPKHxxpJEn+zNp4jPltFSIm5yip9L8b+IqNnc8GpRxiNUR467Lc10L/Wf1ApVpID
YivvS5V3eQ+50B6GgxXM8H1SyvIOYxvM5iAbSM8p7qkI3a9uakx45r3BTGje9vmVMSY2rVjy8Ry4
awJZHDaD+pOm2KYmQVnGKIP0pmqrSFRgHJyK5ILsX+Nqqp2kwNCKvDiEY67UWR5V/oOFbsU5LHng
WOcG1ghyeUekjF8re0wueJUrSI6msYovp3lcDgxhawidHGYMIXN0xTk2HsZprVI+tF4iqB79Pvet
zQjuVrCMIhfciMpbtTMmpIXQMldbERAPlywX6pb0HPeS94gIY8i2huaO7vxmdABKtj7FcYWavguj
Gmp0qM3Cu0XwnF7NoDF2bpBxt4rCXFXiOdZdR7TVJZoz/0tCypzeRsALdpULEa8GARS7iXvTmpE4
a0RmPAtA0Yxg5MIFyxjTGKFqXGJTEiI1pjjXd+TN8mkoEQXT/pcBoAIoE37ttsxMSD+GUxHbz5rF
+6oumuk7+SWAfTlufcRkPLDkwfHuNyhm2XNiRFHNIYdKxwweHZjBnHCcnT2nbrt7LRE1hkZvIBPD
e1v2u1/vr9c27Lv2kefYkNMYQwB1oXcpP2SSt0j8+wnM+MZrmwAqVAIYHzcEKv0saA4BBlV/U0Cv
hDo7Zu7zlC028nxVkMiEfw/9iFcMMVI08mPkzsIlhNzaWpyBOAKBv3JJBySmQhcuWn9VYl0mpZan
YyI0BfB9LTdQFRlqTSTM4SYi2enA0hLM7NRGxq5mgqBx0w7DCiFzUpgMKcbq7K/STz82pzys4mj2
ILj7qANQFn3oMVTYoE320Agrs/ibxLMG2iPq67dZefEtp6JQc+Gwi5ORgp8POp4poKygy5zcuizc
Obu2CmKuMddJffXrO/RvTVpOzkf+TDfdhzQHtun9yZmtr4amperryzZ7AJ3Dxg/acJDxBLbldKFi
PzsUKPHT3UDoWH3wihYhH85Z9ma/Ppf3rLu1vWgKQYC99Dgd2sYfeo1xI9DjTBOC9xlMdzt152Uw
ajAj9rBf8sz5i4cTstH7Z5PD2T4/WdjMD2zzwy+XVdCrFOw6Bmn5jP64ecQ4uIT14AbPv/5hf3gk
6M8mUCyfB+EDObSMmcjW8YyCPQ0AVMyBedaWiQrhesjT74f6j8ZM9zXBluXHzPB3dMc/ZWatB/pW
kwCfriLO//79j8Rv9fZ5eH73X4iSxeZ2O75186e3fiyG//6vH53Q9X/5//sv/wa6ir9yPzdv//j7
t3rE9MxfizH9/oyxWh/JPx8vbdPquXzuvnFLfvy10+s//r7+X36MlyznN7zQtIhWHplDgDN9/x/T
Jf+3daCCf40XDjbzOif62z+nS473G4MJ/h2PI91v/vG/0yVH/safYxok/5cX+f9++c2PviIX7U97
wu8fDDcIfJsjcySmWy6P/YfuY43WRGdQTND8YECCAZ1uI97G3Qx//fjTVfnnoX9uP78fZP1+KPop
BEV76DFtmrDv3/M89aJFjr0OBd/hDYcTezTL+YWGs32RmHFzUICHH7KmwxufTsmP5/JPf+nKEfvp
bftxfM9mjgffK+Ad/9AAHglXiVBronxAVJXcWNQPO6H91Mc0u5oTDFpZGVpCNV7Ct+1AX7hEbyRJ
bN15dEK+xZkX3QjyoRHaFDNvLQgdmnyL1XntPsoJY9uLJSNE2bMy9b1VrZexTUrahBqJy9oZBZv3
jJyVtR/TVt81dlFQ6yLzrA2ATesOyk7JLke20UtM7MvnaXLEg8mn8TKYEELsVFUkD7++JyBB/+iq
rINM7C7cFXe9aj+1xWesax3rO1iaNDApVVEaPVeT46WbuUEqxrDElZ9NtJXP7NRp3jGhQcOI+sTE
Rb/YLdgkhTUSKKSzp7yKXZJg4+Zbb+nG2wRTU0ahg7HYoxyKHdbxEkmgpQXSDyxPwz2CDzJUERcU
L8BdMEsROdzpow8O8klTw6A5c6P5k4N1AWMWtsY1Ht6AhBv43fAtG2d9z1i0B8nCr1BX1jwmV5B2
W3HWS+qJa7I6snxPlVX2J2owAiGMDLr6pgwad9xql5Bk6MOBS5xZJ5Nui7JUe3gCK7j8hYnRtXJn
qz71o/DcywUZsrHte9v/Glmtnx9hKqmGhLfOWvZppz1va0VB6m2JIBvuGA7H8Y2NIgh5PwXds9cx
ngGiIRx9UJ5GyA0ACJ1qj/wXW+0Q2Q2uQqdfKTkpysOkIxlgC4ERKv0iF/qR7YIkg91OFVDTA04y
2+2woMG/mAwS0877KOrZ1BAJ9Cl1g9REqWhgShEjzzSUGDxsx9TSgfjGD3adcxQHrgkeBEnJbU5y
p7qMYoN4tSWFL7pPs8kq9jgUkOvmUJ8Lwh/tokDUkINgHRoRVNeZlS05MsdMDFsnUQVOb94cpELV
Um+pcBUsfqcH5+kAiI1exkUm6V6SSR6H3CQUkpnBcAAZNOixrZcTSYngpqQ/FuRZR7d4JFLRyIGn
7M3ZN6e/mL380YLEaNi3PNs1qb1Zsn9+9PvMmfMJdx9p4l5wWIPKt71LsG1uiYkYD0UDfSF+bj+Z
+HP9Yoy+//rle19t/L4gUWlI02UCJNmtfxgIo0CL04IBW9hkcbUDsSjPRT+mZ/TRrUNtBdnFr49n
/cEKyFaGWY7vCr4ezofyxm0Tq24Y8oSqgj8xSJJ9OtK/z9Ou9p/HVnfHSCxyOzgMn+Z2Mk9F29gv
tcrrea9ny92UWVTsF4zM58BNY++vytT1C/CvUdh6QaQpADEiNAhMIX+fX/60FrGrbgh4KoiuIFb2
pqbrcBjRHu6UmcPhgWu7zmh0cqywaMMdohMU2uxi9uhsB2CqsfkXX6z3ZfN6PnyvicmTDgxkj8Ca
9w9IZQBPsWyIZiTktdTwmYoDemfZP5U5f/pp+oNF2KFGoP+A+1H6jvNhEbbYwinTB+KFAXi6wQPb
ZzuWM3REpey9N0PXCK11Rk8e1EPCoGiZUz7X0sVcubFGlc1bImTVE6YoyECji1xw6xmyOJRGH5Vb
YDkkl/76Yfr3h9exmFuu41SuDNXI+2vjM2b2INVxytPSvFj0kw+Rjsp96lXJXcpm6fDr433YJnim
yf6AZAoT7QTJQbyw7w9oeHk9xoZAJ08I2mMbycClW+wqkpnjhbF5C6viUFpFfF2Z/fzQF2POAIfO
xf7XJ/L+oaB2oXqhWkcTY4EK/b2c+3nVoCXfQInLWibIoIAK2r2QXPL5/tdHsf7oMBZ4U3pnru/x
KL7/uTaaB6GIJgmNGnzT3JYMKNkOuZ/SsZi/jbKJ9kPfLQ8lJqKLKK4EaRCMR8wNVUyes4aXeXlw
2RXv2kGLy1+f3fuVc70GgHUpHUGS+z7V1IeFpPEz0cuIk+tUGZ1axzeAdlsJBOKJbOScqTFuli2T
omRlefV3//nRLZCvoH0g87O7f39p0k7gHhxdlIZ4B2IMTAwba3DfC8b/uN8uOGaIPhSq3Fqky+w6
yIhff30G74umH79fIPvi0WfhdlbB2M/PAM2lhCKPZ2DCU7WEA71zBTSIhDk0qfQNsyI9CjKzdr8+
7AcNw3pcZ5WnoSxjlZS8Ye+PC03WFR2N+VBmUDh3kTBNxvEtpdGEB/ySWs3bGX1tXTulS7e20onS
+5S+QrGt4bY3e6BYwEx/fVZ8sDjsv9bt309rDebjmSC+ITD9D6c11qPo58Btw75RN3Fr+7d4JdB5
VWZBHupIWUXMMTpwJst8068cqOWrDNLJjINPUgue1izLz+vOczrIG7ZvYlrrWPHsJUI6YBWD+60U
9ZCGfSKNektGMCQNfFnJk4trL9sVPRVVg7D/wLXAzBYHACKwi3usItEODXeC7YPgQ1ZWB7kxldD4
3UmChJmb7rJNNRCRtDMdTKlh2ZtdhU2hmb8ZSdQmdMR9cVIjWHjo9cNEZ40Upy0CW4en3J+bL7JV
5rXRWHjgy8SdsK9UHPw8n4AaMiyyJm9rwjO9FobC79gzDD+ZdRP0J8ooiHpAjoms9PPGucOuhO9j
VG1mbToJaD7ED4ksnyCSqaKWK+3uUKXW0OPXBYRWpjViZyoq/7vPEHgGvOe2j66FynvTUsvrLYpB
3W9Q43RvNI+9Er8XFMptUxjpGdQJCqx4dS4X0zjca8eun1CJ9G9E17U0HJ2ycrZO32VvCTlF0Yk1
GcaU3dP13sydVi98ycm/WPhI3psyxrDnLkHRAQW2lQ+aJ8rjfeaLCBF6bc3X1VhYbyPWyBffSpIr
9kuTfR8koDZTz5upCoFxXY6GVbFTqplFM/5AREB9IuySemBkAhINZc6cWptDvnPh+jGYALhWbBhU
cWYsFq1/VTR2+sScLpi3wpq5oTSP8wZx39i1W1rGwWFxPSKY6wZOg7aqGWm8hT6Gea+3bLp5LPh7
lPav6PKWR0m+M+putEon3fYYbgw1I+PKm3nq0KMZkH4E7bpHv57h408Yl/BKmOYXQanySmU5t1tg
wgtAHi9+SrCZVtvc1ND55mJ2SGU1KmBLRt5+qUdl3tbCCm6NQpnF1pzt7AxoTIy9p+KahyJQgWY7
uWg86gvZO0Zjz96J3+V9oytZkBXCrJx3rJb2mZP7QNEoY9nQdbU9djvRoFE5jyVtyK3h9owoew0K
cp9kKvM2Q6vqZpuVTXI9DTkG4Bm4IhuSXOtT5icNQL/ZsPkto2+mZ7ZLBx/zKIbgkChFSTZmlLBd
sYAzPrtlzjzO8dYMbHaKguSxpsYZBayl/S4LnTz79ao6c/Qy+uGc5kAHS2h+ZD9MtCe4nASDMv2M
R/9s7lzJgCHPjdMEn5PufEIQzWZg/X9Z84GZny6t25zx88El0VOOrUOeAJ/HkmE67NIbnZnbIbIi
Bn2LzZ5uY+XUVgfZ9PS/qcgak8mIK/vtGJmoD9KehwWEah/b+0LUjI4Woh+e2MjhgvdTYJ45r5+m
Ozm45VG4kzlsuyHDjBfh+xFkqvs802NJRIsX58FVzY3y8cFjUGLS2DiEvwfpcNEaaBC2sVtNNlE2
EuhWh7UUC4ifp6TbBw3eNCdzH1UPzQUmCSFiYVFFGaNrQh2YzvijcSII2/vaEPsYrVgH65tminhr
0OOF0G+gBEFCZATcePhi5x3hpWS605n+VLtYLkPDJ2INSqMdfBGG7X9nmB49lSRn09UrxvW66vXd
s4P+fp7h/YcCzz/cSW0EECnT2PL2veeD4CPjjcxROw/46CWOfRNb6VLu2yxxhqOwLXE5xLLxd+7C
pdk5cIOYNEwtm8tmkv/D3Jkst42k+/5VzgugA4kZm7sgQUrUZNmyLcsbhOyyMc9ITLvzbPfF7g/q
itMiyEOEa3VrURHVHaFkJnL4hv/wyTXT4c2cq5mQ5K4qqG2J7J8wi3TxKu5EM+6MMZaAa2A2s0Gm
LruLYAngwO20IX1vtwCjolbTYzdE6RPyxDlUuVT3oVK3tUl6n0JNxTqZEuBWUooddo4Ja0dv8w4p
vcESD2URQ6+iOhBci2ne+XkTB3+ZwggQeoLZcROxI1w6UrUw7gXd+RQiHDVhjGA7Rdk7rcUD3KT0
CoOkAUbVa/kv6ATxM3/B+N0o8DcAOlX5i5PVPQ6wIGAiL/IjNeeho+frjXSyPTXE52SjhyrQCToP
0SeBIOF0a7mm5kld0+FcabCBIV3qlJDU2rU+DbQuv2LW2iG1oznDc5cWA4Sghs1ybTRyTHZmV2OF
CKZYOF5Tjml6PaB4QJ5uGAXUt76ffnN9igd6qGR2FWQ+xLi7cPY/i3Wq8bJUrYPsBxvH9LpCpmaj
wnqR+74pkhJxlaBMtA90FWV/F4ZW84gtKnz6SSB0sG3itMnoyg8VvGdkDb/j+WnTC/JB6VpbULFY
RnV0lsarqEJB5V5UuSs2IsZQin6uYSs7XUPVlH6R6Qxbpyt9xCZUiTI1LTBU5JCxb244OUjLZa7V
fYT8KPciiayvlYYQGt6EU3uY0iy514aG5zDUQnqIsS4lUmJTAmq6UBCeg797beAcHm+b+lPkWzj2
VV2QIZ/f4AOSN7+yNC2fRdU/1rPcNIHNTRlkRbSSSp1G0yZFSSDqZH6afZL2YlbiRsiit9tENFgd
Cy6ENoY62Za2ggg4b7+G+g0atbH6YOWttpLQnInedIJYFXEd6s2Gvgjmxailqk+iuK3REHqYQsgz
ygjs0ZISJXtM/Fay6tPgmZYcrRYdmJ8uVHtBaCgHDMbAYLWEp1XwzSlHxE6EHPYOh/yLCziE29RP
P14OUsWcHi5iVJ0OMPmUBgTUWFIBqLHVOLZYzbZxo/IuBfP/HDdqdzO6Jql1zave+0hK4EPqU4KG
y+QqjoXsb1mv9LvOTB9Wgkvjh2qfC3PzOIZX8shJIxTgtk0RK1QWkBRy+7677gxz3NqhKLcqyguH
y9PXz+wx6gszy8V0HQfSyvGoidHZKZ50zRZBGJQg2A3GVnS1C44Brbd23yotDtYKlSD/KrcGnG99
Nxxfw1bz0YXiBs29qdRwox/aCRqmQOwK3I6U966WWyn425pH3QBg0O6TUigvqt7wrGhl+hn0ZeIF
MAZxjkmwesOb5d4FiykwjrHbnP5+XVhbEwFXkCz5LCk4AifcTUBt4R7TDRi2TYXnsBdQkG2uXAWd
sMhSFdAms2f9DpULdJkvL9dp8o2OKs0yirq06CjJHK9W2ip2JuqkB9mYab9VUHX6Vm9itOMvjzP/
ncWmhFJBF4hsWlVJJ4/HQWfFaePSl9uoRUZjw2PAMywssZNF8dE3iMq2vII14J+6X5vjmWPPKZzb
TmwJaErLY9gSXOiuIrd+CYedEwgYRx3kVyM1pluwxuFKznxmrjSfweC/tV9gcxzPVR8mDS9cio8I
8LheoqCRlBCOIYHotE8g0p2dKEIU4QrXWkmbz3zNdyOb9iJbRzsdKbVEl+xjUlHgksnOt4d05RZf
VFffsmCH7hZ5EG5pnLDFgvbQwVKzqhFuRE7rOuCQ3+voJ2wrKfLPMrXrq0YqP2RD8GRkszJlZAdf
3DZQ77FlAWqeFckhrg1slDrTWSmZiNPzD3WMK1e4c6eZ2tjx6qcFEWBUp5iFagketnmL8TjEwxq+
jmnWyc/IjNHR0+J4+hBrCJNtBntOQKkXSKQiED6utpixSQctVcPhhURL9juaUiUwkkoxwFe6Kp42
jYqmNaoXaSq9yyflTOmD2t/802kwqTqkruMJVIMos3SwBpQe1WbDVR8joJ1xf0lqxn+pdvVkRCY8
71AkNWL8jvqzREbtc6QPNKo6NccMauUXqfPDeHx6KYBygZs6/n3z9z/+SW3Ids+TRG5dZGX1m06t
5yCrL/RX4Bg0fdxyRvClIHG/2nic4+RQJxBjBI40X1FbltG2d0T30c3R2d702K2IOVa0nBnREzkf
Gl2Ev0zNCjMP/ZWuBpjtgErxY60b5yFHyiqKEv7Voy7T7fywN/KthngzqFfc4H5UNVrzNxMqhf02
Mm3lWqp8r00nZn3Srhv9J5kJvD36Ygw+o9AevjaqP+heG0j9Nw0i9SVF/wIsL9Ka2BrB/ii2am8U
qGlMYHy2hu+ApvN7dtw1EjgiurWCzPqSRijYgYXV65fQEMaTLrDk3mY53tm0xfCqTB3QcqiPtHa1
M+jrKbd6ERtwjwKJQ4ZlQatIhzH5HeHoaoHhIt3c9OStpodxJzpKja9ad5Cs7O9OV08AdkZocHVR
Z8XGblwVvS2jDeg4UUPI0D+z0eVF75YyATl2sTdzwOrAsQp/lwayegYfKAIPuWX8i7OWdhD4cTf9
Hiiz2pWPFd9O0cxOXDmImP+2qAcgiCk7Y48VR0+0iyAUoBjGRtsoTkp/C1am/eBONrBcKtLpHVkS
MqCVWpbguJMQmhFXcXlPHcQUQLtQwNtgcwMB6/LmPL3cEe/WAf1QNncsTKWOt+aEjI9pDaibom0j
rlxzQGQOYuG2dJ3xRonh6v3xeAZ4BYNyMNZa0MuOx1M7BE6MOmvRVZ3dZPQSgYoeJ50PLZFdtM3o
XygrUzy91WmauTyfOu0irMUWtzo4Sf73sqVxbaHNH6IKWSFypEOluTy1MzcnNobzSRczPuLtZn3X
lEIjpGlqg+gcm7wIIgyCjBJvRuL0WvkmM0pAJknKgUeh2+mZEj9eHv64ZzffKpQXZuQWzwdtu+W9
Bz8tnNQO1EI3IC0ope4+ConyLcy14tvloc5sGpOAgKYD2YiGm/LiIzpNkBJ+M1N7QktUBhqQebxm
d45LPmiGSfP1zwd06EQyOTo7oFqOByTMUhXo/Vi0JGa8d2gmYJtjZZ8r2xrvKquPV8bT5ht5cWOD
xMF+jibo3GlbxFtFPlqNpbJn6oyEE+4MvlcI3WSz/IJjX4lGuNMVLorj5xL6Q7NJkf74qiQx7DzT
rjA6R1k7LJHDsuQDNgk4TtlxYNRbxxzkp7hVTFTlypGgZizcUvV6iA9rPYAz29F0534xYaDtwig+
XjPA/40YdYpuASXym1oOKPS/EZAqU603NsSJm6FXdJTQYlh/2oDC0uWPdpq/ELHOXFxzjuboSBz/
gIBao0RBg13SIB4LUVC/GtSx/N36iUVpJYDaABx55X45c9gJkzXUTcCfmNoyIEdReJRNDRpzwBkH
FGNCGTKEzHd5audGAaFEY5OzPgdyi6lhoCSQF27RfLCnjwgCl1tgFeUKDXf+K4tNaIHExtCQpxG/
wcUXrEnwpdrgXAq9A98yNOI8P9YpBeUoMZZoe618sDM3COR3DjX7BT7tW/P53QWWmaVq9rVDVUZD
3d3F9/u56FESEUZByefyCr6xsReTs13QtjQtcWN3tMXDw51hU0zL+i1lq+/0EerbskGrWiUAOMDn
wQ4Y169Hiv90S9pqRI021B6Q1x73CdpyWFt3aa2u/agzx94RFjcbYdYbzfb4u3ZT7VaYv4HaDhT/
gwMA+9pBWuxrK0og+JbaW+CuffyfyjiKX9jgs+ODlGsBo3b64UkQaN+RVIKvwZj5qGuYt/BLow7w
uCsrw4Y9ZmhfmiTTniq8jbA/sPF3ptljoPenFsPwy6k7d3xMo1D8pACkgZlLHCdYSY7OHGdQDvSy
6SjC8196yjcdKqa23oAJUfzX3AhGWJaWfqN2AxIFiE0jz5KrKytxmgrO4BMahRRuSQeNObB+tyOd
VHHSAazx1sin+BCgTOgJI3E3NAUqfPSGdjfFnXoXdl3z8/L+PDNbFLKIGXTqT/yCxdnD80upY9ft
iHoT9TGk3fpB0YDFBiQ316NZtz/SPC5eLw+qnY7qwPsWzBQZMIee9fF8C9Ri5+Io94pVoHKtmFJr
HwjaotJrCB5QUoOfgW1i5dKu86lqyF2sNpO4w1S3fbYHeIU0rIww345qqNV7assO+rrO7BlNW6OP
qWOX4gEcGnjZxDF+ha3J3awLn1QpMAdzP1VGpmxgfVnWVdhH2sDDjpg5SoDNShBxetuAeCBiUUHG
cNaXSZGSpk5ZOBSNFQnJrzaSdEfU2GxcPyoOl9f1ZKi3mimerZprz3DtxXlK/BgH78LB2VlrP0+V
Mlz5yApsyxDW6eWRTjYsIQqhGHAHlaaZszwkkQPvSfQkn7RyEGISlX/IycC2qoKvydAIHwXUsvmk
a3B7L498igNhszpihoeZKBDzG473Di+Dbvp+gNq4lapPOarW8L1ohNSOVcBsnqxHBPrlRplo5NJB
07GgboqPIqxgFbeBfUjQYHpoivn6uPzLTh5L5HLwV9M5wzMaeakMAocAOy4cBCAiWf596Ejr1gwS
/ebyKNpbYfboRSF9ASM9g5RtGj/GfLjeXRZmIrUMu1AUSApAgPtIuAoSBmgdIMRIc/5ba6fFN3Uw
Z5iWOaDDhqEC/tK5XgSovJCIj5ueJnW6dUMe5Q3iPvV3d0icH0VcDGIX5n3u3GuUnHOMJlX1SUFQ
+0PmNJiOzcbZsETjsZpQlIcESjKvGvB4KsUKD0ZfaehqFQEWSwrYZlqN5IMhwnx4p+0F8i73blwh
mjDZtDc2KuoolPiMCFJk09eUVTGlJYVHkPylEQIcqJbVwJsMO5M4AkhKA2h4l/bnIkxD9bYOJXY4
QZXQiOlr2XQUaFW1OaBs3lkby03j8QDBxadXy10PmabXZXMtaYrbnzK8W3EhDtgQv/WqN7+41YDy
sIPg13WYZXCIuL9KgId1PfICRUOpo7Tn0ymF8o+DUdZ17Q8fcvV3WoiNu0F1JSNuluhgwuXLqsc2
a6E286F80M+Y3f/CAXScy0FVRKfIqoyfUWVoBYIVlXxJClSAgRtot9OgAR9V6qR0d8hsUYbMRsyH
6fyJ+AbdlxzWPGAsID160D7R8TWhtpPCUqhCtz3kd8SW3KgWOnjgRhtSPzuyCMqHXoe43hhl/ZQj
dII/egES2TO7Flxr3+bT17ycbeeasHqhlY+118RegJ1o0QXegDqtfA9NkvJDgBD/T0dD+HWXu/X4
vZ1g8G6qCqtHRVbw2sOkdfDHtBIsgBLS1WzDYVEh9MFop6YD4je8tuH8JVdSC/JrFUBSfU3V20n3
SVUK1cN7GAFbWxlcEC1VCBqlSkZYcxRFtd9G1GIt6Nc5FWLe40pBHl9xEAhXRb3JkeqGzt9rxT0g
PXwXLYIbHE2zBM3AEDYwNbysUMpD1ZYlrHDhICVnoIVoeH6YI6wm/MDWr8K0H36UdPn1u1Dz3b0q
rQaRlrGu4juozZ29iSOj/lZzyT0WVohmXBpW8h4AUv4ch5X2WQLNKHZoTvgSs8q5fANj2v3kZlr4
OXYH10J8v/R/IElQ/mimrseyAdzxt4xYzdqMmMQDpAdsSiE46kd3gwepaXoOreZwFqZVvFpQiwF5
qmhfdJNWe11P1U+SG1wAEl3PYA2NXeIhBOz+JJTGma6ZdflzY8qBfZgGC9M1LbDxurfRzA9BAfCJ
RwXNkpzoHIy6AzwapV1O5AaTNRdFbqv6lk7UoDZtqBvAmDRR3ooRd5Wx7wKuAivEbURtrDDxCulU
ctOhkAWswLBKxdMptedei6a8um8C0Nu3qAInD6Q2fotaP+rD2FyYgbbyRJ17KOD1ID3kImEGhHQR
2jQ0Rzo62JDXQmO2IId4+CW3HCpmMXXeW5qb2ODYFhopnDH/EyJD4QEHKuQ38iCRtzPAy6JGJupn
6nAYvVy+x8+81SSrqk33iRo0T9rxLU64leJZg4qTlsX6jxb4wbYw8uZllta4PNLpuzQXTeAcI1gG
18RdZCBRm2Rp1JPuGEHVeUlrwCZRymntXT4NCWweP3CvxHOUTJbPUuvTqKBtD0pC9uAGas7N91RM
AnFOBY5/PzSPWup0tziWjVe4clQvIG44PEXqbFNIpdtpwm8LaQesUwChXQGleCkRS/uCAHhQr6z+
CXiW7Ecl3gXH7JDd0gk4Xn7QM0Wq+E2PXUqPy64PiJ+g04l/UfGxPsjBxWkGW8gtJdzgHvuC4rbr
DfmniS8/gnI53UcimVO6m1kWOm8mPQiaaspVP/raBnb/C76dxkMnS7GS2Zzk2fNw5L001AUfajnn
AcWY0rFp4nVhpz8EmKf9GIwpOUBOgO7kRv7aljhJMxmQLNsCxo7QFmjI40WOuhSk9EBtDis85xqE
bvkZJSRqwr4VQO9122vf9XFu9yfnE2YW9q4Ecr9Wnjk3a2AEREsacvCUS45/ROEEYz8NM8vKr7sX
vZ7sVzNG6dvPzG9oiorny6ft9FwzZ6IyaguwbMmXjodzBPIOCYHgltpCc0DkXwE8mVmIyYdPKyOd
mZkQGq+7Sepma/b8U94Fgr47KqFBI2RLMQNb7AjM0gC72LBe+t615S2y7c0LZYc0uDJikwK0pUbR
3eT7vOxcdgZi0YF8xvxJe0J7FTAYBJRJXnUmnt+WIvxqM0TmA2wo/6NK9yvbVOqQpjt0nLEQVqZS
/THluhHhII+sS0oV8UteuuGrr2oByDyy5Nu+y917dE6dcK8Zs0rN2MbZo+PHI2JJQ5NjkNXE01Vv
mVnkofAcAM6u4/x1tEUY7TJFL3+gl8TDlw69QbpmAIzCWBD2SaRkKtpksNvxj9eD7jdl9X7caEjG
gRPp3Tq47wBuVR+7LKQ9N05xVOwdHazVtoJfuFY0OPcp2F8WSS2GLfoyKaFl3lqmXpEPDelLllka
dprMDukOEHgAe/KV++vMeFwZ1GxJ8wBPvKEb3n16B6/dCUga8YuLoywL46NAHc2aJgoXG3Yehrry
ipx2c8k6YMlQwuKvQ5hZPCPQuExFcJLo5k7Tw8A1vglKvXgAINW8Immc7MOiEZ5tiXFPRaymew32
3E6sb6WrjvDgFWfXxaqOjHAW1ytX25lTp1NBsuBMk2tDnz4+CkrVO25ukBNVYoie9ZBGXNx2s+SB
ZU0rWfZJ8YKFQH2R+ITHlFtt8XS0MutDRbcZy427TVRVFV6Lk3oLwrjiP4vwyqdvvzJB7dwXJ8/W
warwusLLPp4hEnd4+JnMEL9dGFLVaFn+bZ5YOAeUBupfxOc+Std2n2rPYaXApnT9EgP3FhAsXiAI
NtxxInnlkIa29A3G5MnP0kESHQBLXD2DzGufTCpw07ZujGrYQzV3PvA3DXtHWU7uOjPGPg7f1eI3
sHCwLVLpWmctZtOYxXFuS8iGLQUsMAOZS3NxWXcc3MGnvrd1LFl/jahH7alNZ6geidzFaQybA/Bi
yjboACyGqH3jlKq0Bkwbq0Gh2a2vL9+xZ2Info9jI6hLI0tdMtLQf/NdgPOA8zAWjwhiaT1t6IoF
K1m9MZ+e44nPBC/CQRpa0J+X/ckaOqpbNkiaqcEYXUuhFu1uBCT9ET+GXmysHOwujb04fJ2o/2By
zJNaQSXIgtd4oHC9SX09PES1b5Ybo7CyTyqhhX2DVp0GypKDWW2lPQ4fqRsNzxFSqfV2ivoh2BhN
qESAIEI/2GI+aN8mQTIZWyW3ir/Ie8WvRBtsUnHVzD/B6I3v7NENH5MUGDlKDm3j7x1k4LGe7f3q
WaAsCNbUBr64pbVv/U6RkETNKqwCjoYWm2s9z7fy+dG6Aeaky8rrTj0fiUr9+FgELerwaOiaqLW5
Am8MBZqsgp1HT5t66gCc2uKZ0pz2yVFMt/XARQ/ZTYlc0lfMCfWPSWfkwUd/Shpj79NAlHeKP2Sv
6GJCwkX0izKFy6+XO7up3OLJtuPK3vGiRvW/qYh/JBLwvyoAwJv7HwGA//Oh/JU/tfWvX+39a7lU
FPj/UCuAJvi7MzdrEfytCvDwmqExsANl89oWzX/93/+uX3/8av7rSx79VTTvpQPe/sK/tQNM61/z
3WsDFZzPiTl3f/+tHWCKfxFFQ9qf8WnAYeZo6G/tAM36FxAkU4OCR11U8Gb+j3aApv0LPWmLC4c7
lcoySeJCK+CSdsDitmBMQHKIKsPDIggExXa8Gal2ZCimxprHb+lw+3DzQ+RD9n23Po//3tz/u2wA
dXNGAdkxg1N5iMQbsPPo7e8jCAMS/wvVpNBW9Pp3tHqK6xDf8zvgZgqYXQuzb3L1rynSkY+Xh188
tfPwgI34Bx0Gh4r2Ig5IIdIVvjUinqSr6o4wrNgCQdY9vcYF7/JQyyzt77FI3hmHYHrZPINdHWqa
MhgefWcwYtNnN1by2TxvS8J2lcVFtZls1As7JZebVoteLo9/5nuy0DPaAPQna764XOquVsw0Q663
D3F3yXxX2QO87q4uj7J42d8mCWWQRQVgCXVusaCJpluT41PjIZiN7sYhzb+DBYTGGmXGnQqc6ufl
8ZbI33lADo4KmdeaH9plmwA6RQFF1tY9twVSLsw2O2BCK/DM8bWi9loSY5qASWbvJSEvwm3Z90gt
8n2Zi/LLym+Zl/Dd/f33b0HllGYQBqPL3dREIy2TMDDmkmq5oR/njUP0AQ9BL/A7f6tPE94SfnNv
8psPjo6UVFRY3wOIx56iymp7+eec2duszH9+zRyevD9akN0iHFd1z1S0zJvM5lX1AwxvC3gwK3v7
zN4igKThPXOcCesWX701krYPBlDlvd64kKmSJ7CDawLXZ+fDqqD0zt1I3+B4Pqk9CjTUEKlwObI3
aO7o28GOw+tkAtP+D5bu3VCLuw/8A2y72NA91Q7xHLJDiOGyhO7SJLvLI51dORe8LGABQERLAStd
DSaj4WryyqGpd4WtVreU9tdC0dOlo23H6eCCo0AHuON46RLIawYY3MIjTFAPeTaNB5w5s4Mv5Rpz
/NxQ9Ccp0KHMRYlinvC7XRfymXBitUt897L2K4Y1CrYumfY1aPz6zwAdHDfoyew4nijg9lS/jodq
SSOAQaqlh84VliBFTR6e1sPKF1pkSIzCpyFJBGDBG8EjcTwKdKVB1Qs6gTzj4pfV6PFdM1kuIsmN
etWDyPgBZNNfCdVPV/F40MVlLQe7ymy/Lz3LF85Xh6YVLFrVhuKWutbKZj/dgvOnAhnDNgTlN0c4
779YUVWDYdYWcry9j5Ar1UIi7dZfkac4fRjIOsy33efyLCw7x9g4pBmOKY2XC0Vc601pX9OKRYu3
z1hGgXPw5YN15rPh3QH+nTY1LeTl5oB8Zod6LaQ3NRW9KSRL+i248PJ2AFt7U9Fa2rl+UKxchGe+
G+ifeRFnLwOSreO1tAu4BHgkSQ+1E3NLopPdIH+KOxTCKSsTPLOgoE1Q/dJALSKsscihw7DqBpyV
mKCKWmxh1jgSoO3iFXAx90bowjO6vKJnnlpeWZOQk/iFVrm5mFwDCW7QqqiG5RrrVKfaHIKsVZnV
JqUlt/EjJPQ3YCDM19I2EhhiiAJ+dEVffYzcipL95Z8zj3b82BLlzigE0H64bixx/1GbJzYGW7Vn
wgl0EGtPBRzGFtnnTZgH1acGt257M8IDpImNlI2xshxnNhj3Mne25c4Bnbm4F7q80UQfMr50W3+v
5wpg8B5oXNqIVxm74aFCY2ZlzifbyyIfmKty3HsqSleLyhAEHKhvbSNhP+fxrqExtUkKWpRjkf+6
vLqnH5uhgPtCHWNuXOSLocqW+qWFLK7X54K2e2Zr/hUK5e6htlod8GPVG1dj4ce7aWwMrLlhoB8c
ugo3dtpXkXf515yZN/osAAUcILrs98UVhTTWhCmN0nhtRkndVuzqk4kixWdkN+OVR+XkWFnwEMh8
yKDmbb7MwafcGX3FzFqvVItwV0dY85RKMHzxZ1u2YJTOt8tTO7l9GY8iJOk+8AdgY4tjbCldbNc+
Nwb8PPdngq7vHjyuslLmW/YPoeQRD/FegjGZy4rLzxmjyx7hfMm0ysS/FY0LGblIqK4CGNRwQjdq
lLIGiaznoIf7sQrinZ0M0U1fOu1jpiSUPAYZGHeT00a7P18BsC8o3lH2pxi4eOssDZ8XK9c5yNQp
bzodyu5UpOFKe2rer0fXxQxrhez1NgQ9snmLvYtLIukrQWriQogucUm5rcP+MJoS7D/KSmpXOn47
9w1XqqcVvnKNL56rrGziJXpy/gYGuTwqdTgsU+NZ3BhBJRJRIJUFXw6fUWFbAItm3kWPZtgtsITZ
F6ZE1lzN/PAbe9R9bHrENJykwVdjqsU1UM811aizywLjmYWfY/fljRJohWYnueRk+UWEZESpkivg
gNnCPC7CBDVi8A4QNNKbMVen634wC2PlUju5SFkWi6eavBR+lbGMP+rUMZXBnrdmLKoPJauBm8KY
HJAjcH9PijOwRyexcswXokwUHmAWwIOk5ECHY07Jj/eDJVUkEooUsX5bfzbqh7xo7x0ACbmCqCtF
WUBbh1mWHDPx23jad3ly0O2/usb1MDCAH42MVTB9uHwSTldCh69HscWhJkTlc3ESKPoNoYrSnWfW
urxL+kZ7QFGkeoR80XpKPNUf7NEuf1we9PTCY0u6UGaJkSDtLkOWscp7CdpMpcllx7fj76TZGfhR
7Xjasj99Mi1ucB05d95NMO5LgZsMDpN0pgQ2UBzVH/UsljscdvOnJK3Naz+NnLuJ8vxKNfp0h8+D
Ui6j5MH7seQ9CCP08VxiUSM0Bb1Qy+ObYGqa6xQFRPipuRNd+zS29Q3I9/EBUutai+X08WJceDOz
rhQYlmWFAuNOM26TaPLUehYDJ1O+9e2ieenrVFu55k8fE1rhRCRzb5gVXlbTyric47FpRBvB9P/K
cj/6mkv95fKGOZ0PzQOqOxw/E7ked3Fyyh5/3sBhkF6V9RNk4RLPhlD/mdSAti4Pdbo3GYosAJ4T
9TeivOND2o/IXWOeNnpC1unBAvMlNoqIuLObVMfecnSdP36M5hcSeCuQUJCr9nJE5lVItR09H6Li
tV5Xyr3W45hzeV6n32ke5S3dAktLUL2YlxrUEhYfB11JBk/Qz96iLZrs/8EoxMdo01KSohF1PMok
8QcZomb0UkHskjWxdStR2FvZc2e+EfAAG1E/OhcAWef//93Dmkj6cNjaEihqg3YoUJA/ZIpffTKM
MPTg6ugra3dm+wmYB4IKI95EtJmOxxsSGWeRyXgYNCg3eqwoLnpKYBM22AOsPY/nJucAf5i/EuH2
klLUpC3l50aROLC3oReH6lWsBr/pET2ye9b64Gd2BXnVTICZwTy8TcczE4FTW9XotF5F84+cqTVA
e1Xy+vKuOLN+81mCeYZjAHWaxfoVsqNECUjdg/D+K/Mjg2BHf2m5kq7+yUBze5eUkbtisckVWde6
KHXpdbLKPyHgByWZctcdNnp/fiOxG2Z5W95xqCmLQpDiZF3k+Kr0UGIuH/Ht1XeKrZRPoHXWePXL
Hh1xw1zb/s9YiyAOjVMtcGzS7qq0g7sOlnS91W2cPrZRLvyPett01j5TgPxuOxc3LcKocmivqtwm
8NPHpnBRl9ERKGpxe5zwK9AgrGGMF922iC98QrBzyD/3Sl7+qs1O0zZjko22h2FksmZOd9qQYCqa
RcDFnqPBc6K5WIdxiAJq55ljoO7CUG/u5dC230Z0tHemm7n4+/jKrFI5KXdaE/nXo22U/2A7zgsK
FgM0AN2u402PMyHIVa3uvMIQ1VWgEesiTSOvKCGZK0OdOcxzrEe0A9WS8Gqx80dUh5HP7zuvSqvk
PocT6m+xYSvvag1/jTLUK2vlrjo7Im0FVHgALerL2qGZs5u6BE9xg9LJAbKzvMb2btYTkr64x045
fLx85s5cIWDwaO3TEZ+bd8srZMJxyNDG3gvdovAcdyw2gWbF3uVRzkwLEjBdJLrhBAJLuYE2xZWk
643eq2J4kHGfypsKSd/rSY3qD0ozrcoDzF/mOHkzZgYIjESqsKzm4oCjQBxbSASieQdGdxOMldxP
QGD3HV7cn8cqVV4zvY8Vj/ItdtTonvyAsFCtge+WZIX57BPHUafnNaD0tAR0qJ2dNMgeDd5oSKD4
uhHKu8FIww8om3S3wDC1bWEVFvo+gwrjasKAXdHqe/Bo0kNVqzo4KOndBzm6WBbvyZ58Xa6kEGdu
97n9pJJEzLSvN47su9d4JF1Rk0LpvdIZI3WDU/hw7eLy85jnff/z8jY4t9nY3JxeFxAmfK/jo+v2
AW6OGdKJaoivXViUFd6/ZrD/B6Nwbh16e4gQLl/FXnEdwOU5IDzwK9fo8RU3pduFK1t6PhjLHQZX
GSwY5WJa64u7IUJGpC91mPPNiDhxqla6vaVFTzYe2/1wZdVd9qkaBr/f0kxxV2oTp3kf+4pwnRgD
mOUJNRtgIraVBQtJkWI6jGWU3aVBHW8D4I1XYKCwMROl8ePyup7dKdiTIrQ6K3suAZcVGgJd4SL4
gDDCcy0dbauqVb+B4Z/tLo90dp+8G2m+Tt7tyYYKZawWjJR3OTIRKDrch1ParzQYzs+He4K2M9oI
y9cs0zCstgQG75mJPEMdSDT8o3bqNradqt/+wYyQCKZy8casXOyWOPFlpfTcRwlWh/uxQAGwbtRy
ZUbn1m0ue1KqmKvty+CzsodZnqQZPKPvsaQfQ4mx2DD++RtFcvWfURZPRgIDpxJ6ybqRhj2hu9B5
g6+jzTG69qEMRLZGFjhTWqYMNpdZ2XguC7hYvV4YI8yrtmcrIKAH27FDejNv+hvU2ZznvnbFzaA7
9behVNMvWmIqd34ro1sjg++1cuzP/xZU2mfmAp3EJc+tg0vqKkbTe6OGi2GvYNKUqeHzIBD0Ca38
N36HXi6j4CZqG/RLhijYj86aRNzZD03BxyU2cQC1LDLqWPqhOkxD78FkLq8RJGk3RdVkK4naUmTn
7fmiN4Ww9wx8BYJyfA7t0sDhAJ0Ur6kD+3bKguRjQvz5wFuJkKXmW+1N1AT2DkGE/AcOs1j+omr3
TaMs94ourFiLpc+d2Pe/Z/GqG0DSeihYvef4Dor8qM569CTKXaEhCvPnBxb1dZjyszg+cu/HU08S
wgraGb2HukK76X1j9LIyWQNOn3tEeBTmuiIZo7kUzoYr4nRmHyIKScwtN4hlJsamn/tHHw01QYei
c9PyTh0bqk26HxdrBkfn9tGsA0cllwDwhAdC3zWwp8DsvSJ0s5uqi+ttmWT1p8tree6zccWqb4J7
oM3c47WsE6fMTR9UPEoR4kD5BsX6QE+cx3HC9WLl7Tg7GCg4Un6UYE4aqvgEB01P48KbKNztsehQ
t0Voa4fQ0fqVi/BMj4QbACwYMR7/gEU/nphWhYlsHQoytT6Gr6lmopZpT1L5PHaueYvXJ6qXQ9w1
WE7m4U8zcYcQRQOAOweUypXnXgNrvBl8haZzlIXZmgTZuSiBvTKjHQC2gpY7/nlVUqkDDLCeQouq
X2eBip1G39qPk+Nk11ZhFhvDyMzPlz/2uVB/jndh9KCcgcna8aBBICMtybirxyKNdlHYPEqliLfS
Ml9Eq3y9PNi5/Qt+FYga4R6tqkWgoBXSQmyEa4BmtnajQ2LDENuUK8/quSmxgFyEGv8mBz6e0piH
PTxwspe8CNvnTDOTz8hzooYWhNXNINTun8xKx5WTBgeA8DfnonfhTycSPHkjvps+WLugzbNHlNLr
p8tLd/YhQ0dobiSCPYC4djyryBhTsg6aJYGTBE+uaK0tis/ItYlM2WlOCHfUmZqbXKnb78gru7vY
1+Htq734J8sLwgOZPGTEWN/jH0LzsosL8FMeXrFQVaM6vKlKRYS7zELTHXGuLPlyee5ntw3NNZwU
ADaKpfol9HHZQS4fPJhCrmfqiQFXJYr3l0c5dxMxI1CGJqVASsTH88L0UHN6DHY838/Eg94M7g1t
qvaAXvma+Ny5dwQpEzRqAK7MKNzjoVJYT4opktFDrL1/SOBtfPGhFV8PdaDsMnbBAfPJ/luOINY/
WErK0bArAQ5CrlucwFK1G7rHOExm+hB9jYpZNy3LjZUk9dwHo9ZDrY600SYpP57flGJw3qU6F20T
Fmj89pm+gens/pP38I1WZM+WCkDFjscpCW5yqxzR9nfRAkBjfbyyxrLyLm+M87MBiP33KPPGeXe+
g6CwIHsximq1YueoWboTk1v/gxzx/7F3Hrt5K22ev5VBr4ffMIfFLJp8k7JsWZbtDeHjQBbJYiqy
GO6pr2JurH/0+XpgvTKs9reaxQAHBwJsq8hihSf8A21jcgEwVHyasy/TZaz73qX24LnpdDOKtMr3
02hR+zaj3t/1izR2qVlNr6CMflUkBJvoYFZC9AT44mwtoh6bDRDb2Vyja06xB8/3Ph0W9cgVgHuu
nvWFAoR7xHtS3yF2R/K8dq+Ii/7ycMPbiJiDJBme8Vn45q4Wthcze6+aUvtQWZE+at9sPxcqFcdl
rd2vJv7rH2s7wnu2wq48zorBu88qSNF//rF/fpKzY7ZAYqUt85WczG+hVde5fSiivnvlY/9iSQHf
5wakjENz5Zzc6rWDmwkPD1hU0ZEB0JmDl9xcoQLzx29DxkHuQ3hF7HPeem+lZbdSDRb2Xkpez0Wj
jz39tVfmbAsIz2ortNk3OjUxBM3Js21Y2HlXZ3ll7aYut5GwCfJDZFtzUtq1nYzp0qMGMXcJWnhL
spYtRK/fv+UvAqdn459t0Nqsu95zcgtNHaPnavCXL+go1McehBZt4MxDmh7Ey/H3o/7ivgCoRM0X
fsEG2jobFSMnLCGyDNNrazTvJWnsPqj75SGYjO//wkiUJAn46cGxYJ4fQGFkrVkFmWs3qXC56tyx
269lZzyYzvDazfSLhQlWKeQC5KrFGehsKDEV7ZSK0KICWm4qsj6U/yZPd79/oV99MPJuIC6ANDZ+
5tkL9ZtDMSTzXdYFYMkiX+VPtlum+lT3w/CpwNEwPGZ1Xdb/QgqwKUf935HPchu/VLk/RAJhfonz
cdm5/Z12bRSrRISkWyPd+ujg9713DThUWB3PyG+mvvveFmi5p8O+EWGXZG72mrLVL+c9gkkHpnQ7
BM+ea6o1GiYUx3ezw7hVWWV7tBzrV+YdmtmLrUpeAQqI/BG4Ains85k3g3GKMMgYgcEg6X8KlrX7
sDp27FrrRwfNF1ze+/Lo4dCArPvc5e+aoG3KnbKQUj8irl7f4jlj6WRoUsc49ZgMe+9G0RvZHedQ
/cMlfSLT164f6y4LN5/aKB8Q8plD/yJz7KLFabEPsp2fZaI9NGUXfUrnFica2aeNFw/G4l2VaT4v
J9jdC8WYQdnZtczzBdhnxF0fYxOBTIjsjaU8SiRvsR5ki/eJ6DEL2JkFZZCdZWcKfJGyfMThQxXt
rakSa2zVbhXuoyXNrhevXR+nZi2oiCJs28dzCEMWc3d3yvYhAj/DZTktLXaj0FtqmkelkfJbmqGK
7Smg1mmOKLXAaUylveuisvmIsslon2rPEfVBWZREk7wtvGCvEICJYtdYhvUwZ54ukiDKM94GQ9Pg
oHFwQWACMP2l3eKlvHOxUCr2PVbp49XodDpCBDZY8VoEHEEf0RewJ0ejFJh3+RGu35iTTsnq+/gw
2Qauyu83HpB1xN6KqbJK396VoVrf2B4yIqDL59WJSTQNtFRGFFti/i6G70LY4smmagRFy9HdTdMZ
7QfPU/i120F/iSjmmvLbBHrT1ZQ7CFn5TgnZYOmMS0MTOsWRGtdT66Ye5MpsiRZ0jPCkTLzMKfRV
hYdlEAut1FvlCRdCKI5JXZwNdPeP1YgsZyLTNLgu/KBnqtLVno9KzOaTnUkEgLGxdm5FtuQFIspc
NhdU8AonCQZb2ag15FV33UH0sg8SjoXcpc7YXUVOCtgRy5k1p46Bf3ZipTroTjo02/HODmrjfdpq
/aFfMI1PgsmqxqtwrP2/sIrPPvthPd31Vt1ehXKVYAHMyY5JrUz/UOIj+M5EmKaJC7efLgPEqsGL
FQIhVCtrhiECkyxnaO5hFt6aA4oAJ8xZs/njGIYI8xeL7aAtNAxYQ01DJQsMnEzn+1y7KAcYJsLY
2uiN742gdhbDcyqmw9Sharw362p5y7lZRajrr/IJh6fKiOuMqldCeTf/hNJAeOEIIb81qhf3kzXr
4g6VIPepFHgAgH9yLTue8jw3d6HrIPnUhBLYtIwGB33wTFXqQiKT28eVt4inWpt9CWxlSpt7lJ6M
cofxe1clayT6r16QN02MKgwyPWnQ6k+DyKf21A2hLPeoqnpPOVZI+oiaX2on9POcuzKfI4+O85wf
csBNBs5v0ari3N2sKdGQlOMeFcEW29M+qDIW8xrdlRlig7GR8iCIYHtoS/PR0BqKFutrT251W0eO
/guNKMNI7MkTIvbC0sWTKmVvhkG7TiyBQpS7GUAQJH+YTeFFZJSDuRNRSGxXR4bvJEqt4t5mc2dJ
l4EPwl0d3kcSpnON/1VR1ReRK1w3xmvBsZAwGnFQ6X0bvcdq7iId2xmOKW9GtAgD1AwEGk2dWdbt
bgrZ7jc+3mE4wyNj6cehkffIvUW6z+JOOQjakyvVH+zJRJhr1HhGHZeoZ3di/rRpyyidlid2+tjH
nY134I4OC5QeUacDKLvIqd/Mc+g9GDlqZgfYy1DOl8mHg73mpZh2clRdHacAopdYbXBw1K4t443l
NeV0nP1+yeK6S/31UmpVW8VOdnDavXj0VIB5rjEjSaX+ArNYz8Yb05hWf40HbG6M6rFBg83HhGhO
bZUn/7PuID8iZe3utBL1LUXM6MFrhuKdZ/cGddEuUntf+NVl0VUonCOizsFi4EDYBfbjklsFfxyp
/jFI65YVVTVG/Uq49gKdi64hepXgcuHqQ44/L95mIE11PUfurvCzB6YLc2QrXeKyx7Cr0SkxYo3J
mJOWX7mmymQsjADZRkpUEWpZSTuqxx9B0P8nUf8bLfSf4sEXJOp/hzotPv+Ph8/j1//zH8+o09u/
+yd12vsHvRoqTDQyKHn9wLP/TZ123H+QHVvU2iir09bcQqV/UqcdG692DE3DTZoU1ujGCVINsqv/
+98sqNik7xwJaBBTdXH+hDlNlet5GGXTraOCCBwJLBIm8D8EEn4uCSxBBg0EkZeqsxrjmGaZ/Cbc
aAp3dR94l6jDi53dr6vJMWaTVVvOsLyHHSqtC41p8kYuk9X3XlrLQ5YhxXiw3aE40aMtjna+Krae
macxVwCautwdHTdrhs0RSmswcooejysYMBehMh7rNfSSPjTrK0sug5k4nOtPokC0166F8TUlB30b
wIU9TNgCJ0z0R2dKiwQzRC7TcJyqE8mboy4wN8g+z3blf1yyst/cLaq3obXUBb59ZXlRZu6S8Emu
ee6IsiLd/D7pW9v7TsET+7Cq16BFUJa+91Ifp0JDuUmLsMGbrceeJ5jNBSJxUvJP5erRiTVyjkf8
rlBzy+ehpG8zrLK4aDu5ulepmgPnsiwrU8QhonoPIsttfXSmeWl36FaXww2+k+LYOMq+KYy2XGNR
B94HQO1ifrS9sa8vVlw8rwKh1Lc096ujm1fIuuU4kHO72V31OOeNgCtgRUQzkBi7bDrVHIXll7ID
iaVjiUFeJd/XqlsivUsnSL7dMQxXN32n15CAc+e1bUfV09XA3/T3KZ9pchQx+qMt7bfEkyCAjG9W
1BjjvY0onvQjPlhmR/tapGPTGzvZ92Fr3sySO0uCBShEdiuMsWryhOW9UeV3YHvGsnQT6ECRdVOE
m0r+qsdeEH66aGDYtTl+nSYDhSLJCrqpCk/1F1M3otuHBkoTXlMTtssYC0qd7g1r9p9SL8yMWPkh
8mrdOmcqnpCj+TwiG2fFDU2Pq6DX3nDdVngzQ7vquXAOaT5I86BhiHDkd7ZKxtGxq5sBtxn91kfy
hKUlgfd+9DzEZLw1lQtidAggP0VRGb4L0b289dsiHw9mPpRv0LEL9VsLerx3MaVtr95P2DW9T9eo
+Mpl47h3XaPbT2j41eK4Iq8Y11jEcTnPUTShJCq9+7D1t0O6NdBi8jtZ5o9qCsrlqMetrzmhQ/LF
770yw/zcEMuuqYLwi+q2uDtoubivUrTVp8Rqew8DWMTiI0TfyvXDQPfvBqNtlV2t9tRuoQYkmjiY
CZD3PUkTSNE6m+6ot+v5pNt2IUmkMnlwgqV/08rRfvS8xaZUJ7rlYw1CFwwwXpRT4hvYuOoJ0B3+
joN1aYV6gbU4h1j4eNp514klBVII1vKxyFe72HfNkmOFAldjNxltlhJLTx2e5lk34ZvBjZ5f5WQ+
7WWO1o06KSnyORkqx8QSNRvauxD9YEwzCdzWd3Xe5nbcLKxCwvjOcu/wQRvpvixwHgAkVn5iVHpB
W27qW9xu6N5ftKHw0dcZZb6gbRlgxyERK0XBFUeUOMW7Re4xPc8B1ll+/pk+pHtqIMzdLV6KEI7G
Huopxf97UXENS10lk2XzOVJrUldZ67Lxi0C431a/de5bkMWXkTeRbjRZV3wPwtnEqg61PeKNyEbl
O1hzpHuJKUVzuWAmswPRSFV0Jk45SXNsG/pXWQ2RdrE/rCs6ePFAL/Fp4/V9nK1xMNFh8EW2wzJ0
6uLWSzfJ7CBA+q8VQpGgNlmW72ngOHlSC7eEIeWO2VXptJvyatbdraMfPeH+ZbQ4frB7Dvngyguy
40gcws7C3k9q5GNiSYsCFdCiW6smnl3i2kMnB+HHtqgrFKBhKTmHwdUNYBm8uMSVoxp0fm0EWxTx
v0AiLVGGHSJwpus0zJutHpHin4WGmIdptO7zNTFQOyd9IH+z6M3Szlj7KQGrpf3rtvGLRnBwIMSF
7wvN1U+yy6K9sDvHF8lom4o4aIcaRVvYXky4a6TtfTDZdFV03Hmy0x6OLR1zqtge0+r6t6lrVrU1
I9Jqsjq63lYYfhrkK0ZcMrnhXjhjEcjdHLgI9aJCPs9x53gYG18gooM/n82FaF1Tp5ttcy9Gi9+7
z+ms4uiCSlodc+CM+c72yD4Kih+40R5Dt1plGm+UikDvICTM47gf88CZrqSHtW8fC6ck6b1HVzYN
vbh1I9ntC2UZX7zcAdPSI1jQXRO65cgD1dYnD6ec8mEJAKLsQJcvEY20vn4QXRQ0iZ/DCYgn6S0+
ZUo59G+KsMnG6xRVrelUeNG6nLxZqe+VV6t3mxjgvB/AY2Q8YCu/5TKvsgNGjIoccK06VCCc2f7U
Vnm+vjOmSdZJ5qNliPQHcJejxH07uLNLLCQxdbVJbujspSHbIo/WGKdSiY/pVGGbkoSGsgEXKx6+
QB5XKn+nJCCEDxpjABLGpffX4W5YR5SMkFcyK0Tw5aQOgVVJ4SRkjuT7GYi2J8fOBxhP6+LL69wc
s4tFTP10PcnR9PYWEjDeejRrUbm3hd/N9v1q1hIBBoR6y0M3UxZ/U8yZ5exsoRESVk7QkuKvbZQ4
fVioW4oR5Qmkb3g38EbR+ywcG7TSuR+826pKtXtZmZq7CfNZQ2O6Qx+gvhtKixJEOJnenVkHJSSJ
ES3iuNiqz1+QrM2aJJTj9LHqjKxPUCzObj1tLEh/4SgZ5C4HJkbTuZvHrl3IAQ9Ke7Q/WbQkkX0F
RNF8QpVffKhQncuSti5BoSzFvG4EhqwTb6I2rx+sBfT0e6OYg8VMDFQT7EtOjsjdV51Pfp5kVtR/
dxte6j3pMrpeTSFBJ6pw6Lw0ZvWr9Ar3YRfmQDshHxUq6HzJgFqnlolgR4Acrzq3cy4zzGe+4PeO
Cm6IEO26GQir5V7LOc8+jcNaUfhEWJmU2+dBC4k/dDxWNfSbhmBXXCyOVt67rDa8FvsFDyUUpOSL
dIQXgf9iO+RWej1SrVzfWuGaWe/EkpvQd7smCkQcRZ39qbbzUd3Lxavvh3YOPhWVa3YoXqPqchwH
wVKpaRiADZ/cVseTA3KQaVunuYkdSwr9aSwAL3A6qMoDJhWN+pT3BkwdXZLMxaD/lzCuCqf6kLK2
zRtAEr13dKJ0zS8GrCK9OERjVyX+GhRwtys98IpOZ4wYPqmox4En82ghC2NxD0Rc+Y01T/ZTXc3F
nW0Z8l3YhMuSeCnQ3T2ux86SKF8Tfw8Wl6/ZEAkr4LH8frylyK8rF9fjpYz6JzNCRTkBzjuOkB89
HErxcvXLu5JOTHkHEh0x07Gso9MqFkNdLuhxI0s/z+IwV+Z4mSoz/Jy2qtao/3fhpy7bnGFxC5r9
B0MrWe7MFEY8WP5lPBDIVt/9oc1O6WhkrObRVd8b05sfW6gZR52iOXKqbNm+hRI0LQc4AyxREXB0
+rzCRWbraq8xmX2TUlG8E5Riv68Ug1Hvk15zh2Uyyn1b6JgYq2F6LH0HP5mmdlk0BtWdNg4zeuk7
1cBxjfFPNe29j1E4FTi9ppl/gPflXq25OwOgVNrJv8pSdt7Bq8pUxbabe1y3UqLz0mnH/4DJVXHV
DBowQZaCR0H3vIHrj9j6/Nnru4WSQtCBQxgIF/MYC1QffqmV9sE1pMP8hhzbahIKUhQGlSdN7odm
DO4J0qPPNGmaQzEPrIvBwbschwNKIHhwAxrbEeTqd/k6BeMJcajl3tcjp8+CD9bJZuVtdu2pD4Nh
6Oe/0CuImgupPc4/ZeB1fcBTOWhi05vG5hL5aEvup5aSFfhlTvdX2k/n3Us4DRumF9AZ6n609M5B
+Wu1xeiTIRMcMDAKC4D2tSBoRHRt4ydnxJhejgi+rzM3AIEGa97qfAfHCPDo7wC05e0rbY6tiv9T
Q+7HA8G1xZ8UGAP58FlPt+kJPjpE0pN5rhizXL3socACbodEVYVMtl97iSZ0vnfEgA0B8cb0ypyc
9TO2J4CGgUYU1OOtI7j9+U8JMnd4h1ky53crzfRWGRLFOrWoVxpjL0dBvZD8O6TrGAKLOINsDIXR
pJUrmmRdHBftRXLoOl2yNz9VJ+7/nrefJcx+NQrYNJOaKPuG9vTzdwHU0mhkgrBaDM31guzEJdrA
l/v3o5x1ZpgxGl6bbkpoQ7ig2/d8FG8Oyd2KEFcKn+SZsxSsHNW+bnksFiAIr1TDXr4TcFRGDGhd
wok578BBpwUNmk41sVHEplkAqO9NaqvqlXWwoRaer0Rgt4il4BgDYxUK0PO30q05cvOwEtO01sWh
MTxCRzrC6P47bb0vnUGkF7+fyO1Xng0ZmJT44DtjcfGCU0rvL+KWkxJVzlp974Xv3Ht5rq/MfPTf
meskv3Dyz5h/sB9f2Xdnfc2NUUrgAvIWzRK6++dU5NK1Zly3VpmgpsfVWZJZYJUwMcFUBzi9BnwP
Z9C5oNZf+Z4vVg+TjOYAvX4LphcH0fN5bgBLRMjcUUYoESmJs9kzqBQpOQqQ8oX9Gl5jW/LP5ti1
PbDxfE9EhTaxmOfD2a1opbCQKhba4doZopmLoaiW5dHTkliL8YM3qZd778MuxFXC64P0ViBK+uH3
3/rF8uI5OOQgiwKKhdp+dswAtC1sBzWPpECxn8CkXskjrJ6AKjG7EuVYr/JfXdO/+MqA2zfY1nbk
g9t//vICdt9ahhPH/eB572WDwKqFf2TkyV2FaG12jGBPFzmV5SiTrwA6XnznTSMDABdCPQQ5L048
q+i3RDiXSaWD9Mr0VvBVAo/K7xm2Ac0ry/lsdlG0BQbHXtoslxjunAa2qE1EwbXypCJJvRoB4ZUY
PPgfK1UWu552+Gv75+xU2gbkquCopd7LG54P2EYFrqwjDu24QlMOLaAqVK+f5y9ei4YpMM0fqlG/
QFF7oahyvFawoSklhhRRYe3QaMup9k92cfLN+bVr6mzBUKZmwG04FivWaueHrS8z3LFxq096OuCf
KrLWp5nDj7KJtxszykC5Xtiov98aZyuFQYGkknagBgPyJzo/EZQX9FOxYBPsGNPXlDpMEjXj18rG
BumPB0JJB54H/3GnnPO180VYrd0XWbKwLeKqypakqgYkre3yNSrLL94J06gNIM2AmArZz3feZE6L
KcgEAGG3BX1eXqoiPN1F20+/f6sXZArmL4RHiu4cxdbtVH8+Fqr/XqEcP09asH9UQgp8hgZ3GvRN
gQJDcZmu6B07jUpvV0m+FVveSvswnDHlOmq38qub1pqraf/7x3o5Az+YZJsiJvBprByfP1U96LAt
lKBCvJLbpXRogf2OxT7afvrzoRxWDnkyQcKLyRZrlc91nuWJ1elHcCOPeN89mvz858MQKnJ3QWe1
4HU9fyMs+9y2zjcdfGQSyD/R7MfqFkDB0Ff/wuQBF0WDyWGlsoieDyVGsKq6DKGp4zoDcnlNbyHB
Quzefvr9W73c8qDt6EBxUAN14654PhRVlqrsbVRKibKKE8Vm9jdabiuuN5wxtDeyG8+o9Zffj3oW
929kb05qzk0gtz+At89HRcPGwHFMZQknXITfMwnn7eSN412kBtZpnk9PQF3GiyqkmzOEnXwlUv7F
6kQKHak6OPpwCs6/JRnzFHaGs93/urXvA7OyPzW4IaCl4wOYeGWLvhyNV4WtC5AJ8CpaB8/fVsqq
HaMAW6WuXx4NaVD99ofH/8ZZ8HIgOn1YwnuYO3MLnnMkrGIKM50vVDvX+cdOoG/2L+0E+uNwybdw
HGT4+ezBXp+F7420OfxVo2bjLu+7edR0rfjp9wvlF2+00eGYPV7nZQgD+gTkudUydaq43Pa2NMXl
v7K3WQgupH9rc+AjQHv+hSrPIwLuaJOGbt4Ar1m+Ssetr4p8+Pr793kROCBjh4wHAGKY0YTeZ4eI
hyp8XwyUOwrXKk6uhwbA62/zi0FQFsBLglgbrvr5IEMgF9EU+D1WiBo9uEBqv7Oj3MMfvwqwUo52
bFlojp7ngXJq8G5TcxqX2snecL/UV90wvpbTvlwAwTZfYHaJJ/lx+/Of8nPiWyHcfEhju4FzsnN5
N30c8RcDLVUqIvjfv9Qvh0MZG4EVQhFwGM+HSxdVpwGNIYablkfsldaLbqEwUPnBa3KuvxoKkS0i
yU1B4sVmxbR2segPGHEvyxRAOfZmV2ZJ4t50IgxeuSNfLAnKD2iLQ8nZvBRf5Jol5nvAbYDhFUhM
HQzyv72Zs/h+P3svRiFqRDxv81BkPUBxfD57xloCqGSYGIyVe1CUXXctiMr970d5MXGMwqRR/duu
Y+6s56OMbYFMX1+mGKWY4KZH8MiaLF0GYPYC9zUE/IsgnNHAcHAIEfATOp7t2Hl0ULLIupSmRine
Ow4APdgB3dvF0rTbgei8ogf3qzkEaAychJuCuO5sPLMowo6OegQ3lLqy4duwoKOwOP1+Dn8xCu+1
uW/AvkX1/uzAS0lt0Cxu0jhHlny5MuVMOgiMDIvgP115fChKRSHxGXUjCD3PvxZg0r51xcSOkh0A
RhqoA4DEUEavmY/9EG37KddHKRNCykYDpULFeXG+LlQ2TTXGRduxx9mto3K+EWlq/yUBI1y3ygE5
NU1tc9dGdDwNmOHYAWdLAbyjN4twA6IV4N4UsWpcO6ZxZS5yvAbeoDa/Fyn2dLLH23HQ3ies+xDm
A7OpbgNLru9zkLo4UkbW8ui7Q9NedelINyoAzFjSvXXFG/raVFaHDE3+OC/9LrsoFe2GE03Mpy6d
nOJSpjizKW8AdWhvWdbjDLb3lsK6cmI6OI1OPLwnH6e1DbNbNcjUjekFOvddZofrToFnuI5mayq5
wjLEUN3G8akrh3b0bdWzL2PO8sneZb0/n1agg+HtIJT1qQgMwp0wGCn6/OkKg+oAe8vehP5Zy2fr
WFWhmosxACyYEcOq0qjpPr26jl/uToT0uEtpMW4clfPkMWU6kJfieoBRTjnJAeYH1HIkhsRn+tZa
XtXQO984CCCQaIGpQqiAXOC8ctb0U0WJCMeVZiwVbkDSPVa1ftW4hk3x81JmFA5S6qtUyDb/grOD
tAgNNFJBe8T97BCKC8Ks1TPkw+8/0flByiiI90bUHjkIKMmdjYLOoT2q3Exp4I/NVaHarI1VlZIB
SP/VROMXE0eGxgYl9CcQPg8XyqLFY6AZjXicELZsJNdCRvfy79Pmj7CK7xrJf+ceLs/cXv57njDH
b83mpqLOf9X/g3YwGxHtf/2Xx8oLIOMByMbn+qv4/DOIcfsnf2MYHUxe8CDCXzKgOUTZhzP6bwyj
bf5jEyr4UbR0KUxuGcU/MYyB+Q8Tj1mSbsxA+dcbvPGfGEYv+gflxk3/EUVhCM5UO//r0e7/XuW/
s38571pRZCOU4LaiOs/TETI9v0FGt6RZOKCCW4Cdey8AFKJBr1zAMMVkTRzcc78+LouoxsQEX4B/
vbA0gIfVbJ4wXA9eY3H96oGQ+SaIAm0AtvM8Z544ce3BD4wdBQcDnHnuG2+zDI5T7Ipu+kxzcNZb
odcNk7QN0SYna2ueUjMtP0tzsPUrN+yvngcoKXEXYpv8L9wOyZ9i5FbNaJd5i4HViTf8ZRkDkghC
T7h4UT00iwOKvusn0GRhR5hk+IgxGbP1RnYwB3dZYxev6ehuH+Sn04vGIu6b9A+2igJZ2zlT0wRI
nWaO8nZ5DXB01zVrC4ran6AT+KOvrbiq57k5+GUYAnIsG5DqKOAPx5+W+D/X0c/dsO30ev4U9g+a
KFHvpj92bjWhels5YYuhxTDo7gkXOyiZ2O8CY1uCxSa+Qv/0AXpzLg5VDSTvlQjr5fCon6HQhVgo
V4Z/3tocxrpYInd1ULNFHR9mAViFxA17KF2QY+ybTfd5pkvfKE0QBorzlfv3xaoAcwxBnOuR5gfF
nXPn2Cla8cs0g3XvqS67CWieRkkH2AUGk9EuA1aTLrX/Cl3Ofg+FhZjIorx05U4gYXZRN3j2n65T
noirky9BJseBcy4j5M0ZdAdMLPYTstMfSrPp8ZpsB9/ZBdJ0akh2S/fXjPydiLtpWxujXVU3yoqU
guE3gvf//QpBTWPLFX5eJBiXUl/YKMWbzjqnH3/+09ZZe6Ddg2rDHZDJAKEUs7fMBEnMybweTURU
3nAGwJycQlJcFCHkg1xmE9M1Y2rtpPJH8Re2ESt0D7ZEFXutrt0YkKdnJfMq1Kd8qX3mG5aS9ZAi
PzXsNQbd6yVhJ5IE/jhY70O1IP1dFKMtjtAm0Wzxq8DQ8TjaOXJ9k21TlNKIAcCdWoUTR+3QIeJG
9lpcrF6LlYpaXJhK2ig3KXXht26BT/xUPVHOj+pdEXWFQRAKMuJmGQc/24OoBeOwohdnxPm0YtFd
p0XbnqZyqrYYFe/FnQ8aw4izziFmlGIMHix8C8Ik75eKgtw6RCEx8uJYMY72lUj0MKTogyP1W0Rp
9GYNXErMTpXXYPEasK9PlmFj7YhuQfHdrEZQgsCNKDo2WcijD64/ZPCVsuW+atPmYZydptvRKhy3
x8feYSdpS8zgHRttJ2jtNguSNhBBjhIJ1vwwDlsEqCqBwQLgoBlMmlcBViMjQGh5HftAnCKW+OfZ
GHV07PqmLhKScr9M0lKP5VUKuK+BcOQ3aqfBcC+xQ9Z3P3cbCA5XysU+2GOPVasatT3uciry+KXb
rqZCm0bAnqvVct8JLYTYLU6OHNcsjbCJPf7U2mlZQoTNelvcp7VVS8pms/uNDCyK12kdEtRJ/djw
Z/kFo3oXtRF6Sl9No7+sU18Y9ysdmX0bRj6rIegGMPouxhpJhKOVuMgAetnALPXc31M2tZCGTfGb
it12QBV2gfGMvXlD6di1FamH4fYsmEYP08U4ttZynYn1CxlF9BE7t77bL0umjDi1BCiQBh8o4cDk
smdnjn14kFDat/TtATBWdRhq/xZM2b5ZjeLjais9x0GJozQKNSzefvTNt7kBkBkFqWD0PmciZcvT
/GSXmNm30l/qHV0mYe6Wbr6bw2GRO7KXUKERHJoZOj6ODnZFBibc3/QY6FCeNDsgjkb1ro0mP4+L
Kkj3wq1TkJDtO7ucVYOZLiYyhxwaN5DEyjkgjeY4F/nSaAzOuEFPTY95fYWv+zFYW+4ct5XBnRuU
7WWGQ9dNWATQuMxcHg1PP0J3BJgUVu1F64mBzx9pK0wcu85uJ2uw42wq30ausp6kWazepWe4c3mc
LRQOk7ayT2yDI3y8jPi6ymHnWEk1mu8zK79ZArl+5oSTb6bOwA5LAJKG1iPlWwWxeQX+4hpv9ew6
y9HD/eJgDsaHtsLv1fHS8bjIab00erBM/I2bpsQGPgdmFGyxkAmA34nNsuJcqMW6xxOaBvtsFfym
qtkOVmVkcSsHSIeTyC6CbvmQRoPRHEo6NekJTfmbeS0/NlDK9p09HVQx0+Oo5KmzF4gQ03CSrjql
eXulhRXr9IJc10wqtGxOrq66/iJVtsHhPqt7rDjCKzGXVJ/46JB20a2ElmUjHCSkNG5KOHiKY60Q
IM4s1JNVgGnSanTyoUH8qEsxIjDa2kj4Hvo2RbDe2kOMfuOWgTplwk6vGzfQnwp4KZ8DGAiPepTz
BXDI+2h0L6IquBDRes/pcI0UBgeb+64sy3q/0FR56iovjLPtrEAP4DO30jEvOPFMLydjN8UhS/MC
ewT/5EmE7tpexKsMNnzQl8iwj6bO2w92Xqy3kQf0a2/2rsvrumas50ftRG3czmk4JKGpxvsgwkYL
2Gx2NKJ2B9ixiF1vM7RI0bHFVekSbFCsJhEgkbNchNGQoAuUxo7w4NcuVtPY14j1eumT9LV3H1VZ
VxFH2Yt9hZ/VUr0xdfPUpI374CMBvL6z2ja4nae6/uJMxuc6nbO7ruMw8ArbFjfISk10V+HL1VfE
DlF+G2A/bX+oHGcKQGM33H+hbksLQ2HbeNu2eVslBoYb/gHNJadKHH+2ncRdykIclemX35jn8dpi
EbT7UpfzbWdpWx+ANsAxbAxLP4Fb7uQxYMKr2JxUvl8hBWDfXa5cfjp/5C7Lr3QDJ2HXCoNyhwWe
9ejk6VQcvLKF/VK403pyhtw85ZYwnZvJl/K7TEcQfFgfTzuj9YcucdXSfjbriXbjnE3hIROZty9k
2B5aYx7SS596YbRrfRG+7WDYvfUMZ3biecnxKgpy6W1iqs13fwzwljTWnFbNf1J3ZstxI9mW/ZX+
gEYZ5uEVCMTIWaRE8gUmSiIGd0wOwDF8/V2hqmudmdVW2fexHzNTqYjA4H78nL3XHictefj0HB58
Hr+HYiwXf+/I7goxUrq7sxS+3cRpR2qaaySr0gOuQHe1uvxMKvOGN2GbXqfNsuZ4682xSHQwVxcy
QPAm5QM1VjIhguQMkQ/DhdRvD2/TmuPXHL1iflKNt21YNJ3wdopEcWrDIsTjHo1ltA9Hwx6PqK80
NoGs7UViDNNiUNzXPbszB42uvWsdK3tFdg4Pdul1jn11dCJk5aNnKQIAGnk3VIL0j5W6ENKfq35W
ynVGFCHTt7ac8ZOMwnlU7lonxYYv3YXApy4jzgqz56WQ1oFNEBG/ELts5aDjSH+r0nYsAffITNTm
rtfFbDwMQq3D3h1MMz90xizSXvnVr6qyN4SwlDOms5EtbUxbg4/eYwucj9vshx1vbRa59b6Wvkep
al+t40HsOe6JxXvlyS8JKRms9qRk/ZAH102Z3vQh0lsQ7S2E1EdCNMcbaaCsTCqj7HSwJ/ikWx6R
1nb7AkHodYkR0Q4ta5+AJDBv0NDqXaWs4lgNRf0CJsu+FLaB59edrgnpWdr6+lK5w36A4oFyPHim
AfQ9QpbLwxQlc23tbd8/OlZ7Ly2EG9iLb6bFS+eoEftl2578rch3ZaHNUycXvFP5ZD+JLXd2KhQH
e6u++3jR4YPgPZYXXi/7znYq8xtd6K3a+RSg9UniswN5NwiTCGliFM/9WJF3FNuiYtkx+i0gUrya
ooHadA6x2Oa3pZzb9qnwGDo9YJCoo5+R14goTzMLw/OnRblm3ktpmfqbhfmjSCu5Zf1+Kebec/Y+
WX3hXg3+LNNpo/+eOmto2PEw5nhY9/zotX8Fqj5v16KycMTeGAw9LXeN2/fzYawqwYsBcbr6tTVN
i5kb3sr4pNa5kgigA6k4kF0xCC1fKVms1Xj0y+W7U40Zfgev+Go1gfxmtmadRMzhb0i4bPfZJN17
KnHrS9O1zQEP+09HcxtI/tg4ltteGm0KA4PrRIlVDDKll8tmZtZ22hb+QuY0dJsvhqeiC0f2e7M3
brQui/uWxCE6imuuU4Hrn7pVYtfjSE3cQxgSqRY4pzaSflpPhXo3OwiAylUnq5iCWxdv3wn56mNm
k6rhCJKxDFp91GIzPGb24OPWwBHEuV2gs5FDaew0aO7DOkkrzgwYfs6owhsXff9LK0p+ZOF5qR7L
W5N+2WPjh+O9Rw1BnVTL12gy+vvZhyeR0bh+kwQ7ieun6NTv5jIByEdsfdeqM+Pu8GEO1haNYd1A
SxisHqe+cwQ+WR50qIy31l7veN8ximV5hTbdmmdOOt68nMM6yH9ElAzHDJTbt8hcL8sIoxzODlro
rlFAHyawJLjnkPFBeWbN4itYffYzN+FL8CcOpR7ToMz6JaFtNHPLzeji2RWYC+2Y7Wmo1im2ArVh
iGx/KhXdG1le7JnwPMOzq/ctaK6HtTf1cWktZNhm8Yob4ITFxPzmoK1LVj/Ij4tcjR+ETVwdFkX1
s3br724fNhd0PsbOtjHViQbnNtY6+VQO5Te2Gzr+mMoaI7QSt9JPWCUPOU782COpO89XKwUHH6X+
oJsfLafIZFn9/oHMr+Vx3bZmF3rTmXiTaZ8bjrUv/aC7d3pRnpbWy17rrnyurEawJg+3cBdcLs7g
PXEQbbn/lrGb8de3iTthLgERON6uop/PrYN8LVhn87YoZy+GFnbTmnN9K9YFsEe2G5zGugki5OGU
tc79Mnf0U6fWPqhSvY6RF9NjKN+LiKPovPj9rVuZ84+iX9Z9VznGrQugcS9F3yWYUNmQje0oreqH
38gRRXi+l1pizslFQnm682f/1SHJngPFgh1+VOfM2u5RzcsvhRdqaI+53sspvAQDZk3f6P0vuJW+
LQM2GIwhd9vSLglBnOtpdl15spVPLh1IBWEIfcw3G2/FMhaf0Urwg4CCv02488xirY6jNWENsLSV
jtUoU0dgwt/EnJSRfenX+uqkUdalH+y03oyfeAjWkwi9s3ZpcLRb3ew3T4dHG2Ru3MEiPQlLPYyV
pfe5YBIzOH29a/KpSwNfGAerEJQd8tJ60/IEJmndM1Y5BN5z6YmboSvfLWMYD3YJjqFo60unpvKG
kYS1F3QuOXTbQEe9zgu/+hSyOy2ct0qHQGOaBx1OuDyjHy4OAlsbKcSyKfbpBzg7MUXhnhZjeKAV
9MBGi5t5MTXVH+8gs5I3zGTm3u06+V1mJisj0L2vRUfXSIRiOvhOn2YuqYuCZ3uremqCUU3ASvpc
0TVx6kNtslmGWKCYRNXZJ5PY+igdhYq6UEyZdXdx1TDuHaxll7C8olfC5sSKFI/W6CWQjvMHRhTJ
NGLpAgJ48mSUIFbiv5fCS2gZ3Zpri+FwuQ/y8REmDFiasFTnpZbboRSFc3bWvo6bYjPwDZpPQ7Rs
j367vW+t/3XOgmMeNM9roe99k1cja8gIUNZ4zbqJeP228N4qarpX1qe9rQ+iW9PBGE+kU0PQ2KYD
FsjYWoYTRf8NwjgKAfSmjwS2JIPuz1juvMT17Eepvqpc3o3LUeKmXtvltuhVOo/VvnN/TUyuktw2
bnsOCJURPsrZPailxvFUp8FsxB6DX6eVsF4bnbZzecgavN56GX9uRfhWCzMxw5CzHSdPgLvp5lxI
x7rVHY0dFh7jqUc+Y8dRsOn8LscgX/yMNu1k96oHw/VMVwNyVGc4GC49Ga4YGauaR7ucRFjtZbt4
600XeoN7GtzCsY/0TcvlyBUZu0NOEIyg00HzsdlnWVWBq1hUHfnPfccSJTivTAM8nwGESR4TxdRF
t73byvEWe7PLW9F2c2THIHtWN4xXF1/Uq7d6ffct6Ls2u8/nTtmvWbYE9YuZiyunxPDExLFvtreW
1hwBHUcLD/1dHoV2ztIhivE01nRi+ZOB3XRU99Ahf5UZZ7ExmN7dvLd3Rj98dT284BnMHYrbZUOv
Vxoj7I8MIk6TO9+XyOAaeJCGTnRLiC/J/CrfEYO8fO/W4Gyac3egezGhZdBTWntj9kkLdNhlNSu7
O1RQboZiwhdVq8fRX/39mmEbCUY4MrIcd5hfo1vXKeb7RW/2USy+vO9oRsaadcnE1f1dWnnzHEHY
bpK+EmpHpyrfRbnx4hqh+24Hr21lfmy4mC/eunxzaOrsMqPwUxbVIDbCcnz38+qJgZcrEw5H71Y3
nNUQOXs47o9u43svIaCdxA6qk6b3ZwTNcSzd2opF9b2bB0JW8tDeIzvhyRHWQ7Y5vdxVY/cZdeJ2
pmp7Qo5Tsc+7g/2ssOtPTbTtm7b0kjUUVTzOW39sA2ekDQUqt2KgXWESPud4bEgnd8WxDCfOkP5I
u8SwO+qb2jPjamyNZBmDsxwn48y0m0Iq/2HwkP02boWV/1BuxoY1WoHDQd+UxTjiogsuwFcgU6fV
m9Quc7GhWhar+SaiOId1FTtbJS6lz25SO83DAI7gxF/IWAbCEOkzw3QZDUKTyN14YK5ffvEbA8ag
UX/LJ91TZuK3KgWdzEkaV7f2Q2fI7A44Q38jujrRVXPc3Dx6yL0FL+RIWyzWnTJvIoDNScTpjS6h
0Z9yX+EU1CLbFw2VV5/Z5Wu/KROT1vjsqhFQTrFMp80Y11trdo6cQZeDhROAqsSEfmOuAe7jnM6Y
Gp0pkVGk7lacxd8BQBPP6ZC6mq+YEUEXOql0+wmYRAXfSgx0OLPIbJJIeGvcAyyqdK1xzHgBPKxg
clJ7RH0YuDltAY6x/TqctsB7kk7FBN/xjF1U28GzUwxTwwXnbD26zYsMo+LIq8VivOkno9AseyW+
6QIR3tEcoagbLbu7nNZLhy9iF4EHSywJBUkU7XxL+DtGOg9uQlu8OdDub0iUaI90IofE5UCACUwP
9162iLNf6fYwrNiOw95dYjgE/V1Gs/BwZR7d8BxSa83S9ZLeJp1UrcGXMbJyemW+q2J3k9/LwX4c
I0Xulzvshor5QkI5Ex6noJiO9uK+e5wFZ6KtE0S+4UXiafwGcINDoi7vwOzMZ6My6EoG7lGKTtwY
Zm28WZkj94R6vcmA1JPcSZlh3xf0yUAtePMB09llmDhUlLnbHjq7/uLhHL/raqNJJgQZNFGbNR6b
Wadr1RY7NmTwQ1jMd8sq3wIM1mc9YfdTUSvBHtBb0f6OYto+lsipE5zHdGt0lh+9aLjDgfyrt8dl
H7DF0oHvu9jh6ShF/RFWbnHKStYfzsg3PhJ4/oknVF5N7zRtxOXaOU/Wzv/urdiDsaNcmrK8W9vq
CLCpS+0hj6pYRFDMOoZNN0is9hvTCfqGeVyEzS0wZbVHdaX3Tc1CJFtOm+sWfetXdT/jb3a6GSW9
UFl5yRrOE4ne8kNfwGlaMAMcmsrF3lj0L1mkv62ogOLQNGCdBPNDNDgw3Lge+dE1nCGRGeeh2ggg
8Zr+D92sQ2xOmfwwVWEmE9EeOx93dqpW8FF+1zpJ2GVWOpn9fstEdXAHVRx9Op239bRF6eCzG6/S
vzjdPzUUp9GvgtgvQSlo8vaOeh6jNOvmF9fu34oweLZb12GygW+0rLbHVatUu41z4IWlXTxY88H0
5/5c+8ERn4H32gmjehjbljjPWR76aXtvW6AW0PZ/YiuM3XZdD5hG6j3OMjaEZejoXbdZ6nXFgSaX
edfDQ40X2gs75bfBKwQDY39F+3MyCqy0I5dlHbrg4G9G9DWSZkY0Km57p3HNB9FkF4779wt5oYk9
ahDY2lT7CDFrApfmXFjGW4W/MsXVTgMiy75O9TA7scrM/KXV3v1AzyftAd8dLCfrX0KlqnNfLNS2
Xp6rPXZ0ue89OR+ExlPrhVWYNga+8ClTDmdbZ3wca7tJ3Ej/UjqwkqYqYSo4ESt+R2FUNbJ/rppp
pJiwoUsSzGSPI8gRt9oFytHUR415qVX50ob9WRv6YcoykA2QXlYnNO6Y0v/qc1ddOjd4AQR0Mmt1
5h5A2uvGUz2L4AuJdZ+OVR673Df2kMjc3QDNgnlO6FEslDMRIsv2btCeAy6ST7HHIDrOPG+J23Et
bu1cD/slzOrz7HvNKdRTcDdfQ2/68olsoSEdp2jp4kATmun3VJWMdCwmRVB+JMOh5dCBojtT3olj
RFgyDD6uwuxMPD39SBJh0GoWM6fqIDzazgv+Z+eB+tf96iKJiZdZVGeKY1DpVDUXVRkQt1zPgImi
7eWR2Ut/sYFg02Khnwnn4UaYLAsWh/iXqpwYq+ZUriErZRfOT5jtgF8Y1PdbuyLnGy2VcmCB5jnl
WLnp4pztDZTHtpDY5nBDU98xxaG0kfBOy3YdIIT+nd05ZTo7WTosppl401oQR6uqvS2pliJliouc
xuDkcQa4MRV3KvKqMyRdebRc2mRVbn7JcID90kpDBjWIkiTrh4rTzpuf10S0S7AOL2HLQMqi4I21
xAwJKhMR2UAfzjLaO8JmCGetLXpb0pT3vDb5k1M5e22YwXHlI8+zIQ6mGPIH30WwNnfI0VAQh0mA
e9vcmcZya7UmbHt6nNRi3uO0QYqThvvYdCalDIVnQqFwHuFQwGT7PlrrvRUsjBQQsC2eonTX837R
5U8Gk5DqyGZ2zZXG2dw4cwyNrj54TvQD3qIG/CP3Zs7eG6yCVPAq2o4QrMZTAAUirXyCqYK2YbQh
hk19l7mHGcbxb9uwu81JzjpysmlfcJsvOPflD2kbOt3CCRZLOYvbNWqeiPlrkmaWj01eF5cSk8a+
WAz7pBTwFmHlO5rur0Dwqh3nqPXUNqJ/pHOs7tpoHej2CPCYBpoNl3HfLQsZ745RFrsJl0nacQ7H
5m9YQC5zzun+Mt2FHI/uABYeA771SaM8PXUudaHrhJ+Z3QUJFly02DZ579GodWzIcT4UXkkmBP7G
nUOD4weAwLnY5dVa7HH/HFttivvWraukxzj3bE9UbIWuXqhMIHJg4Lm3qkrvcbUzbGuVTDq3xYgb
LZSAE6vb5M3djoUfaw88xBvDDbYTtFPkktc3cdqC5tDAODmW2gAH1gyOdTNUNWTyvJ1uNPQwex/4
9cC4uC37HdJhSL51NpctoN2rMasdvPlX284Wq4NdLjdi6BFLtNKZvqBjmSggMwsMp43WwjrX5uoa
6bCO0QNcirzZ19XIuGkwW/1lJPbgS6WrTlI3XpuPnvLBMXmG9J+rrOD0VTnTYCSD5MSdWC5E3ztw
qXnJUZKh1nU3b1+3XpU/tjos3jXLOMCvie0xycOGkSZz6DBLGDJST2nFZeSY6HylbF9eZ3Mq+rSm
D/KiYCeomFFDOd+OuuEgHXhTEO6YSyj5kxN7O98L2rg/+21jnRqBohT7OSQ16jIo0TC+rRzK73LV
rfUQsTYS3mJmzWMQqVFzYLK9o7dWpbnvGw+wKfL4kpE9sqO3ZVSaFqQBWi1eVwM0TcZoFmnKDFA2
aFb1FdgI70qLATm/SHpWBR26rmhTu5ite+0Ey3tUqwX32NJ0+ip8WquktGlj7A2YwPnFh4H15lBW
tse678MPSE11gwYrb79NWm8T4/mi+NkR0vojbwn+TJvRdyNeEr+KkqiB3apWxQl/HbafLhMpnhdg
D78aq3QemWjJd2kUPJVEaLV0XQYNg81BHLvSc+zxBVDvdT/ycWLhqnMVlqlXKsCJag5Fm2S5uGqz
TGwr9LtE9amNOZBnvx+1uc+3MTyCmT25g3XXefWXsF3dgyiC+gRz7Lq0dmJ8iCoK191WOPK7ZaN4
YEY+OUztlPBqmmWyyGCdDuNykbSOvTjw1+21JNWyicETGSFqX4XE2O4854VYnmg9MkcgCjco6OCg
Ls7COfG8QDPW6aacGz03/Revd69wY7dhzjqsYT+dokbSD9uk6X7vCiQbyTwac5hwKl456NORAPZD
H89jOIXogazHxX7BWFoUXDed/5qHa33WqMbCHsvTbO+ImmqWfVkvIkvkECQKDfM70oEQ02IR6RCm
X43WALbr8AHDfrry62rGDNbgrjfLTM5PLLllQ7JCInxqp2Lu9ms+SfwtjAnpJC9LXz2NLpCVZDV9
daejzQ1Pht3/hldC/l2mbsl3Ru10sHYgeEniP4X/RNJEN3N8mYe7cPWUkZSzVb2JWelvBZLsvak9
GFxFXlYs0IW3UKgpixES+04+sTlmw3kwaN6lplMw+mdQwIq8AUcgWkt50deu7623puQIE+O7oOu5
0bv+7LrSEfHiz9ub5yA65PWvncc6dFh2+MNBMm+telY1Ezr4q4EMOQNYcuDkDAiUMgaoZ1zXZflt
2Rpr3Es19mJf8UA8W4vSl6AwlKKf6zkkmxd9q3Z+ACUlsXOMDjfMoomLmxiArreVXYNIjCzAZrE3
KOYbHJjI33DtDN5OFK6JNtvISKumDX9aI16SBAwzcfDdWIEsgCbye6ZolNDMsgLE4SZW86Q7Upd3
HW1wpt5lNLRsHp71oaZqntMGSCGPBdJGfVhENU0c/ucCXF42UgY3xqB5UM2W5KGQxIcMZ+s0/yhD
TQO2U7BYd9tSW0Gc2RtjXsMXM4hSC+3bLhoslA8UlBnsXnTPGustvbJYzFUUsfA29jM9EximRBo4
9y2XBTCxK+CKzYEFUW9YtM3gchE97eF+cH82HCLOBC5AqZu20oP7SFZRMnbSOgsOV0FceDOdbf62
gcjYDKgTS5xcrGTEav8e6dWyY+DqWGGXHq54MhD2+VYqdM+7ZTCb7eAG3fTkulX1MfTB8q2nYzHE
XglhOc39MaIs2qhRmfxJUF+b1TrfW2HiEpizsUp9s2WQs42d4bEIEUjNdZR0RgWJBGHcW5X/VuRU
ZPshr8yfjo2tO/XDiUli0QjrVdEYQeTCYdxPq8KCXMvh3AX0Sxldxk0wQZacJhZyZD29XyP9UdW7
qJnOxm1lc+9RffAsOqzV98Ww+txGK1TPoHsk8B9Z8wm+hQ8jHDoamW2prUcjN4L6nAFxk3ujGFtM
un0LYw2ruG+dtp6mXBzkJcUv/S9z4lkC/MuWZ+Pu9Wzs/JxmM+iEuO6jdhfUU/1u9VHuU1/isQSG
nnPYdACKMFTRIynFG8yeDGAm5GEgTI0/7KDXsg5mMhLkpYbZu5wq3OZId9Y1zphDeOerBa1PpN0w
kd96lH5H1Szw/v0uqLyjMPz8sbL8DCeEZbiSF2szw31IJ32NKxUyNQkri55g1TfSif833f21G6B/
p9Yqsq8uQcP5fgxczBfUSN3GRN3Ub4u7cp/0VQrHpbOcH3O48Gth4xvcfWIe6aHpwen+xlj316QT
VmSsWriO+BUYqey/ZsTNTbdmZIshx2rsFaWBETUtajrXpyB1IgZodCsG2lCi5XYH6nrcMINg5NAd
FC//WSL5VykvX4VvwRADRync6vBqIfiDPhICZCAZ9ioc3GMBDdYZhYSpCAw5IcziqvwDrR/Fjacg
hhvXbOhY27nzL4nz/0jW//+m2b/vfjVfRvXr13j7vfv/QLhPzPof7si/Kfcfpl9qbP/XU/mj/aN2
//f/9U/xvuF7/7CR4ON9sR1eAqyE/63eN/zgH+jzrzGkPEuYya9sgH/J963wH/xRxP1X9zPxSlfz
x38jiIN/hBgtLW54wHjC8YP/iXzf/rPxw0NUG7oBKGvWGdrwiLH//Ag1pc61rIY6bTMa7N0GkMwd
akhvdkAdNTWF3PWhGZxXO/jC8vKFLbihu1IVZyk3k3XTL49Bqfq4GMMwhkoc3viy+FhbNZ2LAkTx
0PQXljQ6bxD+73PbIsxBrmP6h+v+8E9N8B/l5H82yns8+j6zI5+YWmoPC2TFn38GQ1arRBhZp7LN
UH2s07Ajs/4BUtiA3kLX8VQh8vnPn/lng871M0OY0njaENNDcf6ruyn3DGNs1gaJRmeKnRPJT/IA
3tEvzH8jFv/rPfrrB11//B9ec1opG7n1ZHkwpH0HkcEmX0fP//nH/N8+g19zlX7zdOGm/PNnjByX
GgRUeWp0oPLVTHPFGFX3N7fJuj5O/0fR/fuaAdy2rq5DVDbBb5fgH36KX3QmfgMyqFD6g86UDHXr
6FtWeodoUq9aTS9qsNJAjNa+2nBBhMvDf/6df7ak/esLYBT1rwmqRO39xfjmc7qJugpZB0DeG9qx
4nYb7R6XNOlGep6jv3Es/2W3+Nfnhbz4GLnIErzaev5470pvc4atybJdMV15nn35UdR5Gw+wfdhR
A9o0HpuF5z56Eycfv/87E9lfNPS/vwBWH7wWvOJXmMNfNPQOzH0X3DSTpqg7d15/J43NTl2/+mS+
vj0K33ssxYxYW3d0OAP54TrVp1PKm86G7V3UkOjEWkZxa27F3ik292Fyw7ue9lAd1Deh4d8xQPo0
B/euKZG/tSs7+DpTGaJQvg6mvexcR0PxIMC1Ata0fmppIK0BpwzF1nncHGb7JKd88az+XWT+8xC6
j63yHkOTT3aD/KVyZpCGXvURdMEQMxQadtdPm0fmidevgfYatV4TPCOgclB2Wo9M0z4yXP6okc23
cK2iWF//kyds74uZLTTwbGYPsgjV0R8WO+GwhrB5aEA7rrbY0SPZHl3Vhrty4K/udH1TVvZjNYRo
tq+/DE/O7ar79eL21zWvNATtXYQ4JlPW21IMr6Jp+VUBjNDbBozXDM9iZ7SjnZLXdkdzrE42z38j
G6j5NkZUP6TTRAmcTo6WNUW9J7TDLxqig521YJj7+gPXwd2iwzuPMeBRDO12KxEo7FcvfPYzf6Ef
yGA77BjecIrq0AHk5b4pG71j57mzPLoTNm0x5naktGyB8whn+UOsDoFE1+lTMLxiZ5ZpHfAVrLJZ
X673NQuam2pEcS0XsutBgqayok07dcjrvRb1oO7o6biFcpjrbhFAbS7y78u4MOeNK5hdu2LM15cA
XlFqtlyE1WmjPSr76ABUNErCMriLChkdPEW7v18pwcmi/OBMXSWOGLs95jN0wNFsIy4otv08ONux
bb3HFsXhpQ15FJZt8S4zl6HwaxSegk+qtmi9zfIMerBxjZehBZEwfV5o+7DF9b38DOerPjg4/f7u
Ep0DyNrghIaO7KZl+z5r+9PPjGewGagQK15Xc+NH6r749Nd824t8tpOcAvU6a9C/pqt4KgSqfxRa
PtZE6xzCdrHBGfO9RUTrMcqG161qzJ1X+YKBdbRwypqHnTVwnaKCsGinatZDM/AKBs34ijiGR8Er
P42cJKl2RTi0BCIl/KiJZ0PSc6y5mY1a2F4jDu8ysh4j8Elw1PhmRtXzf2fNzfWlMZkEHeaJP5R1
/Ovr6475WcUrPV84wu4Qu0XGX43aJV5r8elpXjKYyR+l8u/oLt3a2Xzfm9FzPU0ck4C83vYOD/zG
un3ANUDm/Ow+bpnGvjQs4Q7wxR2cZE6ssEgZ4UXYfJ1H0klggvr5BwWyna4tBbLM1KtntzcuEUGG
wZVag/JbMBjITWduGPxjjt5RYTxXpb/eFgG2D6K9yoQWP69osP3QjuUnSxgC49sQuNbGs4mLJb7+
GydvP8dBfjT0/5iaBM8DI530uviOYyB2/aBeq9p+VGXHS2vzcqBeRJafQfa0VEbz6wqBsWcPcxzT
NsdlydgQv5+7clzQz2BIqn3OTlvO2BWDW3HnjNOWJeR5QVceuDXMbTjPGUZ1a258p1kyedSd/PBG
hsBeXWimZFu+N/p+SpRu6x81aFvhkhgedbzxQ6VeVVB8aGd6VbV6le312rutTbNZsSgHPCdhwfdG
cvwpy37b/35PjS54rqW5Heh3cjJdpyhRrWqPXah5K3KP66Z5SEJtPNMP5OEyonMkZLenqSaetFvJ
r+DgVoEcHkOCjLJf5sylxWFipIbL/5WZKHYEjU22zOz7UHHO9a5lXxZdl8Z+sW6coOUgLGpG684w
9ylRKvO9NXIvmSItD6HDIogvVOApdJyT2+Q4/RSPNmaCgbNgbRtYB1S4k8r4vi558eCEtZ0w426P
k82CL7z21S8b95o64Vs3oJu7vYVS7cnaSggCUJ3VRWMgTBnJGtDbCwPpiCiI3hLWZGCO4Ctb/rQe
cnPlS6yalZ4mkips1kUoOcDcOuHHWVkN3xQ90Xuc8TL1lPcde6fYMZAckAVeY9ALx3xdgFJchqXv
9llvdm+WEUIcBx16C7A69HZmVXwgshFPpWl8t3oxlfD9rvev4qgfZ91G4u5s2amee/dn14n2WFqO
TkTOy6JlwBue5zJd0GHs4N2H6MS0+Yoi9wMe6013XZy6lieYoK/PcOHv7bR6/b0tUrc+rrOy02ao
uoQmO/uiyNSlvhYbdejdORvPIW3dV2DTduJsmh9Ue+riEtZMjNF8TyugfG8bVvDfa4Qo/TsGTc0X
o6loNXbZuctR2Y+tXUKwz697inyWmogDsrfy3XU9XrbJTlCcfk4gnDpnulVt8IP8jDcI3ReBNiPe
tt/9o4LaoqmjfaVNO1ElL5zNEre/zmUoOiRMZ9AesSNqZK3kId2sC9zljr7DrjUD0AL5cLKF/lLR
DWTaZk67cfGWB3tmDxnmYTnTMGBXFONr2Fx/pm0ONK14H9EDbe9TGT2vXfFR5lw/ocrPLudPWzSW
EDzzvP0uFxpLva6++OiJxmLPGpwUceXfYaj+7Ei91mmR7cO79SGOutdo6z8Xik7NUa9ZtiJFfGCk
+JefZz6JRbP6ZAxgJ1tJ9IkNcOdvKtR/Ozn5JsCEKysqoMeFRvbPn9t2QecPZWgwaGV31BLmMIdZ
NC75Z4U9OmbF//zPJXjwbz+Vj4TlFPCxFr/1r+mQ9uQ0Y59JY9esvI6hKZCgudRcDs2olBAtIs6C
U1+x3NXShXQd3l3rHFqXGCciPIbjSGVqbWwG183cnNmbN5eXmF1qdQRBU6zxNQ83Ax/w9BpVS4Ci
0paffadenY4teNoouCvncQlZgKJBdMDbOrZn9qP/Iu9MluvGtTX9KvUCPEGC/XS30lZrydKxNWFI
lpM9CYA9n/5+kHzqppRRdpxx5SAVVrNJgsDCwlp/I7Ic3eze+yI8chqTB1krW1pNdtjZBkAiiF60
oozcot2TTpBNvyUbo0bFfhXR16jj3aG2sytLbZ2BBeAvG/9arvwmGf63uXC6ry3qFTm8oqIBu8Zm
sSbsL+8hm8NAOhGxpsW29jNMnZJb1CDSJsmKr9kkKkG4iuPFMhlHtyOHfhmCqUSlyPkCXvRbGaz9
nqwuOaWFv/5BtTX4xxkOtiyKIVAgEfmhbvDpRDEvTTd0TmrtaFvc4PCz6/vs5Hrjl6SkvCsdCm9p
k9t4GlQ7EtirAAN4J1TfANscw7Jp8JghATRvjFdfbG2Yjc2gDmiS3kPZA8dsUKJZ150nvf3Dh0mz
cRPr35RHEOzXF8qBMqRm/5RZ6YPTDa+FoIeehuCziINjlfwl0fDa0saDUqTI66txvvatvjwhWE/d
OWGnd8PgfDKHPWhd7AwEKb/wrt2GN1W4C97ZUPIPHZLuC/4wFYhtEi3fczlmoANFs6Nbt1O00A41
cF9Lru4e07bT2yr5r4pq/z9qZQhTevh/i2Xsu/75te3+z0OT8+VD1c384X+qbsG/YHm42M9GLlxr
z/6/VTe6BZTWBF7JsUuB7a2y9h/NDOdfRsraDVyBLRfVnv9U3KJ/oSPBCT5GwBKtXvFfVdxcE8j/
twRirkjRFukdV4SB8SX7VKoCzU+Lbyr9nzjrAJPZC+mBmdzacszXR98fZPnsWdrvDoh2Qx7f9WL2
seRBo9x+SRvtwbhsxVyGpzjzlwG6i9Wosymuq+6q8mtpsWvS05IvftkXc2t4SlgpbGliec7PcG6X
4Q5FzrB6RptOJj/c2lXBdRrkipyydvKOW/Gkr+ubzLF7rGPTytel3LSTX9eXwE4xhdqnNYSiCwFg
tPiL1lPL3/ztnf6xnAeQEPESj8Owh6IIo25/qkaFuEQMWZBFP+m0NIU662ssos5wAel0iNB82huz
0lxW+V8gu6CaHn5/+U+qrVyf/TekHIYxG2+Km/m4Ka4FFHI26vy1cEpIQvjUUtyl2RwLfGhgT04p
1HVN5gMoEAebVTa3E3RgfEQdb0VK49QHWUPDrm2Vqx1oqBFUiD+M0cdKFo0mhIFQf6F7hs+7mZYf
7xGDSEtw9rZeA0uTOuEBHqahOiDK2bu0BHUfBE+lbyf9+e8H52PC8HZdGg6gUn0bTS9q1x+vK4el
Jcl3o9d0Yc7R+7Nl1X3DRQXi9WYCX5XfNBh99T3WtK2gOfj7y3/seZjLo5OHao1AJ9j485lh+VsF
Eefb3LLnzH21wipU7tafYFU9s5BgH7QkSRXmZ07rXLmlWob7ElIjfhIdmzqD8t/eSYQMMwV8tkHb
iLV9vBOOpElVLLZ+9YKJJXdYnGB1yoOvp6Hz9lRsveBJw/yhvNiReAVPrQ0sMt6PeWvL6Q9v5WMx
mmHxUW1F0Rv9DqPv91n1hnOlXeBzlvxI4pV+z7FVsk6WPRZPXQwzPNL4yu1+//yfrDDNNRGXZJWw
UBE5hn35cQDSeC18BC+slyzXYW2dzX1mFgRomqxrt8NUUHjcYja0CLmZyXcYCD9HP/++xnVtgdXl
4JwUG3eXZoeGmhZ39Zg33cvvb/NjtokqkYOMiGfTMkF7ldXyKZZgexVpW63zy6x7zSQADE/9cG/P
E+htgAnuaN1LUSqzaPqpNV9ymQ5/eD//GCyHhJc+C9l95Llk2p9uI1Ki65FCb8HeINlrbYE75fjK
jouNccmFm/jEfRy1NSpEhQ/GHlvEWjv+GQ7Q2AltVEa0NZF/gdHOHa7VeIGegWzrP4SVN1GVv+1P
jBeDFHIWQeMQWdzP6mazS4czxu/ppYOuC9Gm6EEYDrdq7fGt3U6owHBz9KRHftbCIGqXXVSui3VP
epqcd7HG9m1bY1q5XIBcbtD+wBsiSPrt4NtWdYeCb0pNVFAJIiQKq1ic5mSvccWnlnkyKfWHZfqp
50CkCshRMcPAGgEhTybrx2nKzGzU2GAEGPqtX/hbaUc+UzEBJRdrCk2hRWhP8OI00bMaPH42vIUT
ifc0P0J42A3UYZjcP68h73MUp4NHMuKjZyLQ6frHtCjnsqupO8knqVlFECq6MvKuhJO5C55uOCUr
4AZjtT7WmJkv4QZK66QgqttiCu6gHCfYp9desT5qa+iCa8z2TIKAYxxA5mM5+Ob1tIgZMoWWMfSh
UOoCav9agQEpgfBUZtPKGX1eUNvEsNs27qLJRKJ6hpYPw6FYjHzLaqfQFqTfud0hCAfz7so5zUkw
1NvlAU9by7Sh8FnwES3JA3fOYd7kBj3ArfJ57oKGSgmcSme891ygrJcanVAK8VUNGmxrpUk9n6WY
9qTfG6oo3uNoj9g17cMoJc8YVdOSovw+NnyOmox+SPOd3ifeIj4Fw49Tw4UWn9IPqp5WCjt4Pc2U
yyXSGy3A3HN3UBOB4vdX/ByNREgsMjJLZKXs3Z+v2Gm7yyDLTt/ddTCTcRo8E/5EF5ZMv2BUfvCE
+PbKJJzE0HfplTlJM09/fxsmnf17Fkp6Y7SU2St8utUeWfLHJ19dGDpWHNSPHMbqnopeO/jWz1Zl
imiUldg473UC8vN27CJ449Tl/TbdpxHg3RZLbBSMECMSqbqokii4n+EtRgvHWScY7/rIsjma+7BL
L5hEEL4KmwYUBPMkcMxiz2zmYTtmZBfnSVH2ZuWPQEhuKFOEWGG6pXbnP1mbfI5rEUpbADbMU/O0
LmeCj0+MkELWTKoL0SHB7hSsuNaCJHZczbylvet56FdMM9N2htDBl7R/y2ytQJopjTfhJJL7ZA7M
lBYqX2t9lkvhmhCp1s52MM4eZYfTqL+UrLpkqk1O7Swgkx516CiW0R9e4seTuEejNorYNolqvEHj
+fPxkZRLy6ItGvEQ9ZnL2sItzNxAb7mDWbpv6xgAycK9JcCfWeLEShNStMRV8dnKHNJ4Z/bNt9Co
6MrnKi4g8qAtYcZBLeCcriGF81t55ppHXNI66A6lBQ3hICM9QjxZ2C943D882qcsk0eLaeNTmXIi
ABDkex8frZ9LJ6yGdnlw09FEql4rptZarXn7o7ej0ugn9a1aH+Eymv2xtlqHF4KWKqWZ/VoHDpih
GBzy9ECWqhmOKSyAvJ3ccSWa4MAZM8U8ijMmug2EzbNcQO+jukRGwgXzPrH5F2csh6GoISoF13QP
MgtCBwAolkQWi4J/vY+PCYXl8+8H4dMaRWPUJbsKITZw7KRk9mmNOsY1E7Ko9XWsw5bo8J7eCoCk
Y7nlZJlBgfz9FcWn7chcElQh5lRsSzairZ+yFLtoyVrx9PvaDQ4zpF/6ngnF3s/4eIWEnb5PJrhr
MAwrd2HAqxHe0nNN0GOUJj1X/W0YdFFSHJLeiwgGLMjxTlcg7J/nGtmmu35u2Kh+vTZcaDEG3MxV
1LBWWEXmdaTlbF6EVeQOX2IauOOd3dYtd+KXJXtTGfTmnPr7Z8dyiDn1t8yHhzebAEHCAfP4zxMV
6SDqS/a8fM0yjBeSTT9g3LpNkPsprgOxeiCgVaYDGW1iIWLk+bRWuTpB43NBFUuyHetCp7XlXdFN
BQ6tpnZOf9h5ZZ9NyeAFuzJs2uqVPsuq7+o2qPXztDrVdOONjj2vgOBAA8itIn/s8K2lij5ea5Ul
+CYGtV3TXbG1E++aRsfopcw9omebdo7QHdlkzajREUvncmQxjBi5LoalSVmrOMTCGbx7MPuLh58R
TqvTcESjC59H8jeUHc/7LCQzAzdZTXB+4YsRhc/ncsETUnWyCADZ0cLd+XgjrF+ngKL/I+RZuLGu
11OqWzifovkWpHSxYTKKqdymPrQ0zHN6Omj0kC6SuLHtozM5mUCKAR09e0+7o/YeFn9MS+shbu15
/jojB9ZfweVvrDt2jHB4hQkQ6IcVeDRMF9m2yIRA71mr8pjkVDcOa+tFdQsPt8WXdIs+RQe43anx
P3vNhGzHecdUWdTPeOinyd4aUyuE/SnsKz/acQ7A1+lI57AMrlEyh0t7HAMpwML/hLvn9ozyjLqq
9q4Qa4TTcVgd3cnsCzX8PrD3TQP7PzynMZ5n1WXjg4FN98WY9nD8Jj9J8/yQePU0+HdJI1x1HlAA
TaMDcyUAxyzH1WZbr7oon6DiokKi+l0GebdAjQGdtwzBQaDfaFGU8QQdjm57Pvj4KA6B31G99JFQ
hjJF2uJcg9Iu+JAe9tcc3FSgUPjSv3/TypGWiTdUcj0ut7adp17WQcViPBWBlqk4c2bLgje3FBDI
w+PcFA50e59+H/uiDe2Fx0ldn03leU4WIFjbws9iP71ZYBDJ8LZIrAK+W1i6kJXPy2GJo/EmKFwf
0IiChETgCsEfZuVjmCaJtV6AYkLzcm/hQu/UV0RtlfkXFobzYXXp5Cp3qtuimKBs7KeCQJDuUYyF
47ElZJlbWlB1xYvSRggQXootSxCku6a3Lb/5JlLRcL26gAD8MKSRUlvN0ZuRFdGQs4NscUsyH8L9
G6kFpWKT03tgcc3BIHMaNzgU2WRGzIXkwhf8lHvrvqlDE/K9sU+jcBtPPfqHcArIN46QZ3Fr3sj3
R816H+NOnJvB54bsJV3C1arM4ZAJW8K8Hkd6mfD/7YB55hcbLy6oJVlAjHkVFuaymfdTKQ406qBh
iPAhU+QsIWp/EZaaFm/QG9Tw2MMPzBvGC1xEe8xoaDiz0cczt5zzpuV6HzCzuILLj9RLYiE20u8C
bZk3jxwt36vi2gzNOCLQmrPFRgrx3LOxoR0Ubn89D/KHrnqh4JbxPR+xmuAeVY0kRmQMogQfD6oV
XB483bfZk6wd4qS7sLDMwyX98jYYyA3y/n7luLG/+uZfSNCWV66da+v+11DDFTW//p9Bfv89KgWi
vAoFjY9w6yAhP77QjZQ5mjVoXPLQSoBtp+UgwLzY9xzAEeIxUGbzotp17JlqnLwHnZ43DkrwPpgk
jLKCm7geWkZpFFT7U6qw1Nj0ljIHUIZNCW+N153W4H9Zo2Fqq5f4fQRbyQoirr0/UyZyzmhb9I2C
yTlbhsiczu33V/s+PQK6IoxP4OX8xd5HaI1PnIMFBPEhdbS5TOZlAd9cWmUDEV5x7x76E0/qmuF9
n0jrsAzcJQ9pPgVr4o6/w57IZXZ1WPby5+8DaqHxxD+gYaG+t8fYtSlRIqUNPyNKYYpIaKHlg6Eh
w8A3lY9u4v3mYyjUiwMxi+nT+WSsPLxG1TOA68rZmg8Uo/mCqGbEFwzqzHKocQTlSzMEaTY9DFVa
GdhRCsDgPlOuk7pAlZbQ6S/c97lCVx2tieOvIY+R0eJ2ZiClfAg7QMvFCwmACskjR62B/UDmVmAz
LhVIy3xrd2nCxf0iazkyASqgtllRMKBkw2vKhvOwTc1yHthf+R4uukERHZBjEfNyQlmtmtuz3kOk
Ct+72EPVd5PQnu/P8dMc+P2sVx1fSBr96ho7BP6/1BN1O9+eHEpFilp+dT2WfUJRYNIFV3cy6FKP
ATJ+nAISiN3MjAnwIUXi2VWCCBOhQYe1eVWzxdb7Ge3luDvH302v83c7mAviTVq1bVme/SonI6eT
wRsd4L218sfidZ6LDFSRMRxHdE9ZM6qNKgasS6YyWR/dDG39/gFUWTYFZ/37o89x2jFErkQskicC
sNT5+2C18cba9hoRnmbnzNLMGupVZoq/10+jrpwYAWeAL2ShI5MLvmgmOL+P7YnPvyCAU1cGkI7N
MZoM+RLUV650NL8RLI45w44+ZL37X0WW1UHrNTkMjdKJOE8TtfIZ63vpDXFFl6qh8r2SEmUCVDB4
qmvOTs22ryhM+Bd1GZj11HsTEAA8KaOeUOkGGH861xCb0M49cNYzgzfkrikViCEqqcXDEkj5c+Rw
ecrvE+lZYp2mpNM6v8bYyRQpQdQwlGGZuEH/xaOMtST7OSksyJfBJH26qpQunMDbhBSBgicvBb6t
NmyGMS9/BVLJU6G6ZraN2ofWbW+00A6T730kgelRiUZANXfHE4JidRJ+KQFXW/eaZJqqwipVHDwR
b5lfyBUDWTsWnm2eIUFTk+DP8dJUqaqcfJXMOoZ+KJ+CeMmU8wI1OKigeSuoCAdPtF1vARJwijnZ
s6O5UMy6ivq3hcgqol2PVCSnsv9qp6pIIYf6iODOd1NIbqNe4zEflfjeJRGliaNGfamOYU9A/3xc
vUF4aMmwOyDG1jsO2E5oJ348OAOzHNMasR35phXCRpnoTM27X0/y/i6VLCgQw5yjpcpjvYUbQy5i
usULspJ6S/ZvFm+O5Ce/AQqUMUsKYb6HpaTFbyzpYn4xcalO1HtO7qa3kVeJZCmnZItYSfToOSIk
OYVmVca1+cmvKUtOSSQyQHp+9F6CN+EUbWc9L9oNgaNqO7odsjCdEBi2Gwr23rImsTiH3GlWeYoM
N6Pf0SfiC1ATooVabea3h3pTdU3d0tx5mdNpfPp1IfTq2NIUU8W6fz+xAWdcQ5wMGzRnvkC9Ms+H
cp35ZBU5phhtYU1v7lEH2vMQmKnfzF9UMFj3Q+5Lfr+f6OKNp1ykJo3LvJlrhGNlbmt4W3BWW7KP
wNEfzCKXwrQZd800mzkZJqsAQ4PVFCK2+6xACDY5vA8IdWAT9MooMCmWBz+nQE/RrcLoD4WvTwd6
ajnEB2awILiBlf9cVs56egjUq8V91uIVpeAspTOrYWoJswrlY26iGim8AOLKlbn3P5zuPp7tzOUD
06uxsXQCsv+5/K6HubUQ76FU9R4aC2rAZvxpqFR/MO371KFiNcHmsLkWJSv+/1naHlIrZrWkkv+Z
I3YJMnarZOJ5N7ibmbcfA4Tny5AXvOHW0x6v7Fdw/P1jfywhGIgGVSHHNxYQrss8Fx/LKMnoCsq3
RXqP8x1hLPdBSqhD10WhC4ST1PlP4/zPCwrg5jTcIWJQXPzsvVpm2nYqzLrv1NywUaQlO/65Ifmb
subbyv79AzqmbPe/h3bzhEaNyAdMBCyEdtSnIslcFRDC+yq4+xUxpmw1RfslcBffP4BEjsZDIZNV
fxkmdyl29dCYeO5qQoPVrR770R/u6ONM5444SkUxm1eIpxIluk+FxiW2ITAvrrqr3hfVRF7HGp8H
4O3qACkz5xUg8rWwMmOXzYHUwsrMjRTSRQllOypO9ge/dlt0n2ZCy7Il1Ct+nfWRONf54nKehCr7
1s+S72H29w/x+TXy4jzbtWEsUZJ1os+lJ/Zd1YvZGq+zrjSRaX1LhGTnN8OXxYoG7/K/v54PrMg2
/wVB8GnMwplsRMAvwgX1bdsD+gl7wEZi00d2Die5/6q05tuU/B3cEVkYLkv1H+HAneAHNOjTst2Y
LJgk2byNEACTC2hSmQ3j9w9oCmd/m6ZMCNpPBtYHHgXs1Od65rSsc65Xv0QgwoKWDoK7Dt2nQLNg
/rQE/3kpXh38RFwHOOmHn0NdnYh6GdIgPXtPRUaf6gjzSKiaL79/ql9QjL89GLVCLoWUKNBDQkj0
Oa7bNn2ZEPHpo16FjfKL8GeDRhhsDwvmv+C+0EPftl1KbTWG77tyWkQCNe2dGg2eGggOPgOlpPJz
KTxqD/atsdpK27OF3MBvr5M5L515QTqYltP3TqmaY5AuoHci21ANK/4LyM4GXb2LtE+p7dKdofyi
Mf7ezysDDiPuTYIuipqvyjQbYyAzwxjk8CLtAqjGGQeNMMdz2yokr+JXgoLHg5n25XtaQYYesVkE
b2Hs/ahRohxByzOrBaGbo6FJA6ZR4B961oK1rK4bARH4nhQLyeprt6tMMme9R0CQgNRVNraMQC0j
BNHXzooAh46bfAdLFCa/Mcl5K3kots1s8yuReZuqdNYmxndVkdnEgQRTWeJsUQYwvaOWS9Ylp4rx
hLR9ggFjNdcd5ynq+VVRPbikvbF7HaDD4cnzIrARLDv53aipsy7v57B4WjpX7bJyAGt5RwUmpMuw
wWszapOtNbTpZKPjD5fQF7eximU47VOFdJb66i8oO7df6TeYjhY5IBSw67bvaCJ8BV0ZeCgLhZhi
xodMK8dBAtAh6fxr4ejZRSc/mCfx5Pjz0kfXlM0S+QUJm6IEL950ls1JmMAx48fQZ/TSIcQvvNvd
NItVLxu0a6j2bUnNHD/aLt6STJclbrXdilRnMeWcpmNEdLdzntnd0bNRX3kJ7LpEpSfxSLjBJIYN
QPuGyos14MYWmJbbr1ik6IenwWVUE7eLA4zIQAxk0W95FoVvkyfCUDabzvvUQDqHbBBKQcmRDQJ5
jjD1qO0ACUHdpW3IbYiyFJuphBH5lSDeRveyia3qUKMw7qObkE73/pL7xW7Bmu+Ye6N7hrA6VmN6
Hs+oZLR3oQ4Qu0Xe/jrMewQwlTfqrwmT+sxL/RbpL09kL4WW1bfURrFljh1U7KPK7Y8cdikpica/
iKT91JYsx2aSwWUw5XIHlwGvAmVb+lCECPYVbT7crEWFgjp7NyyXxUZXo0Tw50cmh3tUceWF9qz0
oh67fo8U5rwF+5KejS3sviyeoi+hzBR9fZm/5p1Kdlimp+gHNA1aVLE6RauoEYBs6AI30sejpYww
IvCwkjpMfOR5xHnsRc/tcAT3kLwq2ArHcnYQIVviwoebY7f30qM2j6STrbqN5bbpA7ag0XNloSIW
u0P9dYpEvrdFb588G67NprUs99KjTHfQfdf8BBycfKF4mINX6t341aHVw3nGkc7dKArsh+TSWHun
q/u7bvQoOBAKdt0yDye300BzUcLESCqMcVP4lo8iXs5BIAw/OuEVqBMPsueYkyOdsRldP/oZ9X5Y
76wE/xDA+K2/85y++DKPbsk5qW4v/K531BZJ+PbZLjp5OQPEvegCTCuInb7poabjdJpJZ6/ssBzP
qX5bp7x0M7GLiH6vqEK7Dcj6CJHAHlzh90mq6aeyILQIDFieIRy16FYmEvjgunbM3KxCPwrElEbf
f53K+RQMaNRubEeic+eEBGKOVNtxciv3hFtPJU96Vvog5CAu/KqeN1R6H/1p+YHaHMKPDstn7AZM
YUKFpEA61xiF+Evr7r2wb65l5unvi5zJyWza2yn0oRIMRInacepLNOZd75nONBIJooL5RKFgI+y6
/zKj0/ylyxYcG8u+Tx9Utqhvepa12MDSmrdIDUlDObMNgS2i5sbCm7MVkYMIqTzRoSzSrGPxXNTI
B9DkqR8R5ESaX6KwENNEOJdCR9tB28nJg17y3EXBfAkDFVVKScGViyJ0ngyoHCOgkl4GkYWWduWU
8bO2SGp2EfkZNhpFp24RZUZWRKgABW7kCM96p81uwemA7Zgy/SDaRh6RXneOhRyDZ+0mDxPn5IdV
IeF+VNKDBqPq9OfCgBwzlFmHPWngct9rTCY22oN26JRpv0E6czwP4lIeUcLDMSiFePQQN3384s7S
/VropH0Z13H9OTDBd2PYiisPYAECYIHYqVn19+SXSOiiD3Rp6a58Wm1E2t3KSUBmUU6+zhbbYy+b
iUh2AUGAXbsMzkIaM1vZNcWxRFD0AWyXy/2P4uTYjXsoUPX4Tl1O3caYsZ85SxXfI/S6XsCMUvs5
JORyDK7za2T4+pMevOm26RL9VUNK/uGWI8FBqGW8xtKAxUNN68aBWnUx63A6zyeMh6jbRM0RXVtv
l6kAhCVljxhZUJ1cJkmmv4C/zx4icsjvakU5lA0/PWOxhVerY/VgmALsxOLEv6TD7bjbvo6rXbQu
MKlssGiHNbXa25IS/G06txIXH1xdDnoq1HfZDyiAoqOxXurYGy4AKpVUB+r2a4o5AorEaY24YFhG
Zw49v+0oV+8mGlOXyry2Xq1EgEG7XHxvRVl2qWdy3V04UNKOLkvfHcMeeqQuq35TxTK5nCyZYpLi
VNcW2hePVa+f+RtEO/vceexqMhisO4vrGdkj2DHSyU9xK8XTYCH6sq2yyYadGg4PuRhHdcwEhqvb
OHPCCy9pdXSAoN7EpzqL5I4+roeeI/3uXRTjoLIp8I4aNzWiudetRb//YrFUyFgH9tTrSyQvafQg
luNM5xgH1Dfu7FlfwsZQEINZo0eVxVLfFciw1ntavkt2Ueeg63cWVhmAEBNE1Y/hCMPjbokalDGO
JvWwsTOb26otGbV2SstTyZkcOTMnJHOBLId0/RXVEjTv3cFJv07Iu0Ckhhh0CVwvwf3LIUW86DmI
949+zulPE0e07H1MiOy0AVZ0NvZBePLFbDfF19VFcHjcLHCJ4uEkCHb2Ob7iI/zTamn0Lhs7f7iP
rRQmAu5AFU64GrH7CgcPL57RPwA1s0FXpfrSLo61HicOmpAYQiWQ/YyLudkKTR3/KqwIp9Ch1bpr
qWydCtHnW/ii5am3lrkrbhDDD+IVWmnd2DP2SraocWhBsF/49U3fe0XU75agCCpBgb3Dhq+NaG9u
B2cR9d5zhgpZw4zu7AZqyoyhQj8ruIr1QuMnHIryrMk9v92nNAqvypwy6a4w8tRuipLvLojsDPW1
oNDOObZQknbk4IfI3E90v4Ne9NeWH8/hti4SGKKhh/r5dqFm94jZu37FRKrYuVou4ti2iePusbUX
sL1I4TKr3dKbB4qGpnMW3C2W14YkZkOEA+SWSIqXES/Pyuf8B0FIRcEeCxuJbqZy5niPII8TZnsp
EOj3rxxrDIYHmrl1claoyHtOx/EJ8bX0Ic3kUxpLPBQ5JtT3E9iOfRIl+mizedgEiUDT/grXi2oR
1bV28+EwZlBopJIrspTANCVSUH59r1FC22kdLJshyj3i69jXP/o0WQ9hi9C+Sufkig5jhO7c3CGa
BEdw9tBezdz7EAAR6tMjtR7mAxNmAx5uenVaWX6RqumifReGKeZATXs/KJw49sOc4shE1ThFiLqe
4/Mal+edQKnlgHySzykUC6W4x+O+xMP2Cs8s70JImpZt2tG8jjkWwV9LxudmCIcjdmQCy56QTXhn
x6Pq9tIJ2mvwg1N/LjWeznE32TMSbCk6UVgkyE3s1AkYUgCRw3mHzfEMFddy7uEe5a9QeSt1LOiv
7TSLEkecpdTX7PJs/nlQVru8IL/gFpI7dp38MGA0vh0amT0Weeo8UXmbD4B24mNrx/UhlGFxa6Ft
vR3rIPtmN/VDZaS/Uw5uh1Akxfd2ElhNY73ZfkcmT58G4RqKtp6LCOnIwTslUvDQqU2FO8exk8Ou
e1NwLDmNk5P/QL8+RC8gdb6VjjtdjnRud75U7blLyfiR4jucKmIaIqSYs6irIEkgP9PZn8wk9BD8
N4fhBTcedu1ZdC/tiKvvvgpyGqEUk9vgvPFxtNt2kH/wwKvWlmIh7kAOUj/EEcwU8sK/qmQnXjL8
T1HhrrgH43qWRduSz91S/jIiwIv0z+tgENCkMoCcmlyrTE+1bPt/S05t6FBL17Wf2Hgn1MesaBrP
ICsFu14W1lmufPFgcAMHZx1LHBAXS9746AS+DAhAsj1w8jy0QwIaqk1895LWHaqvC6CSjU5JaS7n
bpAvJerHiCVSZhw3+VjNP/p+Ya2wKDmnDZIq5utI12rc0JFDga4YkQpVKgUylc8ryTyw0Z8eENLk
UIdZf+FhUMBZlnQEt4hEoaRlqRrMr72O/iO0axSa5YiocefCvkK7z74e0Aq7p7sWxaCCyOE2QT9l
1RGGZY89B6ZQ+1llGG+pOSb1BMWBnCkS8A5y0YlB4i217cu9xr8xNYgUJtHWy1BK8EoMI8aAVkpd
bouSJE3vzTF23CaLwvZh67tNsn6Dr9aUN5hnQbnnVJGUhLQYpwO51c6QVsvRskXReDfB4CYRRGGV
u89Gswk16hFKb5EcaJiVs32FODd2d1tO27OHGNya1R3atWy4/rLL6F+hrYYdg+8tu2Zckrq8WKJE
uPa2GziAydtqpDqEpxUw73g46EGq/FuawuuGMctSoY0CG8fFr2WcVRv0h5RcrTkfssGq/0Jccx79
fQb+qW72vqLXdg8dm94Llk1F3uPXt3jYyd4Wgyx5Dx7O6Dms8WGgBzACc+fxf6JVFdqMY4fawC6W
2ex/g9ossvv3Yq0lTcOhr2JTGhVOMssLbIRN6x68gOlWsA7X8DX1EnsOjuCqV9abcpAg+D7IKYPS
20QUuixOtgl+OmwRhOP+ccCZTEWXPQnlfG0X+NN42yHtBlUeV7pbvC22vKItXtxoaMZ656NwvzQX
7sDjIWnYgrLA78bv3Dq5d3tf5sE+AKiauyd7QFSlBYeU9+Q4nB1SdZAyKojHVt/uSlBIV3gsYqea
yJiIueAG0vWRd8z7sF4WxB28kUoqVGiyEcwl9inqrdA/5QTiJqZ2gIDf5UrqF+0T1EgTumBjEuNt
4Hgq9vbI07kYUghdP0ok+x9Q2ML2WLSQzzbewNrZgzapX+2mJMsC/Z7pEneqLs52owanAmtaKJqP
K3z0N5T9Kc7T8dYHHXtGHTjHVyZxt6UIhius55Z6L90asNYY0wiWVnVfxPMET5YUDhU7VMm8zdxM
ZXPUPUTqfo7khNa+PZavEuvAktDq1ckmYB+FIu2uyx3mRhM23whK7MlAOSHiM+r7Rx14PV4PSO+8
WGsyL6i2pJNy7qISXxG8AbGu0zYNbFQKRo4GzWqNnEZ0gWoo6YTuzoYMAZPX1JpNxYWMGqXrtczS
AzytMbEO9eBEgHOEQqovsb223XuL3Z05XRt+x93Gw1IiTETabiko5j4nVJSPr+sIv9GdsP2h/wb0
AdjERktQdlswHQr5x8ER4Ioobl2nnLzrjafIw69mGm4Qud0yRFIoqE5WipFoB/AacgXYOlkD3RBG
KwqZ2JiWlNVnR3gLvJhwxjDHBVt3pmSlClxWYu9lBbDA3EjiLwOyAjznKg+BI+fbhZe982JM6PYF
2IqfFuAliofIV19ahOHuicPllH0Ji1qbrMsV+RkZTHBCTtDPXwiROEm66C/cIeGdXAGTTF9T7TDy
0bTOwNUQyNyU64psoszt6SGa/eF2Qp6AR4DGRnc4rFuiaYge6lz68Z1D+TDcxUU7nTsULfLdBDbm
35PrwSP0sTw4Q0ABWeFJ+/cqSdsDbqT2twDlpU0cgkPMdLWC0O9WJDcif7mGUynynRg6jGRx5wQg
H+djPJ5j2gA6rWtW4KBp8j/sndly3Eh2ht9lro0OJJDYHB5fFFBV3ElRokTpBiFKFPYtsePp/UHd
tllFmuX2tSMmpqdHpLDlcvL824iUe/SI0hwVp2FSpbBh2IEQgbPifUZOYDQQ/0WPBr0DuQi1A73Q
jDC6RS08t9dmX/dXkSHQ6OtWVDtYWuT1p3FyOljHXclTwgZwvkkVu9GmoAC/bbS14m0J8i431NRz
srGz0IOOggt5HLChpzCvaJfcLQUdgM1i17VNCCIEu8DUid5YCF2iQ2FBp4M2UtTBYNa/SEAst0bY
TnhiWvNXh9ViIE6rVHWQN4N73+Kl13M5C79DDU7PhVkY1bWZh8alG+eZA00oRBmsROhdalpsPM15
kl1MWt3ewdXDBT1xje+oYvoSnMHxZj+xcPvwnVEmc9CPc4ozinK7cNvHiUu+nKfM/DIVxmztOnu0
PmthXE83dK4wGILIUcybvC7E18SD8YAeWeBgDcNE3zqjhXnm4hmoGppQt4ptIdL4U2ZNavTZN6nq
qM+D2FSNu743+3Y0R9rQplGFN25emI8NLAu8zfv8q9kW1aPCrH8TJyW9RxiVEKUiEm+9XH2NtJFE
2KydNHzXFnGteuQ9OCyM30hw0s5VyqQOVJI5t13fVRed1aD1wPPjir6Ac6aFuvuZjjFmMVEZ2U+1
gZp6knp7P6jZOMfqqFv9P9xxrdaI1rNw2cUkp23ds9aMSztYPI3CqUi8CTtrY8jvUcsmgaK5FSiG
uvQb0+q3lC/iEo9urLWxH3mMw3l69EKCyOoW1/QIYGZbuGjHoRXrWMnL7sGl3N8L0jaeCNHKHnV+
BQ/FiRcH5R9XFuleT4D8+3romHVu/x2CcndX9/qMeWZX6YJ5sNyRS5NR0QhZ7NkPFIbDbmsGrgM5
hd++GhtDfUlpdgTuxEGlqZIS39NYVJ81N5cf09iUhS/p6p/XdSmAwmBaZqb5Y+7p/qttVtMPUk9s
UBmZJWDgqJgeOdFWRX2vCE2W1m2Xxg2rfEsKOdwk1aB/hiQwzWlBjHQN4FjdyhkqDSZBBloNIzAr
feric3yxi3Q5h8g9dw9hMo3WD6uUVXaWVm6B8XEolU6ylTtYclQsXhlsFjAt+BHpaoyLOVTXiIWy
0dVn7L4yW+nTeT9PdDE3tjFZOynL0f1ml2XHotLUGSZTrGNWrFsBdR48BXy4SDWG0CLhWEFHpoyH
VTWjhWbSQGOXFlTQuK6e9UabnTYA0ISot23rcc6wRF+SKIMtVEfhSiJnDDbAIFEaLXrzYTDdjiNM
Yk62Up8rdwyHNACIdTn3IRlKpvQmTau2J6V3JDFJbHUMTNrmqc8IR503/C11Mvsjyc3sgEsdszKc
hcgk09UwYl6fRNqR7uX7OJoGp/nSa1jUWJskdDP+DC68Y0+XWtdyYL5MZ7xyMTLC2tAZdifguUOB
COAfAmoPrSwgJzQ9iA+H8H+JLWiYTrX3Q09RkfyFeht2ZgE/KbOIYHuO7kDotV5IZWCeqvCZzvB/
0tmFO7zjnIf0N9D1/n0dosvclgNOj1zVA3+FBb66W77U8CYWbpJWlDg/M+xHKC+LP4kf+NTnDESt
Ai47AVQeYvLrFZFx8zZW7TCQ77G9IU1Dl1DCqHwu/rzi8CerxrRKBTTfOrHsIcEN+qQh+UhwxWn/
/BT/b+eAPc7zP//xo4J6peb754h6/KUrw4oH/89uDiS/fi9/gt0/l13Szec///mP9Rf+cnGw/vAQ
muvwSbD3hFAiGUfjc9v98x+a0P9A1em4gOp8WNf0+K2/bBws6w+0L5bpuFJwjGMt/S8nB0v8IVec
2rNXQgy/b/0d79R18rxAviVqESR8YFyYAeNlud7Cy1EMk6Zt21kh2DCMr7YAUMK8a7WfK7S9VQLz
vHgzd3/+xS8tTsXhGAYz5HrcueXingmH6lh4nxnuMtFVX91ksogUt5B9FrtwA3mGUVIdDN3eC0W1
cUxLrfaW+aNyZ0glUF7P6djPF904sTvW2QX9FQHl3MhIkaWVf2KuHc7u3/dp6YJPZrGp4mJ7tOh4
XkX0ZoqXSuKob001xhexiRFsgsrsT4+UH9O/Rs/VG6/k9ReAbci6pvOh8fv4rWZ64QUg+lboS1vT
ZPLiZj9OnEqN1HW2Q+pW3xzg0RNP9voLIBBa5aKC0SWsYxJHYuQJUtUKrnWGbdacIm/HJjvxzTib
r3sokBvaw+6J7/7GQ9o27xFJkrAtdNGHwwzYvmhzmSi/NIGONQyaKFqIdF5JjmdAOL/eH2aG8WpY
M7ZMLkQzWnqwYw6v16GDNalZSexeiGLbtEk2PNDcAFas9LJ9TLHhxdKaRPiPpgOFOIBaZX9sctf6
6egV2QKjWacD7nNKlMTcxpazjbW+Tn2eYZmCFMXCQ+sJ9SMeS/0bBp4l4lK8nT4SSCqas/cf5q13
xwBB5Avoh7vtOlRfDBCVNCK3YpAcOCnuVYneeF+003JVRFmF6ZBhb9+/HpYwr98eeB/LAcQ7lidj
1Zi9uCK+np1JNkfmt9h7XhDVW5Uksxn9XZLodRxkgiqk6nXC4mgKRec2sOrjQFPpkpiDHiKDLMwU
+Iu6CjAmLRNOYER6+IZmJwStRfa8TRybz8LpeX42icB5bHqpFeeRjOLruC1AVKfMkO2+pttwQdhP
am4VEvvPvTI6pAaWG0/7mESh3I8kPfYyU1W7xXTSuKhNhU07SWOcUR1M9nxJoHm+qegEkTtG5tn9
1C/1bd0O+vfGnSXfTeDTBxRPj5TWZOvdd4tVGlsTW+Rla1Qd6WxsqYa7mWTXfPYStpAt7fGIiAq8
7XcNrubxBhESwVdLGjbWGRne2g+qTesza1pNuWuI5hEgpb3L+taCROkkzhnAMo6TqU6U/DBG+lmL
ZwiIHiKQr+SJ1cbGTZBrhByjHqQi3DMo4sjjCGxO+OI7yBKDqbcmKMxjqP9A/WB8hW6i5XcNnn5O
EM8tCaMYesyaP5ZTS2ZEuHD0iUiOiEkmUDrp0EgJUf8JC5/LqknJahbQHMiYoAt27ZSO8aCKGjhF
w48TOx4vF7g+lmY2b+d5JKNhzi33WjPSiQyOgTATUnMiNznrh1pzAnIxErWVKZU3HXxwvNGgwenH
YCv0HImi/EpbnzPwUOtEkhJyRltwBkf7VujI4/wkqloWeMDBbQzqG+4WKATxalvWxqRuN/VNXeJQ
xhGacDnfadDFcfJapNy1ZteNHLtRw+Ku6GA9aNQm4UTQ4JPCb5jPn0fEYBE6xTQlfJiWWrihVW7y
v6VefvHqFfFa2c9f89LD954BPrq0pvpl9D30YVcdJqKwa/R0+qLqUeJ5y6mELsCsj1/HYe1vQJeZ
vju15dSbEZO4u9giJQHgoqvxS+7dhdBpKZvlZrWPtbeUtyy3aT9RaffIm/y4LwZA/ziZyGHoIo4x
1dzZd9geO50vk1bcGbkXJXQBupQYoDCeQWViAn/Ag7NfA6T8yDfFkH/BX3a8QzBBPDA9T9P1MVeJ
buAkEM4wM6LHXRRWRbEhEpJ80gIQXKcB2m9nFw0cVh3g3GA2/aagsT7sPLhNHDA6x34Cbi9vXDJw
aBWvR7pNzAZmILbpW8K6gRx+OkPPORyGsOJwy5f5KMbKlRvdze1o6+YQHwJCViBttG7DkSpaGo/Z
OVklWaIujopRGuu/ePE1tkU4LyzBMo/iF2eiRPdXs5NuSxDP7AWE0Ktqa2Wm3fsQCLRLKF6iDEYZ
RkUwlbiq+kWcWCQ4DSVznbAqiaNsNkDQ7gEkAxSLE94OWPQBSka6BuVj7vTILy1tjLY4mJAi0nb1
/ARBBBoH+V/JXae53YSuth27lfUPymS7lf1IfheWtGmWg0eUlTFunZxjH262jfcTsQE3S8tI+1QS
f/6hGGtH3w81kiN/rIszaGHh/Tqr5d6eS2LPWZ+Gr5qsvS8tx3qyJClZxaYHjBn8EpEuAct14T17
bhcjdu318RKBuwVS486GxLOogWUzkqJLEwO062PS9eR1IZmCLGHORnsFTE+7X+tXa8rZVvaHtgQA
AAAvs9ZXbVw9GN1CVlZKcsNPq1u6bx01A/05gOXuPGRiByLSY4Q45kB4ZOfMkwl4UfX3No7NtU9G
3oT6l+RUg+gOpK/+OBI8fR7Dn7rNZAIgO9Qcsn3LiXVIida6SIt4TPexE6K4nfLI/GLQhPuEOkTv
9hy2+m/e4jQ4WnRjk23FqMnHOa6wZopxalXbwhBLuYnivrnuZoX3f4n84xl/I++a+Vh/Axyvftip
gSe81VZGz7rvjCTDGQWtsWHUMMK2yfnU3SYn0sculbFhYbZ+wmxW5FBpKzchU3GEqZ9X36ZdY8IR
ol9V+oJC/1r0LmYSMWVOthts+vxEksPbwWu5HMv7scssEnwlXekgK+hVMKgi42cKJE8PmHETTFbh
PLSahotHTDxLEGtiyvwpH3v9ouKU0Pk56RjoG2n9PLouacnsI4t1u5Qqxvq3pnl6Fg6Ji7AEgyaM
d1arAzZYNV3VgKmFL+rQ+jG4Xpqj8WIybLLGDo0A84fBRZ1J1515Dqi7srEUDYF07flM+qydN0NF
N3lspsUmXKYiRDWuce3ahOmCt7Y90qjjGAEy3nACZUl3lnjZtE2paXukN9ltkyG5DRqV5NoG7WL4
MFOftv5UNrgEu5aZf2HroltPZ5BcOkrFGF+hcHmys5LkQ0bo/LHoydXxp0Kxic8Chs1usSsTb+xK
h5DZg/YgRyzsqoOIkOGnlRES3QRz6STnxJCRcOQUdDVdJ8xMdoIRqgAhwizuIqbHtuHbGleVHRuK
eLb1Eagd1edGNqS2EvZDOnGy6tdhyM5Mymjo3E2He/mjaS8180nmkEnl7Ji/igGnKt8gQF2jzlxY
WnstL5HI4RCEbrtyfwjyueOrZXTqb4PoCYhfolney4VHQKpmpldUWIruXDiIH07j6M+2BibsIFSE
SN4O4a9ocCuHYCNOQDtbLdWdQlpFUr1p1uAaRRZeEbxs/jSXsdvm5VJ9K8iYvcU4A2hggQFxl2ea
cY35QUo0lATltDUcjRHgEg+ehN0Kj2EI6g1lRpNRscmQbrXLnKg6Twj/obVepSPdyBK4JELG/VzV
CUlWViw/aZUcLw2nga+LTZQifs3p269jOxfk9sZFT5YFRH1isUvZnqWLNX7BNwAvWl6cfl1NjjET
Te72X0iFXL5PvdeK87hZsk8h2BnrKuhD4o96PpNIn3fNVWM56aO0wqr2PYgKO/K+iNHryozEjwgT
X8gQUcLE0qHdXKjaqaFo99Togbv+jM/WO/8K+wLuXSHQ/tGehbu26dIBKgGOAiaWQPPyBQhTo4E2
ASCkFWK3jcI9PMIWrM6QeXaTp+4nOaLrH8LK+dSMdP02kLxti+A9zGaI9xJRiy1wGXaAK8kSfoci
oH7i6Zt9wl0HBkcuepzF8KxoH4oYrvAZCj/rkUHrfIqRpl+wz8G0QOQ8acgd3QJScq4aL5B6Yjsk
6K25hs7o0gXWAeLiHfhXHW5TQd4krux5EmPt4IJwtvqU7LHhwrDVwHr1kXYjG6JdaDUeDxi9Oitp
J8Y5VjfJ6yNm4Mk0RL0GcqnEI3ehSJ8ad2otKOqzSSVFo47DcdEkQOmE6UGVyr17vW9s2LutUcGB
0632Yxfyi76HJdODWKz0rNdJ9du0Mi2+zpVl3EPG937WBCt+EnTkl2AgWxB/U500h4CPtswcQfTw
a5gPg9ywEeQNknbNiM4Sbyw/tEmlJ0GOkXzCThWbt03cEgQGiSbFIm2MWN/hr40PSWn3xAzHM9Va
l6JB3hgUAo1fWZ52RxYJhZrdGOX5UEUsSaamZT9lplP2ocurP8wipKuYC2O4qOEL6RsH3gIEi9Uc
YD85KZztAap3s81WSU1QevVylxKaRUhs69Q/dVuwXVcCJrsfJiseVUeDOHcj2z6zq7wlCs0ly4Kd
BPKYmO2zquuJebH7fribZgwkN+GAazUmGa3Ej91o51vNHofBn43I0z5gGWeSwrHEI4DNsIhnAET6
TzHoxKZ2DQLYAZTpLtC0Ji0xQUTZBtZYxeNZla09ddkl09bOc1oyDpr8r0oh+/H1Qeedgv43z40b
OcEgewHTFNetksZ/kWBEj8+mvbMHhIdBVIb0cqyMlEe/Q1TLWIK5+X2gGIKNFGbh4HsmK7NfwrpD
eK1i5zptQH92zjBNrAN2Qg62o9MUx05vwgh/IZocJEbXP8hkxSycpCHtmXhUGj0E7+AoCrmju3bM
een9CLu2BfBm2GQm+z21OT8NVGxBHwo1c3i2I2x1VyG8KKmMCz7hpBZ8dirwR4BCM1xjwxxBIq09
TJ9StxivXLWmX0xU/OeZqKFID0ilzptyYMCFeS3v+2EaLzhaiy/4noD/9UxNwjq6ZvoWGuRCGqW7
xlI31IM0WWpj11pNpzjGsVVva01OH0JHw/q7szPn0wzNBn5D5YrKR/+whFtBy2klDrLm+Di6QDjT
02G6h0rJyrYkUtxF1WI9d6KjxG9CeCe0wotfntm10Ioid7pJ26X+apVpTz1IqGu85zHhcZN+Vxcf
+hZwrFdz4sBJiqW2QQvWlX6CKQsFld4yc6IKk8FtzJ5LiufKPwrCtl6ITVdyujTURM+uTSfzhnxH
C+dXM2Ulzh2tOVvIwWB7Z9jbSHgdSZwwNS9G60lR7EZXQWnB/iSdAKJIBdVmw4OtRfPjNgcuhu4y
qCHI+zZdglpvrYsWIpwkXXeAfr5g7nbloT8QASyWkarSZUHejKIqQQVjtBQFpks/mlx411Nadlcd
bMwBhwxlL36FW+HXkQiED2MUas9Ee6TJGlgaZvgpZSOCgmIwIOdSuV4v0bqmjDBAxJY6idDF1dIu
33D0dPdG47RfPQL/2jN9LpPzzmynnzhZA4C7s+rtoIWGRRYkQCYVj2lFT7I3dT5YVZa+TXVk+lPj
5p0/wJfKtghbeaGN0BwOzI0Ozy3rysbnniLIyC7ptwH9YC3ddViwnsWyCbHSQW/+fWEWW8Gs9cVV
rkW87Tgmzt6Qg/yVQqR5bhNDXRJP4gxnFG+c5qbRSz4bi2M9YHPKemGTKAIROi7T25liAVbv3JLX
XBIKe666pCJkPbXlL2lO1RKYbc2MWGg6mTBRRqnt59KSU+AaBEsFQ6v0C7oVFrlLVbQoFNcQmGnj
4ARTNVMmOUraurUb0gYmfpW0aQ6X1szzoBsz3NigvCbuNnOUdgl7BVIdRyMcf/UEZtRGc9k6Kefq
H50RwzbExW28wdN2+TZ1XXfVwij71sA4+EZsqePCl8cn3Y/JijEvIoTKVAjsop2vjbVqLgienKMd
p8f6u8LY0VnXgtnw666Kch86c4RyR5T6RwTPzrwFtCU2lI6p/hM2CqSMzluPz5UZh/d521aIk0Tu
kDSuRPpgdaN8bJnQ03nRNRL6+7jcN0Bbke/lklAcpDOEcVapsLpNZYUuHZmG0wg2/rN2mbEg839n
lfuAqHFNJpFSVGCZPcsLBgwQxWmx5oxTOQ/Z+WgO7pVXQotl3Y/jc1MZtvCljMHCu7I3nxwbqgZM
HtmW54RYWUPg4Jt40WZlX7MSE6S7wcnJofUfTrqD+4wnvJ0z0oSDFZN2ezJWSX/sU7svAlXozQ0d
5VijBYoH+b7plvZz6LTqFqJZ0/p6VschPSG7lLuioWfjl4WhfiYzRedmofAjJ3PS+w8F9PQ4sKMs
e4TDyyk1GcnWPFdMbPabytBpiED+ai7itKWs3Kyy4pAoEgFVYWbjGeH6YaFwO6aV9ZQgbWBX6maN
jbHs0y9GTFgL4IUkmtYmlxMDkGjWEF9WKMv3gtbfL9gJ0KEo8wmR8JLiie1uumoFBE8INDWNgVIf
LSg5TRpageC/thEGo2UgO8JioDWI0AG5leFdAzmco0JqEF9PXyW95HAxwwzBLLcnRkbay5WGOarp
z9Bxob5gq9dBxveQOm2mgSCOjxPPVu7GXpO+GEisUZ1pc1CCQSb9yBzicWvPxvDEXtx3O88x4mtC
dCOYmFXqlOe4O1pUQ46NnRmgIIMSmnV0m1fp9PgvVlGiZeg0Pi59xbt6aJb70Y26m38pw2xe7GKk
NZ6XRh6AkTtnKqdfsnu/jfwGzsCibVoWLQILh921yfyiiUzoJec+opOxKrWjC6gMI+6YeXoJJZ7u
Ehz9be8o54T/2QpXHcJZqFNp1GH/CjiGg8fhRc1ijGvBFKDTRxnbQ/rdoXyw98oqn5pQzEEL1dgP
Myc/0TQ/ctteASOuvEK05qrhRjJ/eGVdC9fGSrqu28aIkiUfYREVUPjPjWr+ImrdvNJw5rwWdlpD
+1L9ZUWDGtHbgoZhgWF14k2It14FTj8CcpKFDe6xRbvVFrSuFa8CjVV9D7WFIIOBzgLKsud+wDun
0DA+bAk+wwqkG84HqfIzT0IayuK1jB0SghogfhFi7zR3mA/DmSa/j6WvtP/+UGHtMHmFloHx8/G7
sxvVhgsKc4AoTdJj6ssr9G39mnmR3TSFhmNlSpzM++PzWHS/fjEMFaSlAxJBlndW3OXFAEX7MfZh
wRfzZJevER7YEBFMo/bwUdItZnLhOXYpaG3AEYKknIydgmJyAhh7Y5bgpS+hNuCn7MGcPbwJzXLb
ykQ15kPKNy6SphcAG6Z1k9Ai2WmtclEVkID2/qOv6NfRLAEc8XCndIAVEKseXtToFXbrkn1R0hW+
lDCCsWbu6xNu0W9eBQk+yNUKbR4npLQ4dZBBwynRjMSyzbsKiXqVqRPw6eurcIhBuY27Jp+Qbezw
WaQ10MdX1Md9s1S70gwNsGVgq1NG4evfc/jOXIsvJJjkaDERBh9eB8VsiPStq/yJHzpr1gepIkl7
uZuTE5/njUvZfBZvRWj5Pr+XmhcDExox3eEYZila8OaSzATn3EB4sFUN0pm/OxJcBwMBliuSALDs
W9/ui0t5GLi5EOOIeZ9TIkXW/gPNxVOOnEfu1SyOcBwEReoqjJawF44GHI7vGmmFXAanpmmb1rSM
2VrdJzSjYou4SnF4DKegjK1la+UVtUdd0YwxQvuErcmr6QaaaQib0oLxYlrHViIR0WMaftK1rw1o
Kdxh3Z5KZMT5BDeyTSYzMCNPnJgIr1biFULFTJOsA5IGPOvYF2KkSsEhjpJoPdWaFJMbFAeGL7so
27Qkyu0HHV/qHIHxic/71os3rNVb13LYEXX3aNSKucAQNOF5YxKM0AeGGB+mscGxuDCulBaRmo4N
6A0misZlP1RU8ykhNBD+pxNj+q0XzxhDus5LF1iTHg400YcIQjiB+VlBYryWVFdFukKRLYBeRB/j
gjBtdQI4f/3esYNZc34gV5Bt4B6trTYncLNsaNex59f7eTAaBGa6dVGmkYfauWo5a5uLH2PMeeKL
v/HeLYnrkMd5R8fR5beP84t51YUaoGSM72VlO/S/qAMu6epwBi+j5PPUqSyYs3xl/GbxNoG/t416
WQTA29H+/Qn+ai1h1TK8lS8E1Qj20dHMQ4iUFapwK74zJFqFjoIDNvV6OrrFiQ311UrMpUxh61yF
isM6NnLGxG4wUIbDpi7d7KzJ83Brmfq8ff+BXl+FUcR0knjbriXe0QPNIobmNo0lha2u9kZSJPeT
1tgnhuvr12azYrFWeWsoMrTFw+HaiZFUraUtfcxRXX+Ii2wfywxqwwA14P0Hej0zIHWw9RNHZeCI
6RzNjDBthrg3uZSmYr3fjrXUdl2CprBIUc15C9JRP4/a7Pr9y76eHOzLlAByTX5ePU8OnzBplNaW
+KD7LZ6xu9nSzMspJ29zEON81XaGvimqnsD37tRq+MYH5MKUA2v6CnSno1eLVbAeul1f+Q5c3U85
CvdgNvXs7P3He+sqayg4a94a8PFqDw2ntrbrovJlYbjXuLuQWKbVH/4PF3FwpmKqk3znHC0wQ08p
oPc5PTszk2ejaPI7zENOmY6JN58FGhMs3ZX8eXyowflPoa8NSz5VL2/McQBipCa6QjNWbwsTV2Mv
yeO93cr4A3qj1F/aPkNQwQnwM+afyaULr/2hsgb3+/vP/+adeR4mY5x9pI4p/eEgMoYJPQydP78u
rF96EjVoqJp7e1yqS5xf0ou8nStignt6/s7o9Nco5MutcPrxxo5m/AvlBEYo0vHL+/f11tj2yM5k
hOtUHvrRhqu8fpYAy5WPlqDYRRXmIe0gosAr7OxiaYbnKC+LnZi9n+9f941VQ66jYWVuAuq565+/
WPVpt+GuKRgP+PQDcJPZctuEAIyjXpxaoF6fXhgMgqxDOIowgSGKHF4LKHNAuoa4s8kKOESI/IMi
n038hCBLdXOm+0OUeDdVWzo3Frp4VPmLduLcZrwxMiX1hWeshEKOU0drF0RnekkdGPggjdCHi2ls
c2qOjaO3ih7unJ6LefIuADCm70uaTN8muXwG1Y1ulLY6Fxsa4aRuW26HzAnvCpVDrDCKxv4YzwA2
MdR2EWBiAoGlk86XScd2R6gQwY7d6KeoqW8MGgsmrOVhqcUOdvzxCkoy/Hr6ko8XTV9hdrv3IQ2i
rdVZ5f3ikN4nYBRcax5UpfeHzfqpDo4WLucWotTWrgEj57hYiLGRqHXgA78Qsn8a3VDf61Bi76ki
9Ptm9k5Njze+Gq52NruaBaOQyvRw6JSQjHC5Iq2E1F1xT5Hd386lNE/Unm9MBof3adIBctmtj9cG
NpgkFR6froyb5iPGGs0VmebJrZvV4vb9FyjWhfboDbKdECLBNopWwDoah1OHKYXVqwJjJRH7As9h
Om1zf4ljNYSNLoKhMuoCCFtnvhCRsFdj8Vkk4RVdqZD4jObEAvT6DTuCZYdG0O+jojzaGGrMmLN+
wKJXaiLdSxK/YfQU0Ynp93rcUDJA4mX0sBRQrRx+R8+IyKlnHvlRPiVfSkXDkmiuEdMEU7upSmCC
91/z6y/K9dBfsNiYUNKNo2VVanjNS4PrSaNMdq0EdQd3Dndx1ep/e/BwKQdZ7voPhurRoyUAgHkz
1fj59706t9byaMnc6dxK3PTEpd74VmuFDNF+PaNRqx+9xQz+hpMzYoY8qTAstOU+JrLnxFXe/Fae
zUZpUONB9Dm8ClZGOGiOPFAInYbPRE5xCeLhd5OEjGJnw4n6581v9eJ665+/2IocnEESVzU8FVK2
jw0Ocht45ukunlD1//1hYbLfsdmalnDso+VEYQ8/aoJHi2raVVI6wm+7XF1qfSRPnKveeio2OxJj
qP6BIte3/OKpImOsJzFA30iUNC6ysUr8bFTh2bQAHL7/VOL1tWDH00F2LVwI6dCtdfuLaxUWGdhD
B4OuFIZ4auyKYzp+Jne1bZjprqoUzhGF7B8yY8FCwDD6z/hNhuQK1E2xKZvQDTpY55AAurrBa0uJ
E7Px9bhd74/xJOBqI0IyD+9P76gY65711Z6yOphEGO4isNQTa8wbb8GghLZxR6Scto+PW6DTNI0G
h7AgCIf7OCzy86axl0BmVnPiUq8PQkhgEFJRShPjTB/48IFwacMmJhtziEhLSfBwHjqfJxeezSyI
W8GQ3hGYErnz3y9iXVpSPKLFPznrHV039OZllniS+8M82gS9RVELkC26s0GEl3Cq4ZIwwpcbY0BF
O2dOta9x4giAZ3UwF5xRfuqwBz6JZlxOfOLXL5/mi21zdzRRgVGP7izyuqnWO5h1iuSHj5oeVde9
Th8pjnB1eH+4v16fsLplv0KAwprLufrw5TdFhrweDyI/1zzvm2FkLql+jjkFqpuru2aOTzW+Xw9f
j3YiQ1iwJuo0wA8vmJL6TrQUzZGqke2DO5rzvasW+1RG2Hrfh5UBtZxJ7pXuMLjwmzy8TG2FVoVg
kbYbGOKF5mJYMMEMYp0ix2KlZEOTQT44nmtAjxsvhwP2/ot94zk53VMgI4PXOfIeLfxZuwjPQLbs
Uz17Ww/vym0WT9HH96/yxkiheHRoN1FAur/lYi8XK5ZFBemuQw8fmsN9Nw8f6MUWj1bO7vL+ld56
HmxgXYGIh33ZPloW5yZaTcEH+Iy6F+7CuhieHN2rP71/lTdOlvSqaJnSMaTLYzhHw6MnQD7pHR5I
0WAjWq1zp8CZwzRIsBDa2m0+B45pxqBRoR1M9vijs1p3X8Pe3UH/ghaP5Bc+YZcG79/YW+OJEbUe
uVy5HhUOxxNEzZASCw28hl3sbQsjGG49wl3ouyQGMpGbjWGH5Y7IbRjl9GVPzNNXr59XwoBhIUbf
xEc4WhJYD1XYW2a4SdMhe4g1D///NjyZn/nGZSTVEC2HtW1MeXn4mJk25i3bb4wvrWUQi9TF8T4d
QzjoZQ5SbeMvd+Zh7rWJBPTrbREv36WIh30G03yrJX23VVruPMRwCv78AH9Lg3qd/EDQU/3q/m39
tR9VTQhcFHf//m8H/3ZbP5cfO/X83F1/r49/8uAX23///cfo9YLv3feDf9n+1nR+6J9XXWgLS+T3
Rf76yf/tH/6lDD2hMqVJ+2Isrnfy1+/dfC9Qp973bcLW9t8i098//5fKVNjke1MMcIKl46z/Pon/
qTIV3h8IRREMo5BxKb4I/v5Pkakr/mDBwC1n3WEQZK6CYthUXfzPf0jxB40FjjAW2D2h4Yyz/3zw
uz+XV97Z/yhxtA6XJzYvGqnr2YAxJVc55dFwCs0q1klAg8RcQ9jekV2Y2H7Up6p/RFWFDARDizrr
dlVD9MedrneLfR+6SHQYZMqb7xQRGMRNxSajtUAFhVPAGagfNCHIgG4V1KHSP2SVV32OObfLjaIL
MmMJi/P2tort0P4gY4sCScM2LMYLpiwJxFpFHpAqd202w0+GX2ePatsgc7u3FtyfN+Rk63dY/LU/
PFwC5rta89ILgwIUc/MWv2aybiCC7L2oIZUrlORakcDStRsj9RCf6CMODJuMM8w1PMQRi+Qkgcs5
SvzOsXrBJHpjJ07c7lK0UvdaJPEHguJX5zvdGIR9TszJksud3c68KjblpoRBRw9/7k8s6G99G2sN
lgQYY0M+5mk0WjkYvDMn3WhVlKrNPCpF82qpPaJLhDoFbh5BI+tYsAzBWGNP5j8cYA+XFvycW4Yc
1oCbVIOpgzInMtoghaM5PmEfCNebkN4mvqSwmvMfCzzwT0M9to+IzhgCc9JO44k3cLimc0ecnakO
ONaytELgOLoj4nMWMkVItoL3BEAZYDuF93e1ANFZKd72eyeFjIlsyWvtwGjKCdllQdzGidv4fX7+
71oFkJQ2HhMFjSzK1RU6Onwzto3IDNYBjdE4JAwgqBIIUbcZFC/CnGI6GDsZaiEbDLLN7HKKbPOZ
nIIGWriGDCbLYLd/J2my9T4z5F0ZYZg9EF68ydy+Xn6Kzgyde9mBYn8cw2UOf1gDTXLL19FUWqfq
ycMNZH0WJrq1LitATwB+R/uknrrxnOBzBXcuQce8AKsXWzs281Mb8mHhul4IpGlFMeDekDP5e7i9
OKahSISMyA7IS3OmzqYdStAYZP01aassptXiwsJj/cQ2fDxpuCpThq0YWNtDPH+0DRfu+B+cndeO
20gbpq+IAFnFeEqJVEsdnNpje04Ie2wz58yr34feBdaiGk30fzDGYAZwqYoVvvCGuirMaOWUihDa
VVrNPiY+wbFJnL025s0MKbmgRM5xobCs0tK83hahRIRDwGIACG5mcAI1mYrgjqrrYF/mujMErUVo
487OdrxOx1hY6jy4QAhOBykIpebrYbsAxHMOXjEEQL6g7aG1KbL2CVTHwgnaf7S5aX1oNtVOOnaz
smt5ifqSSjaCc+i2aYuW9jiXNMwYFvZefdCMcXrsbRsqQqyV+n9/PaH/76X6W4/guui7TpKwXKP+
ozMs791mklaXimFZgEeDgUr7uwbOwSnopTwpQea8b6mBebkpl0vEAu9sIeymWMGr874y4elOUTkH
r0a/4nqFgyCtRVxL9k+LTF0Roo4JVvMjplcLJrZkq5gNrBIsxsk2Fgtp7xQ1GGhyA6Sizk0rmu2B
q7cdSGvsBxpzfm9NyVAgnCtb8wAgMhPv6gmywAowFVhNuk6/lMuHsWyn8hTwgfMPJQSyDrcobUZu
pg/Gev5YdSqMKcrCivlhgVO2/JZxXRnjnQq0FRz3MEJQ+1zHg0IjBVwYYuX6CLPMTWY7SR/xuRL6
U1yoWo34fW5i6IkQmpkcxkyG1n2qWjNw21Gjzo3tLgK7T+C5dWzFbCS5Zz9cYgGmv9eKWHxJlBJJ
iLOjh/mqVZhYTvY5ghsQu6RQizYdMe7TIQfJZVq+9mikA1sfDETTudcS3X5A+bRMofpl2ZjcdyFc
pqdmsNF9NmeMO+/4O0Jn8SNlKmmypoyc/MiKqAsecCiCGpCamsPV0aqmYpdPoOjtJD+zc61pPFaT
MTnHbhlyUKrQZpUUlylEQQ0vq0U+yfe5NtWz/hszxmJsUGDLMyU+Ap5zZoT/Fb2OrANSjbMOb3Ye
5uKMwLpi/3IUpJE/i2ZM59+paVQWJLwysqofilFVmJxHqPsf0PzB0NFztFFpfxHZWJgVzkuU/HKc
LCsu2FASk7gF2DYB6LCoTGhd4RKVRzgO0+ileofOpKuPiAMBrLcLGHhi0Ua3MaEdICeMvf0d7Jlc
PSBiBjQwKgZFeTLxE+T1UYDqtp+iIp7xKEOB5neeVLbzMWwUAA8AqA0t/drqVhjxpmcqBTAznWZw
j5oRi48zdgjyfpjmtvRlL2abjQv542J3BuERKDsjnD7PVYOHukOLy0e3HFReo+FpcogruI/GJbKK
5jlWc7LpshsLG0SyEvbm8sMulGAiwuSTQbqH9KSnp1FrJTSAFlq8Zp6qAl/O6uiMabTMrh0ampcp
FkXEvrZS4zK1eZqdx4onZaIC1MW9HV7sUDGs2rMSR0+eaYPm/T9LVCwzGN8GztF5kticsmttLZ/8
FNOpSndbVY3RM+wMiPlfBMpWcDgHND5zd3ACcykxj8uMcnR7vaCp7PYjBsPHEAUESE9y1pOznGDR
H7qqMs3wMFF3F+9tc2ZRXRS9F/0HgmhafOa7RpWHuldH7y9sUnERqUEsqsK1Tf6dRKLavlGXdf9U
ibIqHpbZ1uZHM+/HGAk3qQyYGoixtu7QEBimh7m0QKjYI2W2RxwoAKpYGfpT/eOA4LzdeuMYld18
YF/o0xkNvw4AV9aEQYu0FkpUwl2QSUMNILLGrhhcewqc6HOLcl98Z+ptNfaXnMqTeabXl8rQh3IK
p/hdM2dwpVz08a3yQ2lDMVOOWSu5JNwl0GAozvCYuy/Ih9qxGy9wbf/JrV7t7y01L6ez0uCf9oig
XPdRn0Zd/28GgoKAx+vPxE00Q5hh012kFgEyT101fP4ur2ACqcT2mAS/4drLS9Jr4mxYsdwZZb3v
r94DCuiA8SRgfBSPDWczitEv7dJlefObXkHTuGOl4PNRZkQap1pmfeG3pQMV4PWpbYNf+jiIWNFH
JjNcI/NNPQcfQlxHrC74jSOjDdIEWwt8BwTyBj5Z2zicUczsgkPXdAsZSzB3q5yaOn99/VfcTl3Q
AXUMHsS1ibDFik4GHCbMR9anMAoI0U/VFDZ5D2LOls1jTcYQ5q6ssXHdeYWvAwATZTEV5yQHEAex
FXH3+uX/Ch/xW52FqHX9ToIVT1yIsnN3skWvfSw4NNGpRLHDXcQymIcuNmJ59/q8r0MAExGktYS2
wsbpFgJkldfDw2Q0e92ILX+mM3W3OuFdaHJET0HB07nzpV8Yi1RfSMCPBko81uZLZzD6Jb4Flk/U
5TyEvL3uZBgpDY1k8l6f1vXnXKelEZWCfsHynQLDFuMTFDglK3Zg+TXa+wds09szKNP6OCF74lYT
YupvHU9I2iAUObS1TbGtyiUgT7V+mB0/DcborqAheVci5OPaknhmgX6yM95211BzXLNX+i6cGom+
1+azBeYwdCNK0BiA08MzTWTDo1W0owvaB7u3NbfMaQAppiyPr890kz6vSwvYiMAYTB91UaC110P3
JSF4JhZqGUgSR/gMxIibz0C37lU1qr+o5jCfMxC42Cc2DYZ86IDnflInbXo0y0LbQV/f7il+zXpv
cGlJqrSb45PB5x1no1b8MQotGDRTkt3DC69jV5VdteOvdp2R/Jk6D6y52rrRFGYhrqc+i1gYBu2Z
E2Kj9jlpUgRldPSqRNUHB2kXFPBLCM47U3xhVKDyZCQWqFW6MZsjGtotca8ElJcZWfehFGI8m+aM
ju+kik+ZYqcIQAxGs3NYN/geJgtywAI7agLMBYS41gb/vpjswlqx7A5CSxb2t6c8GUZiejGXmStg
K/mOGuLocNAW6KJehn4qSL5ZtXAFR8Y47HZ+zs13pioCoJXfpJOB8lhc/5qwH4KwMgmo+kRTxkPV
Z032z9CjWmwgUt69dcn/vEjkuuBJ6WVspRWTJtI60bf1ybaR8ffjlJ41JU40X+cUjzQ8NX72Jsqy
O6f65tYCLUbuyfPD2Vp7HNeT1Ie6nGjhtqcxndRPiRTjR8TCRqgFuKC5lG3MvRGvH18+Mq2RtSml
cqAlr95mR6upBs2F8O8UwjNFgjt8VyiJdSpEV31hU3/Ff6n4mHfhRCYjkg+vXyU3lxjRvobwHFEN
H5Wn8Hq6U4XWKNzW7jSX5JtphvJ/Gpftc6ZjLTIWrebj4WIdpwQ/pddH3nR31nmD/SSU4mmg0nVD
lgpWR5NomIbTgPTPKbY7tIKm3PmvWYbpPMfoxS5IphzQm8fOYOjHO9rQ5gn4iXO0Vhcf0Q/DEceA
qt3ZAjf7nG1EB5pPKanC0VG7XpOyMokCugb9zhq7BsfoqxP+mt+HfNh7Im9Wn5EAFwD7pW6vQ0a4
HsmIa6zbUQM4ZXGDC1oh1MsStd05TQzlW6dE7QOq5eC0A6EUO6/zS5MEibJW5Vcg7rboUeI12uir
WTMFNd4sbOZTVBXC7w5r+3PnS78wTXRSkb+kxqIKoErX09SVdgIGNmonVqD1erysXRWzuFOR2+m5
zswWU/YAdIFdh3gBzdqpaxPzYKuN+qlaZtNfshp5GDg9oQoGyEm1/DFP0+gX9tJ7t871TyV6WMFj
TBmCBoefGvT1T+3yvGYgOzkaMSC9S6YAVvwXRR4a7n0YpO+symo/YsViZ8ZhKvVl56tsh+dqBblG
z3N9ThHf26xUigbPkFkIcI6YzZwLpSo+GPXwPV3bahQPskMbjQ4egHHnv/6Nrh843ph1YERWAEAB
mFb/HNa/QmADMcEU0xvVpw1Y/MyUdMwR52pwXcmlVSEipJvDPzGdos+vj3t93a7jrgHi2vZ2aIzb
5no5/jWuJtIytJpZ9XvkxE/U2wW6WZM4ZRHm6Q4SBOf/YTy+MQebYJGC3/V41Swn6jxU0Q14y/fW
Yo+PCvR2PD+TH5E2qTvX60vTE2sB3KFLu5JBrodTZNVkKFyrvqmXzrvCaIhCu6g33J5knIqbGeg7
j/SLI65IQKDibF+57rC/FrTspBNrpGn+qKvhUXVqcZqpGHoSZWjY13p5//qCrjvy/+er//cD8t00
8pYVBLytEGe6Aq4Xgxvf0GOY0NE8fBz5L8fBnO3/YSi5ujGvb9Vqwn09NVSiyJMEytZLUEReOyPb
4JblhGJAMOEG9PZ5cTtCmqXBb6piMxjkD0SZ7Fjzk3EysKOJ7AcoqhXIIGb41qHWGjBHj7iWh3AL
c8hH01zGxFB9MTiW56wKX6oR1J/TtrbeFD2vX8tEyxaun46o522sgXhEXiWAO/3UbCvP0Hv92IT4
FEUj2YtqrMZno5Pu3C23W8SkTg3xCFIvNNst9a03o1EdUK327TK2HLcL9PJ50vFhPBMX5a33+mre
XqGmzenmQiFS50LaHDnh9Cj7DbHwY0vp63caxOXZRbDTTjpUHjBwwbpTYNBEAdSenxFAn2S8M+Hb
y5RS0driZr5gjraZKLpJ+AcgfuiLRWnpzOUTen1Z5eOmRkaWWKanY0X69k+7pvRcNpK3C92o69Nh
LVkujJFBa9OKvbXWcw557e6Rd0G+BA9xDMPn5s1HEgwwB5+Em1cTEvX1oCxuj075JP04Mb8OajZC
qCh0JGvsdgfe/dKaroES25dWCTjv65EUeJm9RFDdVyXBuCiy/kzeRIyYpctpUJzWlQrqZ6/vpRd2
rg09HBsXpG+ozmwy2xjoQGIsreR1wmC3M0ukMJAju8Ng7G34/z8nk+oOvQQDLgfjbR6mWFLIVcxZ
8xHIWZXbFfk0WvH4EExK9BGBwnTnmLwwNXYocZ+1EhRZ1uv1RCdvUMaE8ZDpkkdt6ab3OFH9TOup
u3vzIrI9bHTyOZMmBIfrkVJB10kdl4Va/7Q8Ihic471iTv+ZnM+d7bj+VdeP0Yoi1IlnHVRQkH64
HspZ2nxqilDzWzXCfpSX3pYHUQr55fUp3d4xFNEQlyBQomJ4w5uzMStT2kTXfGTV2BdcRv5Caeun
GsGyHQLMdShm4gzr1HtFp9vnfUXqGAAm6TlTMdwki4utdFCjF80f9FHxi1r+tukPPCiD+LYEuwzI
l0ajDE1/kht8JXBcr2ex4rhDGkL+BIeWrMvqQw80dIN1XGZd6ngG9Pb6ym5HXCuGkC0FhR3KsQSF
1yMGCsJGebh0dMecCDV07VcvrMtkVoFLF3p84yPPaDztVEHBvABw3pLqCi0fHFz+Oq9XBvVcExee
cELFYDrP7KR4Y2T2ZzCiXUmhGRUdc7OYBulqCRau86peRCdRIemU5n19WYZwOqhVae6cu+u6wtpG
YHLczSsejJbCivn6OxK0Y5Xu7qB33qR1xrkIq/lD72TwQ+Y+T+4Zr31E8Tw4C5QKv/Jv9RtvmHV8
jTiN/QOJ42artinh05isKr1QUw4UzxN/pr3rpl2z7Oya7WVGnk50zT/ENGRt2zx6wtEP+IOsvLE1
528Dkv0YFdfIh13MuErfv75FXxrMgQ+wUkoJQrdWJBLAGi5QOqFSVSD4Y6cFiF4apJ3TVm+fFyXH
tRxhsDnt7SecZNDrtalX3qJFdQN7LxxU7BLKlh7gWBf/vnliPNYcPt4fRtvqBKS9GYAD4+yFdNR9
MiX7n7R2EuweC/3T60NtX3M+GC8C2Bn2xSo8sTkLiQXKsg5wC86DrruYrXkmvdA9vDNIjWYEElDg
Lnf2458P8/frwKAUL4l9qbKxXbZ3C9ax9KezVSS+cor3isE2WWXQu7sFVaRLkGravSV6GBQJ7tmI
2cnZg9yrINqHFy6VffWTigmyP0BE+JQhYHpusxKV2zevDIQ5SulkxjyWNwU5B903nGM7D0564RfT
4qCpq5ezF4JjuTPzJvabSg/faCuzCsDwPlPzXHnMK//w+rLoEj2UwEZGHHANHN5pbbt6Y0gE1OLl
rHYNZQit28nFbw7SOuaKOeS7kBts0f9BOClTlJajp89olseyd/yWCOJcIvn31q29DqVT0GUPUOTZ
xiASM7vIQInNG3WDKi7GAgfdoeldzFa6E6i+NCuyfY6sip0HIKXrlYyXpV5q0xxR1VT0p2AwEQws
Ufx3iBx3wp0Xh6JXbNIMoiq/xddFcu6E6C1UxmU9XCaR1pgDY/zltkq9l8TdPMys4Er5o2ay8nyN
TaFGGl0v6wqjXTl0xVlagfMJRGHnaulo+hnmnG+9+tbLfIXWrTMjcVxDsL/qGDFEFE1DEN/rkyhc
hdeyC5fR7GlQg/03Hrl1KDCoOnuftv42yhEVrny9TXF3FLP8ienSlB8S/FYPUxV3z6WuTqeARPXH
66O+8PH+YCIBn60Ft5umc4SLpmzwXYiN4bfsS+0B3xWbcps+f/hfRgIiCYafIskNZTMvKHQbknMW
q+HdYircKE7rHHM6hDu31zYw5hphUv9/qM01YgWREujFPHo2DN8HlLuKyh2qANfTVHZgw4LovTLg
4qw05bgT7txe7+vY4NSBSVK9Z9tc75gmQeWywqHB6zq8E1UC5DNG09H7zJomEMZ4kuNrEbfGx9LE
rtw17dl5rw7B9E5tm/aeZyM5z05QHdMSe0PULQE/kNyqys4S6fyMq1do/Znrq8dzjmLE9rsHpJOO
Tt3R07rut4aS6/OApsLO+/rCaaWYuzKqQG+Som+yu8XMUgo5fPJ2wKe94vb17SaQD/YQSU+bZm2n
+HATazIpOiUmtQdSBdSxrtcefFUFe3ZgvFpHErYDzCB7PfYpR+EIaPctKnJTeGhH0P9ZNRWn13f4
TTjxZ3jyWeIyihBbflWvL2m/Wvt5NU4Oj1qtDeqpNe3p0SqbxXbtMuvfdUZn6Dv6KS8u86owCM2S
ouQWrLOgY4IfD1suA5pz7OfFvm87SyA7mTVwA23Ve32eL+xx2EKCXccxhjm35SkPLfDGxdQGr6pr
ZJUjjO9/Ufs0nqFGTAjfZ42Ox2hu/hyScThWMGbqowIf6VeJzXLrqlGF8OQQZJ03IAWOHDY1jSNC
wXuiILeXG5uBlJFi1Kqst0W1tiVm6YaOB7cYSFGrJa00z2i0UjsgUCSDnYj89jOscQTdREpDBvfp
+mv+eis4bNKsALx5MlWxniYo+wZZg1smwNESp17tzRcqwcSqM7eGr/QuNqcLmvOSDYs9eLT08AuI
iaqqby2evYBN+ELl24eDME6yTzEaxZwtfbHTaa/3atJ7bRXjNE2r7YsagrnGWxjz29d32O3tBJ+M
6gJZIxNkl10vJWi62Z5Xgf0o6ttfsF0lsGFrT3xiA2zgjBKt/D3MZgVbfWxGM16Q1gUBd2ytLvqq
NWpSk+II8buW6BE9arLUAheBc/VXuGTTB5aXtvjr073ZpwQ1knSHxaUgTlH0eroZ2Z3EXFT6WtBG
6EaTDJRRgEMreebO2b3ZpBT20RcgTaUwvdL/r4cClStLgzvIT+YEF1C76D/GSNTeSa1Jjsmixju7
5oXxNBU2KHkcOksUwq/Hi8YUkpelCd9ujeIB4T/jH2nD57GdyHiMeguDndfX8uYNIIqipcYflOCQ
MdlEiKRtGXZZifCnQC3fiTg0P6oylb9DzEVRQQUYSkVOpX9yCZGzzu9w7d5Lnm7Cj3V09IO4I1Ek
4um7njOxnSOzdBB+iN7It4Iu5pNKZeCr2nblfIABHB5xyTUhaIj6y+uzv91JrCWyDrQwKQog/XM9
tBWNvR4g1evTU1n5TIbTonxm9Ocwx3FgZy/dvHfME5kTBxE0BqXUeT1YJa0MsRP05IdJKY4x6OOP
rOjvfA7jowGl7i4btf749gnSNOA8AvGSoM+ux+ydQSE7YG0NY0wf0arGRKfGZBXG2yLmZEej8YXN
BK5NCFCIJFM3lfdJOgp+vJ30SVbjoy7m6X6pEcktNVl9ktXY+GqYZo+Y3ehupory11sny+pSB1kB
oaDabg4PrfAQ+wzQL3k93s1qPZ1wTK586kt7ErS353SF33Bk/vTI6ABdr2uh9xKChJC+g+0GvtRV
8t1sLOUhnergMcpbc+eY3m5ULh9K12CYqckb270T1XNPQDzCKizpQ9eNWXg6SaOLRZby5i3DeaDe
SVWJR4ne5vXUkBRFKB0VbL+GhHlJKXSe9bxo7waUBPzXP9jNKpJrQ1RlRsD/CI3WE/NXCICtOUkO
9D0/HsFlovhtoVtf2MV7rS0/BEk6vHVqjGdCbwP5yQ1LA2UzniXizlpwdKeEEXxWwYxhvIMYzlFv
sJLY+WQ31xqDWZh0Qu3nQQKDfj2YYuV6iRo79vGimD/h0TwTYdLILMSEdrqSdp9JVuhUY1e6Ew7c
XDQG5fE1oeNep1K+5YXmvdIA9WeaoB+rh2pw1HuztIwT14/pmU47HzsDuujr3/I2OkCOWUWxgcQF
nDLqP9fzRbEcs8OC+WppE77XhNJgeSebI66ieLxEiorxyDK5g6aXfg85/dIUmOq9/iNujskqCU0/
leiVOjbYy+vfoBZjqChmxQfOI8Or1WEABLDgeR0Fe6249fNdZYQMRUOTli0iR7QGNnup6hURNJA5
fBHA5B+nObxfEuhNr0/ohU9J8MjZoNpm0Sbb3N/K5BQ2kgn0h8tI96M4QL0BkKWvqLF+H5q5fg9i
e68T/tIq/mnlgJ4FtLFNzMzeWmLL5ktOfOlDnxXZBQAHTiszNJfX5/fCDQAmBHUawjUYzNu82g5y
1WmpzBPKJeqxVqRy0Kykxdysjh+UUOz1hl9aT3AvBIJgRalRbb6aRNOPDoiq+ZjEiHeiK6nPF1rg
gRt1DjIoJ7c302TnmntxPen/kX9wLrjHr3dlLmYzQQyOdwnvSbfu0saNhOJ4KsyunaFeWE/KBzy9
kE4BqG4VcUD0TmJoIt77TJlL6HM8+S7wFecbNET9GBpWs1M5fWFFGZHhwFiTOG0LOLmZLGMdENWM
YTgdwyZZwP4K6wS5rnkQc/TvjCL3TtXohQVlWzIWLUcequ0xj6x6MXu+Mvc4svYm4k7+aNl4uSZ5
e3p9g75wi69hMeq4oKhZ0c0BrNRJF6kTqL6E4+insiqPxRTi7VHhDgSvbfFbe6m8IBj32kgvXDDr
PcoLAgBoLYBf7xq9sXGo6XPV16q5PYbWUj+Ejr38DxuGFJzgEPIFZOXNa+/0dmfKFBhTUoVgfXCb
OSTo370T+D26Qun2Cn4vfToUjXELQL9i9S6/nhXymh1Gw9wt4bpnzBlYQaAHOeY488/Xv9yLI9Gu
IrLnTSIivB4px0rGHBF78CtNH5rv45z35oepnbHddFKpvLWotHKReXl4e1YUw/bNXZZGyNThjq7I
KH1Fd1IvJps6IQKR4eNGf+6ts1tVGKgW4oBASLOVbO5orqNygGVLH6kYF2e0+yOx1P+adhB9fH2o
DXGFrcHc1hItRZOVSLFVriGthkkZ9zrwS90qnio9iJr/zNHKstYNcVmvT8gRJKFvdLA6n0xsolJ8
a3uRD8+VDY34ToyW8ebqIUtNwggB7E87aitvVtHyrEslpUQaBgF2KjyIafhjMvUlPxrzEOYelWXA
jdYQp3tCyLe3LAEdrwcpBmmOuRWzQ0qv0qZgMPwwBeLPC2KLSxEJ24ccWx8s8pCdiO72FvpzwdLr
I6YzAKdd7+UMNxoikMLx+7ZM/X4e4q+BPRRnSmWql9RK+5jLIMD1aih3rveNQOf68YkC8IEAUMUN
aGyLgpHVybzoJ3COUaXi5xMauF/VgOOSvK++L4Oc7vMC2iZO6uaDOgHGrYeqPJXLND7rVj15ubOI
nR15u/4UfyjkrfkXWuLbRvQAIVrGZklUpJfRvSHa3kvnpriPynJ5qgz7rUUZlgA4GeJctCngmaw3
zV9pCgA3XjlArL5CUfxTLaDkHxIcCJCjsYbFqzPdyXaendvLizLBmmCaGl8cnOn1kHxMu9JgrPoy
jQr8jjAtLSFYmqU/YES6h8T4o6l9HcxCZOFSZmeRu5OTXQ+3aEBp9ZAHtW3j5qjb1eSabS8+Th2u
gWY7dEcDn0lMI7P8hxKpX5GRsA75RGPRKM1yZ+63D5+z3mq06inPU+RbI46/ljtPwSb2WiPoPuTd
KescFCLhRSEK/fq9druLGIddTZqLrI29ja3VVgwDftZgTos5es5VK743My2/zwHZuUZm/3h9uBem
RZceuPBaDUYTcP05f02rTc0ijHRQl4j1NbgE28aTHZXq+9dHeWHjMBuehTWjhmu32auV3YXVUqjC
L7NEf+4mfI1dJx3H+76oe/Hm7IQuylprwakByNCWLDrX6UwSHFA+a6PoO5JmxncYOuFyjodeab3K
6FAJR/Az3bNIemGWq043lxLXL5muuF7LTrO6NVhbM6Klv8fDtoldpe1riHSK+vn1FX1hmzAWPSqi
sTXQ3WxHjB2naNIHXr85yi8Rl+UxkUgFwI6IvMhKox18wIvjrQ3R1X2CS25z17e2Odm9ZVLqSZfg
Lkvs7GJRTz/bdaofxTzq3v8wP9J2osAVgLzlzhHRNmaDL6cvsS3wHAG6tEyxSkvXPGwOzG7vRVk/
ztVlQ2eHw03wAqVjpbBcfzyZzpG0a5sCU7NYjV8VnfVJiae6duugaT3Vbi3NTaxGD/F3bvvoaGWt
c1pmGqNqoQFjrHavnJv9xE8C+c2Fy65aXciuf9ICJLMxQCL7BdkfXWUxewVyuxhIzenxjcvNUCsq
DKFOjihp6PVQUdIsMT1C3acPWT2FVT+domWKvC4B2z9AAN/ZTjfXztpHg69DuRIlUvDe1+NhDR2g
nSZ1vxMN/Ls2p+vrLrPW7ZUobwYC/MRtwPLR0UOefLNvJ1tpzRCE8knCwvjEpzQuYOqjHQLi7Sj8
1fRt12OvrgSk6+kgziGAIrfGSSsVmXtxmggRusGUTa29c7vdbAqLy4rUGEIpoo3Wti+xyEzvprKz
TwFcnP9oiph3QTGj4oTB8JthpoxFwxFwAZVzSF2baSFa2xilrO1TnOr0PNSmO6LiIx8C2d1nONTt
FOpvV5HEErQTnfxVhWtLOxjSPk3NBkNU3ZwBB8lluQ9qXbl7fav/gb39fdIhQK8o/JUjRgkL9sr1
xxpMC9Rq2ZXHURlxp6VplhXNGV4uTqtOUolwcHHisMZH9i1LKqAhBCd6e5G8AKUHg9U5qXC42Vsr
c8emwAk0S/GGckPyuMbXAI3/W2MK9SuqwubTWC32Oyir8j3GsDr62XU2fwbt2ePvaIpP49R3qhv2
ha0doKkLTGKT0PgvmbqqxznAVB8nW52+R6NAqBBP6fm+SyiwHS0xp6sfoHCWC4UlbqVUrzrhFoia
SteEbvchHAUkA0dAOHxSy6EbHoIKBV6vzFLzpyNbWLEi0qNnnKXH77lYcJUeLCoWD2Gro8vDlVB3
d4HRhZg+DGPn97mlDL5p1HinArbKSwh+YV67YaomlmeOItTe203V/hz7Mi9OPYUZL0BzBYUnY1rG
nzKE/3cMJ04j2DkZj/1hbow01w9NFqXZMdOTKa8ufTHCgU/MyWjTO81IUM9yOztsguIonLTP3xVt
FkZe2IRG8EvqEwK4BALIL8ZqLPNzV02LfbCjvNbaQ6wrTc3i6T0ZPeFhXPujULIwgL5m5hhlOW2U
TOey6KbpV17VaFCP1HYGT2v6ef4yBBamsK5lO41zapUBitPOXmSrXW1Fag6cMTAYxmogdlP6L5pF
q/CL8uIwKU9JpXfHHGQDMD+s4PyefoGLLXMMe7Movaazg53xt686uGMCslURACYAUfZ62fwV/Q1L
W86QZBMvMKfy0lnt9wCzRN+0ldq3RNk970x3Ox6tau4sHpmVsk1XbBO1GCKIsgXdq0so8yrw8QrL
G3+ZGoGsZgEB6rhEWLKedVEJ42y1td15aEqJ+2lRe+dkTYYwTpaexIs/BLUaoK7ZqLab1zrqPmEb
2+m/rVbrgMP0sPpQ9moafIJeBclHopBZP81TqF7oBMraRe6JPxUOwYecqHj40oWWVnqiHkV3NK2U
IoIh08lym9bs0K3KRy14lw9l2R7RlyxSd7RCAhOaCkXzrQUsYyEroER0EKGMPVcCuvm7FMj1g6ZU
mIevb+APdYgH3WvqJCmeHDQJ5Gns1Ei7E4lIf2t6khqoktdkPC7XReK8Hy1RfWyTIfzGh8rNg4a0
3GOitfHwaBnK4o1j3cWfRlSm1Ht+6xT/SA26Kf+EiRIuD90yt/IUyBqBcRovFoDAIoUkC/cdjPSk
te34Pp5QLj3NilNicJFO8tEptTn+KRenOJFeBv0xpSfi6B6uP53iJj3N0+hgGlD+XFNLmmY+pnGT
i691F2KvcDfGUVTdIZq8xIhcJqEGmAjhrQ5XXnMxLoJUUTkOjVOH7+WcqNMntPC0nx1RlnZPHUsL
0empnNDFCSPLvcBBzO6gN5gNfH19I5JJbU7eqjJCzkOWjpIsdffNzm+jeKT+Y5cXBE00/MtqSiuW
D+WV8x4pZRl2rsGpb3zUIcznbAqm307IrfC+KgLe9LQEw+q2jQD41FFt6e8Wq4h/qHYRPYUlL7iX
DzoacJgxVroXcx5C6aKCBLcU3bxZuHkcieIdW3xMkJVUUSmt5kXr+F5qWb7HZmSsPoD+VXLfsPOg
9FR1NOIDTtqyUZHMQhDsYWgsLXW7WUWy46Biuj35JVxILGWwwou9os7tAQlS5N7sL/rc6ss3U1ls
4yuOG+UPu40kgnHI3LRnOw6zEDU8VaKfxnUgsidnRs3vVzwHTsU9ZLbJ/NSZWald5j7tvbxYROI7
UeYgKwW4QMYHC9ha+y+dNgvT5ipAmSyqnO6SLJFR5Vxnxgz+JqhrnE+XAS9GLUrCwE+oyj3ponRa
BP6KIvhmmvlguoWuzvUZve5y9pOQw/2IUWwFJovN2B2CWCaXoG2UnoczN9r5AzpdTu8KdVos34jh
NaQGhZEPzTgWd7MTTZjAm3qvnucCEaF7hYj7g2LkkZ26djONLW+kaGblEDUIhOO/YImvS5MHPVKf
DacPIRSljhrskLpcPaoyVuZjkFWpgZOtbShIpFeYxx9awSPnFmCAsOG25ZwvQAyGahhdMypj9Z1a
oET1n7VIZblLZlnmXhc1/ai6QBGT7AMRi/HPVBdt+hyp2nJUCi2xL0Zih/81WaZ9rPpw0M4sv4ql
M7qMX2HCTeEdClR85ARgcK0cA2MRJ6kmieWOZgk/HNUr+TVoZWwgAdvHR15OWZ/iFr2570UMJepd
iz7I/L1yWsln0sSUPU1plMUulIrpOextBPWF2o1H0K60SbshK+7CEiGr4zxWSF25QRwZcIzR8BJu
huxr9rlQ5uBfXak6+S7utIUPnoxq5EMSzu+MUZnFs7Ukc/zQondEGacayvg5kG2eiNOYwQs7O/hI
jr3bxJ1s6iPlGATBF30s5udFm4xfOv8TXLq+AMh0JRqe2ew6Sdq1pyLklbsLay0KTG/Wm1bHnLJa
ku/WQjflyxgEukJUbiJQcB/ZSqJfoiWyLb/QUol5pdUCz6hgpz5G4Pnl/YKppXbMuqQaaBIjlrma
yk+OJ8peZD9pZw3OPX+XQZQayL7yVKu2Tr05h0gChnE0/R/KzmM3bmQLw09EgDlsyc7dSpZlW94Q
lsZmTsVQJJ/+ftTdTHcbaswsBgPYAzbJYtU5//mDsR7wtp+DCma/5xtZ29Y/Bw3ntXXb2vq7GgLO
vw91nbSruJi76EnpDfHN1BpUE6U9GtN2kroJ27+Ok2Pfj9l0J9D3jOBBnC4E4GrKHohBoeobBopn
v288r0/9CafOjboQ7MfAlkX8A2lBXt2lsuhfmhIX6j8UX0aJ/VlY1Qec6KTmj6mq/ROpcXpL+/4R
NvXvEmfhGEA65qwnVwwd5cXAQ9pTV7tKaR+Y2KYqc9S6qlbuQFlydGojde9hHmIMSbiYe1B02qfJ
F5PuzIHWO1mo+0YvPOcpG1oix7I2z4evaWq7KbQsC6umUfaJHnD45fc2/1XfkzwON/vGaXHZmCwq
8GUcDCOZthXRx3mZZNIIZSPD5oOrtREKP6Pq8z2ebp5YYeedLakdeK3nZeW+mKXVFOumcGrn0TUn
gwJ8ZBRwUgjqVJeOQsPRnxBPN/xCb5Oi+Yki3cDeqyyMNeYglfa9zbr0YFa1Zj2XZmZ+d61OQxyR
4EO5t+u+cG8MiT5IAeevaFHMAFovrP5rfYTXwWgMI2M4SA/zvk1equpdb9PA1p0oH9JJzbx1Z/Zp
4nsYoMawgNtXMZWVsZowNyUEY3o1GXT8hjuVN/5UTMOL2Q//uKHUbwkRr45tIAroajpCWc5MUL6L
N8H0UTjtJA+sq6mW/li3aeVHac1g1h+zJCWDNUnVe0eVI+FLsPv+q+sHQzvMvZcpL5QSGvGlxP1X
yWz2MYPB0FYPHQDgCxOdbt1AUcZ1M2XDH6OCyvHz5XdVNEN8plaB0GFQPcPCP79iavb6oDStelBY
5vlWm8Np9jOHYfPop6SQaEHXC0V5/vyqH7PB81UBm5XCSWd2iK7ucr4WTbBm4rG2DhkNV/lEmArO
+QFQn3g39Di27y0xzCEWT7Bo1gphaeO2jgsKAnNUrPnRG/E39N1Mzn+saZqtoK3Koev90MLudTsr
YfsmZTtk0u+kVB1sFTT3RFxlo6+Koe+H7Ma4ZGktzm4HrGlp+P+PQF+J4vs8wpLVGN1D1JLOUlMQ
PQCLeyfRjM7vXkgl4C+UtxCU66uCiQLREiUHZoqN4fm784y+CfUeNLbOndTainTJU6ukM7iPUT7l
8dfMMzr3RDiJPt+qcZdv4fyO2XYXRTmeOFxdv1ipJeNkQKG6OLZEq5xcSTL8pkM7Ez0lTCkflaaR
tZ82htn6Gv7G+kOcYYy5MaMpxLlL4OG6YwdO7ieiQUTpT42w8u1Y6PmPMdLRKBhpDTGe/qb803KP
BuaFYe3dUNsti/v8JhbyLWNEFHAfpODzBxiR59zraqkcHLvfTF4S/ZJWN/3mQ7AeOQujNQG+/QOu
mtbvyZrDG7jeh8XNxeVhchCLia6KL+HSrE8fkrrECzo7DrPRaKvYi+Qp7xobmIbSo1iRcIRP82jE
ZvNMxJPdcPJb7SMm4NYYhHVWOK9GZFXRWncocMNgmIuweHOLPrmbnNCtNtlMyxlUY+W0ox9DFVPW
OaeEmHwT/+nuUUKxPuFUaJIzZGLXj9iiRr3nl3Ft/mNaCnk8sLxwXIk6ze7W2H/H0ZEBkkf+9qRL
15/arFZe645OOd2bhrTdAKzKU2Pf0jpUq2octur2873jinUHXoj2Hso/BRejh8ttupQzZAZLTY+S
7MvZN7ypO2jtLO8BtKstMEB69BhVEyAe/VOPrnZA89L9+vxHXK4cjmnMEuAigGHCObpEz72qTiKi
KIdjKRjM7POQjdTnG9cI3RgGQE3DSG11ZWpCGhvFqtTkaBLomG/+889gQG0iJ2MjcGEFnC/gcZ6l
5uZxd8ycSRhraTtj0GO1Tm62HheaH7tJt7aiTLkbxiL3pyGvbiziD1Tl34uYJwHnUgV1gRUIBfHi
0BReDBaXxM2RmIbI3S7GAbPfDi6ml3PXE1ORhOPQnGixxJvZdK6OR71Z3Wfd2IvZx9YZf4Y8wjGh
Hjql3fQiGcRKaI2ddX6n6lO3cwe1TzfpkLenalbL8VfIO/YOg6zcY2mGWOQoTl4fWi8SmMe7oqnt
DfbEyjbEJf+/2dFxnzhp4CTDjXK8LyZB509ckjQ1R9hwHxXXfh9VVxlWaZx9j5uuNm8Ma69G1Mu1
wA+Y9/N+GcNdXCtNOzcnhqU6DlJ5H9FFmX6YF6TEDM2UbOseUNRPhOFUG1F2xYsM43g1J0X/CiA3
7KGo3fz2LqsFNnqVoAOWPiQQiqSLE2cCz5RiSolLhIiaBF03RD4WzE0XqBYIZqC3yXxLqvkh6T5f
YYwJeAjIh5fN47JWYDux1bHp+iPOay5dkZXXxm6o9HbYyazD/tGsmmJIjq2qRMrzhKatfmjIY1hl
U97lP+YYgOqHB9DxkMSeEq1Lj7xHOjvdARkVWv8PxuZy3Dj2nIfbFNi+82c7cpJVmWWp/TqQyMGZ
ZZSJtO4RZGTyCVEShy59bfdDMatESTcNZjhVMAxs1QA35ujeI3lpovXnn/sVsMTzh/uE8zRStYVV
ebEiahkqZhkNBFbbRnc/xZYaQQNp63ynMTB0sazKSI4WVtvMxPZ09TtahNHdaGkqp8BtWaQHDLbV
VQL/IsHhyY6/5XVUTWRSakq6qifd2A9W2N9kSi8L4+IdIpGg0VlUGRDsL0ZyXck8PpaVODqklyYP
bcXJfpfEgMOahkvskSAU616dhRVuFT234gdlMLM26A07w62YUBnn+41HuVzx4hcx+Fz8LPmMF1/k
8w9ZF+rkZpAT2DqN+jjaA4zGniQETase+saNH6X0wke6DH0vLKtJfRUDrnohlo7fIwGF8T8W4rxa
RP/uQgFZiMGXjJsxLkIp+9w4tgDJ4D2zLX1HK+et2TB+n1WmwjeueHWQwnRaWKw2dLKFG3zppVD1
Q66R2twdDTlEIpC1U46B0RWJuuJlFnXpC1Pq7Rct5S+t3QqYdaWAGUGByXLDuvFGrvcWbp8fgUkA
mparXyMdM4zU2hZHq3XsZJ/PTL9WamQO9psTyaRetaRgKPvPl8FHsXC+DJCCM5RexiTYMV1yefU0
I33CqLtjCdRt3BEQEOLlP6QwX5kZJOFjnZlK60PNIiA5zGf7veY1yRPknPjeU2YA7VLmWrzpselQ
D+ro5cqW77et/CouJnmsjXz4meqkDayTSVE24ZQZ5Y3Z5hVdkTepM/HGC2V5o6i1zxdzluYYUipu
x0mRZ+3Xzmu0hzS3m9YfSTRK/SxM5+SAvHx4EGXbl09GJ/UeLpeext+oIMsbVcFVeURLwGa9GPtg
pArn9fz3mBGmSPgTZ6eMZysyaoA5mwMchFuD+UcHmuPXkVN90xPyRlZk6Gjg/8pcGDeIF9evl6xy
cBV66mUKxfD8/Ie0lvBmLK7SUxqaY4NFfyVb+QObC90LSiTnTCwnR3TmLmnpUv2yZYC7mkutOzHl
6bujdEVnxStIUnGoBXDvXDX3ld7ThEaaY6G6v3GTHMHno7A6OTX5EHTNEZagdjhM4p/PF+v1BwsB
E20mU70l4wgh6PndkJfRqEaVGyelcpTqS9b28kE1SK44ekWNaDKoQ0e79xD15ZBR8R4Gg5+LAv8X
azS2n/+YD6bT2ZfDj1mEJ5q5fEH8ovMfow4eg+W+NY+MpkyMZ8ppJCRHRRi2UFBdnNy/pvjzxNoq
ZWRg+Uab5UMS5KEUbes3ZPzgJqWlIdSMzo5+UPJxmLVD5FqbxIhTYzVYXXYsenV0v+iM8QJSN2xF
9aWWF8qxC8vmlaDZ6ovSMY3FocrrxEkJEzWv/FCfCsKGRGY8j0lXtH7cjyPpTF5pPHRE9yjbvE+n
6AQmKQ5uzChozXw46gJjIK9q7SCasn8UbT+VGwy2xjtm3WW17bKhiTZQBuvxRQd8/dYNTNlXHeO8
d8WZVedUtWasBWlbue9ugpvFoSjE8E8RThwcULaRyGFBZRTbClvdcWs7Sn3MK4sRflfo5rYlPK3Z
MWPJ9ZUTEn6wRLwhHDzVttNS2LQ0sxs7tybvqCy29VvZONo+q72KhKHeHKYb1YZ+iYctBzVptEyR
F3z1inNaqJMFvUWJT7qou3Qvu7SsNdoq6FM+HlLpPtZlmBx6Gv5U8YEoYr32TSsd3X0Zxijc4fx0
+rpyuyptmbuU4e9hztrhDotEZ3pRldwVb7S3fbeZiR2s91ASsmeSjbRyyztWqcMsW8zZamxJ5fFH
JWXsSBhMqJOf1pq55YfEp5HrCWMihS7x+QK/vnsoi6h0FiEEIPrlydDjPtFEnecdHVnI3zXskq1N
6NKPWTPDR1VB5ucPhiQZcIxL78b++SFSPf+48BsCFmY/B0An2Oz84/KcibSnwnaPsghDzpIulVYb
4KJQvjlxlUYvtGS5A6juab8ip7OSl5ZK2H6zXEn+XmK60xDYiq79AsHoOuFj1TQ9GDJyBu2gpdmU
vtDa4PfrYxA99GPAIE35xqqaATytsIjuwyZWkxWzVBf57CwGuUnMJvO+EaHqPbjhbLRB1/BVCmJW
wNkV5hXVPbSJCtPJUTRvozZWzK0+fyUfz/zisaA0IIgRuhDV5OVjmXG51O1atY5jT4YAFTrDPe9e
s5p+PRZz024Mpxm2VpESCxNbSvHDVPi4Kx92RDPXYLht6v1uRGwnBzWOk8QvsV9QXj3RMOdIC1Ki
Ng5Fv77S6kYlh7kgNan/Mgq36ZR1xQydQ7TU0Yb6WpFzXlhuajZbUywZmqEcPfunVRDb9Kw1o1vd
uRnxkSunTVveoOVOzJvHNDH3wlDK5hlqYmk8ZpCWhlOH5xXpBPE414HUkslaQyqpEukXta6t9N6d
y60o1VA+M/flsZrO4DyJgvbn3nOy9EtZOk3Y+6M9iZo6v27C71Wqpotf39RITBLczEx/2MQtk1nD
l6O8dI05H42uJIPNZ1vzdmSC8mOJvCLwzMfQW/xJksxlNlcnSvTt8/f4weW+fI/U3RZkb7jIVz54
Sa7Ck+177ZjXbUIofCbcX9RZERGaLZap7xquhrHfaeG8htc0JesJqYFcDw4fwKon+SkSvginVr+b
xJBpD8IhT+QpFZ3xEsHuXJDgAtT6Z4VnkfMcxRlng6XKxuAYmuPhR93mTvzexBhglkvTQdY18l8v
8LqU48qN5vHZawotAVdOi00dUz2tPn8Ef9ld+E2IjW18iMifXKrhfyH9MHPc3C286WgrodsesEbs
Hw3FNPo7vjldPZqCQPcHb+iT9i7t1Dm5JUNcaoWLV4BKngINShxr7DKfRDJtRKQ8aMfeVtvoLuvU
6E6YfTcEWh6q8XoiR6s4wgqaxebzW7++MhXDAqIsNupMHi6KVUNKZtOtSE+Y2MOCyoUIRDZNL2mr
t3qQe864UhgEPH5+1atB1AdW7tBhQYZi4V26BnaWKoyuD92jFhWDoJh3IyPahbiG4L1iyLL60Tfw
bANpyDoLAEUVix1RUbRNoXa6267yfmrlsZnScesiIjN9dY7S4amsy1zfs25lQQgfBs7Rf39eZD/C
lVyI5zRGy1L611JRtcxN42RQjvmYuNqW+aBa+M6MzuhLZUEObm1r+Kb1izjw80e2rMHzJbIQJQEE
PJpDJpPLn//rwoVcQNh+jk9M42q5QrPX70wMa+0tbP9512Wj9v3zK17X62hGuSB+rQDi1xVuWQj8
LGlKTk2VmP0/3iD1n6gj3GGL4UpUowTGYZKTJySLzvdAaQIGQrC76M5TS4LblFAFYhjAsy85oaND
liXatJ2jyhpXZoo+jkm9l3yblFom91bkVs6ub0xxK4dnWcMXjw4PM1YZc0T+bVwWx6pdjUqXJic3
xhvu62xAGXlR+wimnk/haw234tiu9xNYGOCSPDmVjku7QIKjceibOE34qLCfMTe8JmmuBurm8JES
2k0eXDXUar/t2vitR9vTPn3+5v6yVjAyJzQb1RwY6KUYkEbLSSFVeseGtOjDGM4278fJ1Kcef507
PQ/n4UZ9dpHLAhRrwyXnYLSWSStDgYtbNl2PICGVlM5Bag44M3FOw1MyFJikKWolmh951CVtkI0i
gSTEhKoLSNuM3UdZk1S5oWSfREYXCMHuuRgmmB66OhX2LfzyL2vagkuJrhXwFPHGpa28qkin9mwR
nRovpNj2J2XI5ndIr/29MgGGEACezBDnSsPxszyuHxZF1kLH6kLtIS7rrow28HeU7mR3gGu+rRex
cu+VuZ0EYqrcdqeMhvWmhJpCAHbPSyg3kVMM0Q2U4XrfxnIQrjtSa7ZuZp3n20HZN/XcKll8qkZN
O6S4j8LpVZNY2SVxrpElrkD7zZfk6bK+xZL4UCadf1CANFhZL3EjyG4ulUtxFQtXUxLnKNN0/GG5
ZUsR1tilLnynlhE779yRIGm2XRguvjnY/AeGCj/LB0/E129IJywpJghughIIb+9fs0l64UsKNWP+
BqG6n9atknjVa9NMxs6yswEibyfjpaXvImD2tecC3QTjXJTZqoIS1a5bicH2qdGKvnwXjVIn4iEm
fLsV61gZ0jLyJyLXFC+Qg106p9FwauvrAPF5z9SoNjdtwSTN1wnSI0YcNV/rw5Eof/Gd9mxflkeQ
cZSNyk9pqNGYb4i1NNj5P/9u//JSrUXl6iCgQtB0aV+Zwfha2u/o5LJPFSv86elr3HhWNQgxptzO
re2uMhDQ7L9feNFngNgvmD6v9Hw1MaqmkYqgnCND6jMaEOjTYiD2VfEUQTdZFOmJwemtru4vnRUh
AHRW6L/hJl+JO524oAYfwvnoor9xnAASni02E8yh3K9yd/itjnUa+sSIat4hNN35TnRl2a3DVpqK
b/cmrCaZpO4xTSd3PVCjOgumpoWb2YMZGcyqV8C7UxmOfw+zDCC+bYupvaPs1txdSOc/HWNvSu3j
MBFm9Cuf4P3eKw7Y85e5MbNfw0gMMpFOMrIDK4TSJte9C6PUXrVmFpbDCmT4FvPl43g4/7wWcg7l
OKcHE94PKOBfR32nF4pjlKp3tLQq1fYELDliZXRZOX1pyqr8xqdCXVOkkfeVrqZ6hW04uCO+Sunc
OuClVlxuyzJV/hnxV7wl/P7Lr+O7N7AcwrdxGYVdoniDUKw4dPPTmPdziDtmWst4b2oJHZI3Z66z
jbSqvZMxztAvej2SL+tD2E+woh61Pv7qFQCoKwDmxPw1TLgN3gqzuf6KAF+pz9TFsGQRBp4v5m5x
7hyNoj4NlkwPqpuGzUoIqhmMhDoWyhbfEnwaTNmnpbiBFVyfvEszjHxjyUNF0nmxLcupm7MBIilk
8Nb9gwpEQh8XyU5k2Fn6ml0n5ubzPeMabkaCDp5K++AuzOXLiZzuIGQh66s4WaOd0kHkYWLvvFC6
W5GUTxohf38yZhc+FLzpqy0kPhWN9KonlcldfQPBv4KaOfmZSQLULM4/7uWjd1KnbgkmB7C1Z1UG
masjJBK6UnyPIqiBQdPFzLZwlMgxdEsqp/yVVpqp9Dd+xhUVcXnzoHc0GKTyXSPNWTS6tZ633Smd
B2VKAn2o1WFFfe1iJT9Zo2Y+Wow3Hno4MkoAX9XKn/q5GRDXJMWkzAqkj9GNoXCrbeI+N5UcTNuf
3bBTXtpcMcMnNkMl3rdzPte7hY0WPxKH3ti32g37akFxFsBfh0/EqHcpYc8Xc86hiWlT0p6i0s3S
n6lhxOUXOx5cOKeppx9MZ0oqeFds21ArmFauhjpP5DccmLJNYivQ9zm6tCYLFGDxElYmCFrA1u68
hppTlM/Er5Rf1GTivMnzOfwZZgNh0U1l1vmqqgv3hfyGCtcYbeLUSQ0zdLb4z+YpiZl45Jg5QyjT
lAeryhIjUOJwNIxATSkPulWHAqzYhX1YuJtZ6lb000ZWNaxMYqmtdVZpFUPjMAYfmPUW2Q4RnX1x
H1m5QTx65Zk/Q0lm5KEbdbv9ouQjTuZZaXe+HguyUyGT6Mmus0QiUK3Bqdv3fB6Nr0mz6/xajRJv
TUKJ1Pc2xIZwF48ag0Mr1ynr4Dc4eCV13jz/IiDQArbEBaSOah9PJd0Ocjtzi8yHuJwr320IblAh
Y0PAmfr8473aqrD/W9pfymaMluGOnL9djORsC11JdFLsUuvfYmtwA7wHJfoz2SsrrycXPcLm31h/
ft3r2TUX5oRhVODQT7JXnV+4i2tmIq4dnQh/l05QWUq8a22pN3/gZCftIWm02tkJiLZVMLGjvVmy
tF+J1MtE56tj5k2vkUUL5dHHDUzhfZlUZQ9mDLP5EJkajhF+B+3tLeYku6VQvuZiOJh2MV6DakzQ
1lURr4/ZbBR6mZ48BQRpq6WTsyKryLx3DBGeGNpAEcX4IwQHzGW+LUCh4sBMNcMHUHTgxsPqvAEh
XW/D/KZFN6syM4UueiljjmjsOpEXxYk1T9Y53vgmgQRaJZxTG0WJEqDRoFxAR2Bs2qgRbyVu6K+w
/BHIK0Yl+2+fv+KrrdihkCQViIptaUEv2QnAyXbbdaF+UmE88VXH+XruK6X3ldlpf8CjEHvRwkDA
CGGXJl345fPLf3BvzooYrk8jBJ+OPBGAi+X3/auIGWG9UBgo3kkfIM3+npZp2BOLUjYbpmNltULJ
Vy+stSzGysVHVRvlRjCVDHpFUFqy0hoI/F5lpICLRqK/kGOreHsSFQAQg1q3Ey27hWjzk85/MkEW
oM8WE0qK4ctXWBlObHQpLwxxj/KCFsk6cF5I6mFhd1vTNbobfOwrnABd9EeAOEgSs43L5CE4D3qt
9NI6OaNZHvqscp7dvJuEr2Oz+Izpxpj5uOkpD+UQOzemseaCepzdLQNDHOQWngMEKk7K8xeE8xFE
wtkzTixat8z2SqvV3zpTxS83INoCtUTnGLHFLLGekkJfW0mbWqE/TgJljZNqg+vDcrF6n4JDxYMS
ScJb3LlTdVfnMhNPppq207bSp1zzmU2WeiBgaD3JZhiZFUBfNOLAVbx+ztZamyXTs6oqpvueaSL7
bWZlguBMTwYykgtjigOdif7XpJ6c0Z+mxHLWWAH16QrFU+cdSxWzJUSGQ0uYk29GTDiDytQbK12x
yynaalKxkH3V+0qcZBo3kfRzdJhGH0Tw3p9GQ8vdG2vpCuFkd2Jnwluc1USP7l0c3EwcQdUbtTyM
YqgsvyZDHQHQ7Khba8LF100SFH7WIvGiZjpOVl9sZOhUO7VGOMdxQbiuKbSDqcXul7SUkD9tNI2+
V3i3urDLQwhkjH+WDoyClYr+4iywrTEjM7oQh9DKrJ3iafE/FXOKXaJPyrrWseUthvj759vDX64J
RRJnXeD25foX1wS4qGTYKvKAL6W6S8Z6CEJVLwNSpeROoyTyE8MZbiz5SxyQ3eiDnU2EIVNjuuzz
FV+nNcxjt+l3JYP4r5YTOpkfM/fp/FZlGHNjBSwv+N/f18fV2P2WrQRNwqXVn9N5CuZFar+rEYcD
v5WJim6nderVpI0xC9QbjFu8pavHuqSNg8vArmDVIZ44v8NIH2TTwL7f9blnfSdgiNCk2o2y8t4c
0w7lnSLyr0VHnXcDQPjbo+U0pleF74JFrH5+YbKUPFywtH5Xda1YOdKq5o2btUnrw+dwbnHtrx4t
8DkT8IUsvsDSl3x3QfRPUtL47wsTC9Uxs9O1V3T6BlegN1HT63y+WD9wl7NXyfUWP1rO98X84cqk
uvBk75WzvROQ93KkX80U9X1glkmRPjapZsrA6Wd7frCTqT6ITKntU44Iqn5sCgHo0Mxa9JNTUE9W
olAUnAY6A+pK6rG3r3Q7tV5dLVd/Nexo41qfzCpd2bJKv5bYt2ZrjljP2yVuqT/JKSbFKcPCtTqV
wrPlzkvyIn7xCBGw4k3ZhVOjr1lwZvieoJjUfsXCg8QA4kr+mwwate/ydwH4NRV+E1lDtSpSq4lX
OTSCHPZoEnZB0xf9ux42enJUFZKENuhgnOh7Rs/f7/H/qlcNss1ojxp2aAKSR/BaLtll9ZOkCl/j
qgojXjTGYAcIb4eqgWhhaLRfWJSZh3KKyn6xRRvEVyf1slsmzH9ZGwsbFvwM6h6KtItjTdFMGrE0
j/dTFWnzVz1ONb/KCvW3HMXc3+cT5lk3lsflhw4jASQZqygQcJQDF9uKlwzUmlae7DOh5fdO72r4
TBMk9ZPA5eRWHtVlyeB+XIzBkwFfkLLh4gsvqqoDRJmSPeHelQGwAmgJS3dcuSHGCkok6nXZuipd
n1LUt76D6xuF6YSvJ/UzbLRLX1Yrkfilpr3FRz6GDHwIHo+02rgzZ314//yZXhYn3OYS9O5C3aQ+
0S+Z3QTOzXSKwt7Rw0i/0asUVQTiyv+aXMB1cOBiy/woVjG7PN+3NA+HZKZb7i6KasX8PqiDtA6F
MNX+1g55tTXDayX0A+cYeNNsJRc7ZJLocOyh5ex6IvYeGKPLL2rkajh7lPWMcUbOtNOTQ/4fR0GL
TSDB3PTCC5PzinNHJx5bVj17O6cgrHTjTHBPMQ1vhse8RRQa2BBSqt3nL+/qMOCaKEGhyoAmL8qk
84fK0KuovDRUdoC/aXeHETrgvQnT4x4PzJ//9VosEix/EOvRgHHN82s5jdXkFRR5CFFq+y7HIlz3
s5gNP3Ym9cbU+vq+bIStKCgJfuSKlyxlGhTFjRwZH9zQgpozjEjUDXhQYtXV7nCrLLveyPjUwRA5
T1Hl4Vl6fmfLkM6Gehfu69wzd7k3tY9qOjWrufdcKMFFeyON5y/XY7AM6AycwCP1LmBTxNxqkZqx
vWfKMeAuNsa7Qa2ARBAUedu0TZLxxn7y9yuSqg5vUccw/+IOCeUyx7mfiZlsrG+J22iPqtDaA7uL
DIQlh+3nS+WyI14kOdRG8OdATMwrlVyGdwMIvmqxTyt4sM626SuWWq2NPtP8UFWoeItuXkXkXW5D
zyg2n1/+CiFYrg8Pl8eLzgwn5otzokB66xDE6u4lfK7XGO+MY1SO6qtamMWrOyjdzqo8PUO0Vbqn
AmOEJUDMPBSzqd74KdeHCL9koYmy9S2z2ouPxjIKfJpN09mXsKlWyHOmdzonZyOYvD2kWofCvIYA
tMsgX/z+/Cn85RtaXJ9I12EYD+h1cTzPFOBtYuX2XuHwP3T4dqwTnGCenaq5dYb8bXl5WN/bHJW8
9stw5MILMzSsXKouTUIY+qRaNW7p+gqU8a094SPx+a1d7/BsCYRggqkxHQXTO/9gGTTgcTRpLGdt
Mg1fNml7dCs6G61VUVFNBAoEPNVbco7r21xykpl2sDktuknj/LJ9KWhuw9HcO1iy/Bg0Ufj23CPU
MFo1YDSr3UC6rm+T0hsOKmMHMAvMf8+v582JaWPbgDYlN8egk4m+8sy4+xKGZUg0RBjlj0qvt8N/
rrK4LDwUZk/cKS4e55eNylBddl2T7XBItlrUWHuXMZ4flbp948z82x3qC+kFXhQDhMvPI+2TEMvR
wtwjhFX/tKErvuMObzo+Gh2sMTiF5ruygFJ/48nSGnIT540Go6t/XfniXRYYSMCJB5ZjI5FfCixt
h30tbHpTjUgRjyh6L/N8M+yEdV9VRa2+OUXc7hu+o26vlsMYQiNMLGqlQZf0HcYE1yHQZ0awsDF1
kgjaMi2mdWF14otT6tUvt7bM1yh1DLliQq9+5awZ20DXInzbXSuS2j5B1do/qgZy1vU8hEXzXQcp
nk6yUIT7OFTM+9dO7NW4QE9NKVYTKkD9Rw0/aghMl8d4mPXKyTfGQOrCahD1PHxrsaIzntmLNcjn
BRRjXxVoxfwyy8OXyixLfauX6CHWFU5B30oUCdFKL5L+vjYwjwk0bvh+SGytfiQ+x9kr6TjmfpLY
OSqyAYEuNg72L0cvnOfODGdMnUiG2UkRGX90COFvqjW0SgB/uKx8xVSSFKN6BoN+Z9Qs6x6i9Cau
+6xZM51KepKHWhRIc6Hb965dUCwKrZgeHHIRvyy6pdeS2oYOjsfnO9BPDylWanFgQFqtAsY2bvGi
aWU2+DKT5g+muSKGAqzNzRr9dWds3b4cj30xKtAWzFxfS6Uh/24mPFP6/H/9EXKZyzy1EHiLDFVe
HxOHzEGswzIDf6jBa7BwY35i37lhXaUBDYiCVMaOdfxNUsljnaGQPveNiMJtMWTxnZAQHHzVreV7
FlnWSSvNoadxi5T3FG+sxCdSLH+NFu/PxfdONOqTgg1OfLLI68sf8f4ylbfMaOZDW0Su9ya9rEg3
Y6w3xWoYlKEKZFOP3gH7TPUEwCxDv52mpvAj3Nfo1a1Jax5KRPjAm3qdmxvNrjgMhKohGY6JwX6I
6sS1cNAbGob42KZlWyRr7RgkLuYa77UGtnyHDBbaR2NiafCnRS8eBxZaISTiRWfMa3zHrD9MpsH/
nQLcD8+XJDV8vBs16yG0xhpLIHvGzdoBrVzRNIb9NzUXpBwGZmeYpw4KXtv7sHAaCVttGpXfRePN
TyYilPlX71jVVBJE3BdvNT483as+hcqvWnZ8PQ2hdQM2TyFiOgQI3Uxr3SS1XmLxJvqqQ6wSq1hU
4stUrjIFIfDRwWQjGv3MVqeMDSbJ1KD7H2Vntlynkm3RLyKCvnmF3W/JkhtJtl8INzJ9k2QCCV9/
B+e+2JLDiqqqt3Oi0AYyWbnWnGOuK9YMM68q4yOrcRo+1HYHuYOBIRq2XA7Bj0rZBlCbdQJjintG
LRH+fjN/qsCC5XG1RCTZ8TJ7P8yZmuNUq5n+J06ozUuW2R+Vj9f9BO1V3pfDaAVEKoMwS7piqZ8H
UQgXeksvjL3ThmLib5O1emL0MyvICkUDMkDlNC0XD+tv1hEtfWpXK1oT9m5wAz0aoOVao+eTP4OC
5vHPyXD7/j6v+hxHDILaCX6Y8jovcZtxOLcIhcWxXaZ5iZkJo60xotmkgasMryeJzHHru2rWNVM5
x1l+Ii6I9K4uGEYzplsKI54k0+c9d9aW9+in3XBnFZ71NAxze194hh8esiHUXbzYHXyt0a5KFoZc
x4+tb+r3jAi7iFyMXo7ZrdxsKfQoFCMmy4H/88zrn4fXKjOD2zDrsMn4wIyicynt7KFlpu0z5s/4
FyJnlvEY+NmG8+NVOaBrqi+DK3qU3XQPro1RkzHStKpuEimNAboPTsdytyhhPkbNagy7GaMJ7VB8
GQTHBEVzDp3BcXYKX5kAhrSik+nl5lFBRR+6N0Jk/te20eEdp1Y9IUwZRyNeancq98HEffg+zKUm
+7uHK5XoqdPMwxnhIWrzNQTJAfFUdui9YcySrhyKOckwLNixyOfy2UBJ92uus+i79s0c+YAjvGQ7
jpHtYUX65zSW7D4kDyzXUmX5h9XvENVN0czGUed59GgYkwNBJyem70iraT3Du1wAl6dd+qSzWtRo
8cfiq64C8zYQLYZZY+3H29yuwizJSZSe9uFo6HMUye5zbSC3jOfF7oM4VIZ6zNA0/xoMGxo4yfRC
7NOmd8dk1EHxEwl7W8RDF3SRE08oMWhZtAztj/0EcXHtLRUdNcAt0oiGybDwaJk8pFWC88tzHRYJ
hcHy3kayn8fL6I31XZRX+lE5Wf2+LFLIhEbki+7OLYXhvndcI1rymPoulWeN3OyXWjYX0OBUonpf
69W7LmoOMNkbS/u1T5X+YubCqw4mfTwi2YjzuMmtrciYa+W+k0vlW/E8+oLWwDB42VFYq38TtJZh
x4Hu2k+1zIxnBgaWOANDm+ntCclTcREFck4ERJCQ5Oc3CQ75ria+J+NQl6oeU+mcIrA6Of/FdVeo
dm7p9bkAGR23uUUy4+Nd703EOsKLLn7FBwICu1s25yEVszw7HFTUvlTlaO6HjsC1OC2huSZ1KcWN
U8BHBGZa5ETodLVCNCXtyIr9QnnzrYd+/27mkCZ2pdlKCGuycaF1On5xQ0p9pA9hRyDXjTt26c9y
SDc6JmIrRJZzo8p4LBz5IWywW1DHF3W555w6Po94Y78oh5bkHrKpApPmmS1jErTucQqx7H1TpP3I
mNGsp9gCQoAGIOJhHYt5Gj9U4YpzafP93C0dQlQMTZzIoL4G611bu+EceyXOxNiixG5jLSlh+OK0
HVNxPCGEgleWCtiGIutH4BbtjCJxVrfKCIdvRmbO1Y1jzvLZamh/xGuHTvKj2dRlxjNtwycHa7hM
rLmZnkvD0tV5xCranmyrT7Mr/4YTJb0h8yCWNuSTEAJJeQ1zOf8MpswSSe4LTz1anar6fSYHc0yY
PzvWiYjMzQq0LoziCtdS9rFYQ/XBy+E68QM5wuykk4YhRtB0SDnuA9Naxt7vL/kAMyMmkCVwnjVc
7OIYrnZa7YA4TPuok4BZO7SYzxPfE3XoQo38ayai1731qtlnBpgF2efIlfMQC1/Y5Y73eYoSL2Pq
Gts01/Kz7pqlPBpmuADcHE0B7wzqros0yknbU13N+Z6ZIM7zOpDOIyiLtdsrLCnozMeFuiyK1uUj
ehgN3E5TRu5tu/XpkVCn0eU2tBecmiiqPhiFAewjY44aJv0ahPcgKq0FHa9l3faR02UXaQnSLJ3F
cqvTWGXhcx61wOgQPE7+odFt2SVNnqeC7ysypl3Vjzz1qMtbdQFB0tDPVlabPwlESEPcpaN1NNuV
ECmwcAPMcNvefs8CbBt0lW81tylCmfQoekzecdGlRXmu0sxmIc6WnkG5CTQt7VL4JanTRt594ABv
zZeclx7KYStSYHq5wWjYyEhp7DAa/sRQU30AlEcp6AV8bS6zjUZmnGsWQAXP52rWPk8ItpofxFSn
Izy6KDOgWUJCWmOvXSnpaoEKLnaXtMJlHYy89Du/0JO5vdRlg/8kA9Lghrn5sdBdYN1H65YJHM5N
IWIzUjMgEy+vrpVedbjTq6zufKiBwxUGg9rJhY0Df0SnWL+yX7X65Kkxkrsw7/kLgtVrHtoGX/In
s7fSOVmcVrEAbFJxD/NgdNAlHZlbZw6iIwRM3fVK39kzLJyzTRpYFMuuaHI28LwHizMNM0BR28R2
tc2iqLIDG5FfHDFqfOoAQA4cysMp21lTXXaHGo99tJdiNN5XEYjyr2HO/3PcF/aQwhYTvkEWslUb
99BELEoDdq5+B/aYyxJl0HS3zOclZUpTGx9Et86fwiGqi6snRlUx2WZOZAyK/TukONVJZai2u7FX
267OrjuZTmxFHU+us+ZlfMfYKYiSslX9fOvKhnKGnlhpAAWqKL28TLTBR8T3xhcc1k76dZ3F8E6h
6lNHQwozfIPZ/rcDMEkvtEzodzKceXHW9pgHy1Fl7jmb5GWdavXRtoSdpKPhHsxm+SUnwz7+u3ny
3/n95dEX3SSsBbT5HPS3NsdvehERqMlfCtc5R5Vr67PTTdrZNRTwwS7NF4kfIA9rrH75IOxLmrMN
xf082afKM4jqwCqFVIDkveihyvINGs0WHsS0HgsA2LQWY9/K8htzyMdhZ2eF/wmOqNveoBO0ftAL
ag9EhS05tN2Kh6cWtH+7cRrB9EAEVc6HPigL+2rrudE3w4xkDOpkPXEzZFUmtdm1d+E8sSnGBvZD
/bXqe9eLuzV0f+ESSd2zBYP0waTzv9x0QntPvsLlE7d8Qn4V7CjOMfJTozgodwV4SWOiL66sUaE4
NwwhkoZqVvXB7eoBrIgmovIoRtbCpQiwUp6XvDDVgU7Gel3QcLUHC6Optc8Xv3pYonDMH3ojXZod
R8JtbhMMTRbPrXpTvv6XThRCVPqrNgOADYb25yPE86BNr61ADheghhbFe8kMeEn6oQk+pWn9Rjv+
Lw1V1Gs0oZhwEGbAYOXP62GV6mnppt7Z76PiRMZ5eW+sc7ju6sFfHu0B30bATbzaxYgFCcQ39dE4
9e7FJET4jb7m65bqxnxjV4ewbTEle/HbKZnsSLWBd8aIO52GfrQPWK9dcNARpER4NMNXAm2+l3ma
Bm+0jf526S2ZFQkHsyXvpRXEghnD7Mf0z/DHqHko7Q98RodDRLubMi5tx88Bt+kaVEDd/71q//YI
6OYibsA5wBT0P4H/b6vWcUWYNcHin+lspzubHIsgZtmkPbIDY0zoGZRjMtN6sGJLoYnBx6CZYCu+
KO+QKNT6jZ3rL68gogD+i4OCkexLzLqDqwNod0Drbp3ksZ/biCh7bZiXUdd9QZep1NP+3/fgL7ef
S26hv0gE6E++6GjLCI1f1c3eGQmPvSvGPDvOHnP9vHBz5HWLPsoB24mzus2Hf1/5L9s0mZXovjEB
kW7w38P57eZLSyNn1DScI6XCQ51m5bcanXO8QFY6jxjCN2EtcWT/vurffi8aOeRqLD0W3fbPf7uq
YzdptvWWED+D1v1W15GTHyaA/clsBzNZC3MKynuEnHDIlzV6S2H/18szQOA/G+Ps5eUXQ68qGA1+
dKXlocVLcA31Mt+LWQVtIvMh/ZEVnTy1VLjNGx+p1+1ZBCARkz+L0CFqjhffxVbTZuTwz4hs5BQO
UZFNKeEQi6k9knNbxmU4kjxnc5rwi8m/RQJS/89tcFYydEtGDZvE4eWeBybIIckg9M7Y2O1DAxXh
jBvrpgra9Q211Ou1TWyGjTwR32mIgOlVYFQwI+Zf2VdG+p3TwWmRHGysQppKTe7W4mZq6qKKNxNX
cIhEVYr3wF9UflirMryZJ2t6a8LyymW4Af4wDVsbiI15+sshOjSx1sLnG57zXnhHe6DAjV0q4qNf
R+sV5MlQXsBIrfdBLVR9HU2EhVe39bH5NKvd7JCecJqvrGLYG41M33o4rxYkfx5rEf8UUiGAVi+W
BrYgQMsIEs9+3ua3wqY5nLSkUmGuXqwbwnTRxYR+cfr3gny1521XpV++yV3gDr0cV9DdbGQzTuEZ
yXxwD4BCEyXfz+U310VuHDeVG75xxVdDPGpCSkOqNdprnAZfTLp0FoZpqAlugChuQ9dpm/xULKTz
5ew/b6kJXi14DPGbhxXbJpPbVxINpkoSz6aTX4yodT/M0llvqqawm3hea82gNgt+LKobjrkeP/37
xr7+mZ6D0AwdC1Yi5PLb4/5tp8sYGODG78pLpPxLGDTpM4aJ6OBYALDeWNav3xwuRWN0o4zwlF4h
LMmcYjWO5aXuJ7rcfjkdmIqKnZUF9vPqdlAGaQ2+cdG/3NltbohEFZkGIvEXj3GVrmSqU1UXr7GM
PB78zH43BJW45llWr4CKCmukM7WU+SkDNe//rx8SlA28PqbFeibi86Xb0TOFTbXmYtGaCYNS5OJg
iWbyRtOutsSpVGIzfXrptDcyf/r472f7+rfjYvvviIONjYiSbVH99mzZM2Z7ZRR9TrMBu4PdWw04
OU74mczmi2mM3RnR9ywSJHPmr39f+7U2mCSYTRrM12SLIXv5HSERwFn6BhGXiQ/2oc6qoT2altKc
ZwGFneXMOO1GtwKRicwblT5inkGy0I8bfVr54FZ2ruqmNktWjMD1NyvUvX3FqZSZx6oZnJM/Vvrz
v//o17sMdQbi4G3d/xep9OcN6+HV0lF1e4rt9Man9fN56XN1sL3h56Qj9y2P8eu1x+UI70OnwB7j
vtS5WZNmPiv8/lxnKBpd2tW/lL1WB9VasvxfB/dbCcV8jlcRazgX/POnmRiRSt2J/py5hfxQjQrz
ivn/+U8WyLb9NMjsXZs28xtz5tdfWO4ociI2bgf9Et3dPy88IjXlm0rYwxA1k77Qq7b3ymlhMlG0
fxE5zYABdWUbB1ENQ6vsDPk8dBNtfMQN2Rv6n1d3HN4fMjFM78xSAIm9uAv9YtC+UsI5W52/PEkG
0XeukznRuYnc6S0m3av9DgrDhqo2YatDpXv5y1FhkyDRocWhZWiTvlGpwToVvHjhmVRhCSzXH6o0
WYjQqt9wzr96kUN2WaIpI6SRvFfmi5OaUJ0oWloH59XXtR3brJ1bp2Xi19nTnd8Hb3g8Xt9WLodm
AXQXqIBXJ6QM8ISmUzmdh9Kfd71aynv4zOVRz/VblfnrmwoSAGENLRRkL3gO/nydPHdogBe009ku
zPLYuHa6LysERU1GAxkPhv2usTL1huP1bxdFzYPanPsZvjpxoQVB5O650zna4rx2eevXUzKRGZfF
jIPd+pStQjyXJPa+xed/tYUjMmT3jLaTF9bIl0ywnh5YEFbRekZDlj65a2a/pwlOwJSTTqa8LAVY
AIBYjWEnRZQW9uHfG+LrH/6fkIvqAD8BUvTtz/vtCzKCkzM417pn7L6RiJUJuqZ2YTqrubL3lWye
hZWqN7aq128TYseA/YJzF5zMl525QldGufAtPXdFX11qy5ucBGtlMCQGXbv09O+f+GqpQCRCqOxv
qmaklS97chDJGbNYwXDtRT83cVj0zAWzLGcqCyrymX45d/h/viSWyE2iZ7vsQS9rrqLF0BOSenJF
o2cxP55rJpp1SYHgE++TXfqMqLp/X3LbZf/oPIJO3kgWm6bZ4aP8YuNDg96mvEjj1YRCZAHNDtR4
7hVj2Od/X+iVdZ4WHIopNjzH5vfhFfzzlRkQVPhlaeprKRCGnQsSK9ukoCFe/Myk9j+GntRLlBBd
XVSJbIvwi8n729wypSrvmX3PxY+uDWY/hmgTzG9Ug68fdrDt/Zzr6WbAonL+/OMMGUzazkbz2je0
fGMbq0Nso854H47LfGrk8kb77tXyha7AKWkL1oBJSurzn9fDhQt/V0Ovb2qtg4skuuedEt4veCb5
EZ67Nb4vhYM5cZrL478fxKtVFMGfImSDLobrUH5u//y3pWvlJAs0uNuuOKgnf4wbAPHq1tMEBt1g
XnsrPf31C7b9VFS1tEY308qLX7oSNRb2aQsoOuwG9xFgOex5Mqa8/o03+fUtpSezMdyYYG6oqO2f
//a7wtZj2u1vIEsqmmLZq76b4DCZY/XUeEuozwSIp8N70h2b6Yefut2Xf99XKjSu8Pta+s/9z0GG
m8tfwpfvz79gbKmr/aFdL8Mcle98TfDmzpiR6MVNlId2XKjWuXgY+MoETUSt74mOy37J0YGL25ZV
GzwMrJtPrS3kM5qg+cHRRJadjNL2DVyRrImbCMlb8aVr5lofUnCb6U3jZPBiJiaVN4g1muwxF27+
rIstzSZo/fnRUWqagP3aw2lhFoi6tc+MX3mfautWMAvNF9r8ZS/uOIaON3hZhrWNaW+15U7KcZSf
Fga81YHwut4jK6deTfuIkNq1YoKovOZb0wmLYEXGdl/FKhb5DqItYdCDQkeRYPF27kfdTt1Dp7wM
Ms9ijWQLNY70zJPrtN1zbgbWnZWv49dWWz4oHYxcDxmzC4A5a6F/qdnqDeSAQyWwWDsUxBFPFta6
q4qrIVLP3Y91MB+61KMVs+IqONhOHqaXiNg2WDeQpYkQnaKp/tShmCjvBkuZ88kZveHdDNiJmXYw
5t5p9laVH8OOMUFSDjow9sUgquZ2qKv07OIW0uRv+WJ8v/hCW4nVMQ7lo4eW6pAhVsp2IoDXAsid
Y8+uMJv5YVZp0965hUW2WteuGBjNcPKvi+uJNPHGka5pREYJ4FTZqXjp9HRVuKWnuMPR9LWFahCg
dRe62pWMy8Zdhu37C/5/14zLWTEV8oJcfx8N/NNxge7oOZwt03s3VQ7YGlXb9odoXAaqd2yoy20/
KGJeu0k0xEuvGpFDsyjn6pcN3kxYdaQ/FzTRv/oEiL6f85XUA2ymCyE2WRHkCQPg3AE47ESHgJRW
92ilLq8IEuNlQEYlqwOz4wlJKm+aTYgu/ZqDcAiYO83NxtNlA8f5ZMGS+jktmfhhmr1X7kkAtOp7
NyBD5GYNU9c6GpMnrNsoFQ7Hz9EPH9fRW/tzNKGT8AJvHol1qR3rhjZb/SPQ+WjGKzF9OcD8qZe8
a9S9HyGD99PzKHTWX3tyIBCUjU7zFW1AmP1iZJ5X7z2yIvUvjzFRBYc/CtIdSXZ+enIy0UNjGKuW
6TaH8ONMgUUxrp3lfnQgc+5dBxrreSHwqtmX2YrEsGEN9LvKFVLuSIHAmgR4d3LP2p3oQzOyNq0P
LFzD+UhWMrP/YIL4mdTO7P5gljfXu2za5DIg+1w7XsdaqQdUNPYTEfWtvpdzST5oV5vWpyIfESql
Vmj4uwUJq/+5XNKZEwOMaD+62Nnq/oQewPuAVMQckqBam/frWvgPDWGy1W7MTe+BjoOuHmzKVFLs
3EDLuKY1KM9dVjjLgTC3ejCS0O1mC2cAQqppR7pR1H6jNJPf6AatX8nsM3+aRcOMacrRbXxVsho6
BgwyPOIIi4AgOyn409SaU9JvHWzOO+0h30WcPfEvupHKBpJSOHKCx5Tmh7rSWxdEK+9mNhtMOlKP
nthJ4gnbq8CytyYuYPhduEoHrHFABG4COGS801LQ+xXmsDZfDEYNqAhx57E+vIkoCNbD0N/QKUvH
vSmC1EtM7dNisEGmX/CI8fVzdDN/Ay3TEx+BpEnFgGOjqzW6etivJBh5h7TtPUA/1lyRKVyu6WdZ
wIRM6N/AUkVH1X2e3KUXyVTMw+cl6lm0KWX7k1Nk0ZdynFz3NrBhRYAr9MaLMaTpMepcY8uCk2Nz
4mDc1WVc06u69KtdVEfkiVQfTW/0tk5K1/PRC6q+/GDl7eJeOpy8+dkmtPQsPKAG73vmn70dw/gB
cI0Or7iN3GpcLiNunotBO9oivS1t/f0mqH6MasR8u1E20AdSac0GO3LnfCGiRZBKGiGlPVKYlsEu
RNlgJrkGR06ClDRSGGIIAswqjqa2+xg1fN6e3KK22/t+lIG8DOGAxqTs7b65E+w7xqkjGfo5lZ61
kl0nbEJhVWO5eufMCu0qSGfM3mjtRfg5yuzoSRhbjCDguyaARALWYYeG04fMkqG+PqOFDmf4bq6D
3c8yFOKbcuSIe7cAeujeydKf5isnfGI3k2bzXJZxV7RSfSGVsS/Oc2TLmzqMquoG5qa+NGZemx+m
SLsQT93WigthG+Nu8RVg6dWcxNmx4BjuOMbYzbmfJlUmM7bbaOdRnn3U2RA9uHAp3dPQLUH+lHZm
Od9vSqQvbCDdd+Xkxu1aFE59yYkaHT57HObmPbnAbEbGf5GLYQ9k6xPSH0tcxjDNjwKMZ7E3wbZb
36iQDAgutuiA36Tm2RgbXKSgfjtCaQiZtD0EJAU0C7xexdofwRCvPStZu5W6We0lC96tqp2H59HP
g+e87rruwGHfVSdzVernIjPEpF3fg/BjkZfMSi0mpN1uG8KjiKGAOq5gMobvNITmfueHtfscgedP
SU7VuXVAYGy5O+1nnvWjz32rvYnWSKSItlH01k+p4D0944208l8wcGw3rpjFPukae88pK9YhS8K6
mU4WzzA8O0bhPdZETJSEri4mRx8aXfk18Bbt7Yd2MJzTYgTCTebCtesr1Jj5WxEUk9qVnmEa11z4
dXZ1x6DOkigr3OAmnULzWODOqw8d+HLzwdRmRAIwWIkYxYLZHLCQd+13XMAig8UvXIQ6AVlViUaQ
4B9Ju3Gtw/Y4/URLOJ3wKpVx7Fw0Vgj1Ody/Y4fKip2ZZd0+nxSNh8ZY1qonbEEqf9dbhtkfMzds
Hg2nRNLXG6ObHprW4YMvoJUdkGTY884uWjs/BqteygM1ItkfGXGiZTxZWb/ctgtC28SYs2HcW6TX
jjtfKe9JR/OSJaCOmOlDqw/K/dxF9XexiMI61NGE6k0VdXAI3XyijAm7lAotEkg+HSOCGL8E8ntQ
EhdDYmxmjr+CLkBn1KkSGxYcRdokU26HJRTe1bJV7DdreVu1fe2dgZwXuzrdon+MVTsD9JbWX8AO
BdKDldE76Z4SeEE6FVQ+RPLRCIqv0CZqat181ncVnSKZeKL3x13RhlP4jmOnzO/IbS7Hj8tktMcG
3CAlHY376GgoGbTo7rpsQXcl5OaujvuoWgwVIwMM7jGDVP0trK9g/sBBuXzsOS62Jx0NxM1TYdhi
Nzv98tnoJgTSce/XjZ1MzJT7kyHNKdgNRe0Ze3w3SL+JN+l3U+vpKZlxlGt8gGiSWkJic2P+QQYy
6Iyg7xx3z8uNwim0m4X+Cy070A1O43+tKrca9qko54qdig7GTtuB9E+CcIlrRqhUlojZkbeF40v/
XdDjtYkACgmvv3ZgINy9byAqTXLqMugcRmkh1a1dh4bsHEbtLTLlfqC/lBqiTDqK4+aGrBJMDxpp
LyoEdLpbxU0v871gIORRPLrCCDbBqGBnBvy2oMAd5Cc9tF61s7qwJZI9gJu1d3Q73vlraSw/5tXo
gFg25XwWZjUg1WrIEiGPhBwUmTh8Cez7Pprl+9XMxuoGbX5EroaUESwnbCidad6sjZV/9SHlDed0
jBb2LQ6A9gdiQYidRqtP7YnjThKyAI86n+IM0hSQ1k4wWK+zNXcOfFHHZheWtH53ilzGbNdmc33y
UxICbnNz8r6j4u6ZP6soyI8GeQ6nwok0QX9DVZEWjU7FvJnX2XAShOLFsAMBYzWHpqBeSzQ6lE9c
mqxxJZa1A/g0+PORl0h4eF9KbSapjJzqbqkl4V1kTzY0RvpcJPakp+gdKGzKJTfPW+uxWTfBYU1C
aHXJ02HJH3Q1SoCcJgdcP6sLc0+oKgc8C0mpm3QVyr2d13Umo1g63sRExJ4ADM9OJqI2mcgpRqDU
qmr+HhoUJHGtQk/vsyiqycKxMq+PiXSWy5l6xFandTOOriLyod/TjEyRTzIyQeDkqIhXQbb2Xhao
1r0KdvNtG2Xuuucu48PMzYGThupX/1Pj21Sfm4khI/OnkQKrio8xZlQaz0jd6ILNinC/uQ7X/JM7
yfQQUeVnANDnaHgMUnsqLySSFJ8AxgfLvl7wAJKZVmLvZRg7lt1eF22tk2kYh/okSVrzmFzTFwHy
aBHjHTcDmnCUmaOXJ6mukE43he99SdcFkWBqr0a4R1hI5Qw+ptekbqtVeRwijcJK8oo9ogOZ4tXV
jS78QN4avg3z3ibE8ZTJMCRUELcLdS7yNAWtK9cmz61ZqmSahvSzH6KPiX3MS7u15lSIBYXmadLP
ug0uWc58dF/pafq6jC5BIZNja7mnAkm5+6h1/UeoFD3iSn+eqguf9HBvOHptdxYUt+eBHaRKkQn4
avihqq78IhrT1Y9N3eHnMlMMau1cOD8wEYjlNpBIIY+z1WZfc2edlovZhCEhQEZXqfcyHdSlAYvT
7fK5ceZTpWz7AL09Auq15KK4NF2QdSZqb/LJj9NKpOIu85aOD5lTjIgFaHoY4ScT1vpwmTl/fRNr
Zv3qCx8jQh26g3t0Rp6t5kPW7CPtEVzWjo5BUnnvFELkMdRdPCTU53CpbIlJjGByDWYRJpl5QE1Y
r5eWRpo6BGvX6x2HGm9OEEt0D0sjUBwiPvAjDHiiYic1vdV9CkCK6P0yQZrdW6iWrZ0Ad5WMzB2b
p67iRxya3Db8jzbCV/kgDEIpiVZvGneXrV7ugkstwiB2C7JLEhv/0vo1lb7W7/gIz2rHzt1454ke
HCdfz0SCJSqDvGgEzgExC+jfq4ur+PMxGrCLZQkYdX88VpD2ZFyWCIPjFSFG7saiqZr23dxm1kyR
6K9qz0HHJBMzG9z5dqwG+R6TgSyPPiRg77iJ1C+zjyIgJiQGz4cHLlwcVwsQDsPt1uxvKxbPt6Fg
oyD8m+SKQylAA6NAF0VV7FMHPOy7yBcqeORDawUPWWFR7scoboZvVurJ8l6gqbBuQjnwCYCuINZb
XDMW4uFlacy9E4joOzsr37G203kPSIJqMjbFgs53kFgq9vVoiOKgy8x8kmgazWQYc9S3KWwTQmuW
OXv2s1KZnON8Q2WxS+CJ0b4xCH8pK6Jp5roY0jc5FSPIl8Mwk3EQIVFuepGmLQ5pulg75D8dvQhQ
aIsUwW7i23fkPaQtM6li/++u3cvG73Z52GNgu5l9WsAI/+zZlWkt586JODs7VXvsWmbvldXw7oZh
/jQNefTG9V52KbkeIkWEFfD76BS+1BVNRWYODMzyq86M5otT2S6IQc/elzZnsiTlUX6bieA+usZU
Z2/c6pdDm/+uvanXmJK59ChfdOArLQyZ2lybs0pJXmMuLsjPcXME/fpZzU37qPNBP/3PNxh1B/Ag
plT2ZhH/8wYzEijDpR6Ka5EyHIgL/KQf3FkABlIaymSJtyl7Y4xibT/kRSOWIGeooSFUSd6W7Ub8
1grGGW1bUbaWV3ie+V72eUoGZaXunaBQO1/79QmMW5+MQIwtGpWYhYPRj96423950ptWjVM2jEb6
3y9GCiWeQiFxClyJqnWeonS07oxON1caQ5iDvbTUlyigQ+xFuOT/fc9fES550vT4Aw/9DniXV0GV
EvektYLzu9LF7epThfuGINYMIwFN26x/GGq8tKzwASLs2q/ruV9y1leVGZiW1DzBTxrs5TAuOFuB
e1DHNpCee7gOV2Tc5bdJ5v8rImZTtUFFo3cPN89lWvznMxustWKNm+Rh1nY93ZW+lVE0hTXGEEy5
/XEI6Et+aPiCydO/79brZYGoA1aSB7YFod9LhoDvlDIsK6Ifnc5sD4NoKUgMAyNxHBSlOspO1NOl
dAf/raSEVxIIpot42YMQBQQzTdIK/vzNqsKdlpEmf0UEw1GOjltt0P/ubSQAWWZi6wua75mucAHZ
UCtif7D9ZKTZ+tMikf2NWf1f/xpmnkiakRAztX4xvpCB9sjZMEg6C1GbUPav64XRASlm3tj3DwK1
mbou1cCMDvvQ1zLIaQ2i1sGLaWHl+fdDebV6KCL4Hyd0zl6eZb9YwoYmNTyyVXZTECH3aNdreZbk
v8VUMzUOsqrXJ1sFuHM65y3I96tPgoMkDDkzg9gNDfkSzwevjFoF0c0lqLrmsz0O6YE4HOxDrjNd
cfC+hWF69VN58cGyIr+BIIff78W2bIFkXFtnqS4zSYVJPs/enSc663blb+QV2HrSs3rio5y/9cRf
vflceePPWPCzMYq/ZNBoQHJycKP6InXllOS3hkP53vHGRWPjRbWxWp0ZJIyIoykJc93mu2nhpHMI
CK49LuaAycxfxiXaD/9H2Xktt40sYfiJUIUcbgEGkRRFyZLlcINae73IOePpzzc+NyaoIsrlu7Vr
hzOY6enp/kPS586XWBrleZ+Qpeg7bu+UQpIPQ20tvH/0q4HmCrMiWSCHFlujnH2rzqU5PU7kzCYZ
+qCan6Ch2rIIY1bzEweFDHlNZJrLFVjwR0MLn1Is6FRU4H9DdP+4WMp5SvyiDVI68Zn8xLfJIk/D
nu2zxCs69lAS+A8nvzX7u9uTyXcCqajzjWgemeriKsl8lBdqe8qoWsqT5mpDUuztKY8/ISSZ86AB
KrY3ayuKoOWp9lOChwiqDpJu/jRr7r77J/PDX0OsUgEQgk4D7nsdtQwVGLE9m+mxbaQQ+JKQnerx
i33TJbgxLkwTVTwYnfldTgZMcCDEN7EHz3aOLzjItyvQrY+OjzA+Bx0r2r9L4o1ZDl0vZ3J2bDHH
i8ym3woNPDcrfNjxXQBhzVIpNMuhytvv/lKIiHiVZ8ATg/ZAOgXxDCLIIn6nsDnkmgrMUQqN6sEM
lWJyq8H6oTdF8Pn+ULdXOmMZ6BkbkGYA3SwTVd5YOZyspAArEGYHTUslY5OnTfQyhUlRvGF1V3yb
4F7Yr21pIkMZFEpX7BBQz/XBLVsl+Cqh+K2f9NRWVYQXYnRZI+zmfg1mb33utDBRdrIyyNPr/R/+
0RqBHwZriyIaSr+L/C+t5raPElRdBqoCb00VvMdT3Z013/RXsp4PRyLRAoJO2gM+e7Ev6csisx+U
x0CS1Z0wzqbTE6IJmJVCD/7+tD7YdYQfgSCG8ARgRPz9H5HAaRq6SppSHqHma5SdrGwYDyB1gqdB
qhXFU+kP74BFTN+QW7WHlT3/wVTBU9Ab4YpCyGqJdUBzY8ZhIimPbZXFly7MzOdmboZvijxoD387
UQZCocxGrZki2VLJVSrqXm+mvD8GMBc3SQulTMphoNSamp4lyQzPcjt/7tRgDaeyBI4IGwViDKkZ
bzNeiIvPWeW9bPkUw2mZ2dFj1lmgtIGp6ytLeRPSYXjAxDY4UxQfsIO7/pCtHZmRKtfdcbZSZTu2
SAzkQT3vkUTDAaGum4cxqL7cX1Px06/iBhJoOqhzmx4lOGxjEc/Nxkqs0jRQS1XlCLptm1bbgo7D
mzxC8eG5XljPRVkbdEf9gDQ4qdP23/s/4YNpk26Ak7FJdshxFj+hoXwcUkJ1DoGFhhCVbSRhFHWe
TzG+nYlXABl20w4x3fvD3n5UkzwH12D4S4y8NPqW8yQ2BnLbYwHlP3SVXkpetBbwxP1hbu8o9g5J
owyeC3IkCPvrrypFJf0w2M7H0AFz9hndFxjGM13D4r2eHQUd7Qj/y8h1IkU64NSRt7uBbDxwbXi2
RftQdtA4P93/UbdfXSBEAS4CUAIMZ4m1+SNk1OXkIEwl9ce0M0dXbY0KvrWejAeCTK65SLokv/zY
H7YA0cqD1lIVuP8DbhefHwCDC4wbywJr7/oHSB29ps5IhyN2dNq/2iRpCOKn+vzXJ8q2gU6CpIaj
hcy1yK//mGdqDvXUlFZ/7IXQR6ql71DK7C1AlvLRboHTiabF4f7U/q/0dn2mKKhgOYd2Kq9tfKCv
R43KljaHqY7HiV37DDq/LD0+hoy3eCVqrRJAvrfIajXKbbCIyRUVIW8Alnja+IYWqC7mHUr0ZERS
eMx73cfmF4wWgi8Y6ZDlJU1jbTJl9GWPWj81x3pqMTpFXULXycAaiGGWVcevMvpDhTdmrXJqhXAG
3KvR7rF9m/30kuErVb4m9uRAo6dRM3tW33ZvAQas/K/IqstXmmU1fYIhivQ3nQ55d+FA2Q9IwifK
dwVEk/Nr7tGM90YJ/Mi2i/rBfMRFBaGRejRrk85hRWs3MkM521JlbtlkUtF+af2gfEcMxCmPlVFo
/1A/aSaKuXmFyyrxQck3psDHe2UF0wAMZ5fuyxHLty+kn9KvnO6s8yCoMpSBWRasre2WsmGfjf+F
xeg8olsGpIC919pgB6zZ2fdyxwOGBnH/6IyRKoyQ/PqzHk/JW9Lj0Qex23eA2vSN0QOZqJNxX8Dp
fEMfg6Y0NW7OBwXnjgoOUNHwy6yOvrqnYRyPv5IYdYztOMp9Ss0WsMsBfywYoI0xgF2pLU0607Lu
X2M6IdW3aHD6Zx+uub+pdQOwRG/NwXwp8clBv0etreFZLcNEcsEeR68+T63EC0wMObfg9Cr7gOQa
9JQqzgCxNxHmTm5uRFn9H4tES60q8zD3utgWgiCZZX/307QrVpKbG9oMhRHE4pGpJd2gVmEsXomo
DI8maSYu4dogvyMNE4RomFD9xy240b6qQDMmT4rRlDlrqTWqvoe4u9hgZSdfUsMJgOT5bTfCLwIP
vMtaZn+Iw1lDAA5vbZlGqaOV81ogFinw4liKXwsHmxoHPOnF9ZrYUdBPMqYqVgcQxYR32EMIjwvA
IV332Y+s8RPPzgKga509NbBeHoC9KMcWH97vRibN09+m7L8Nm7nquYB0UprFvYdsY561qlmDuIDH
Fvs6ZZVJGoyNEyjTymV3W4dk6kLTQcyfS0hevA/grINKsfLmyPHmQ3H/IHZS6I3zE4pt/5wpwClq
m5KzlRbZp3Cswp2fgphc2Tsi9C2+AZBUQiaBn+fK8tXq8Gbser+BFdBM5h5kU3/GmjLaplqhrAx1
UzsRpU7KCVRtSMPhYVxHYZV6ESnHgHBrrVYvaZKD5emDiciQFmGleH0Zll/vh/6bTAagCc8KFhky
GQ/l5XVT5hZUNbUSbhHGCypLxSGTY+msFtn8S5ICICFJmazta/HIvVpTIfGgq+TgVHZBNS+um7jP
1dxB5eoE0hRoFOAG8/sMXY8ejxm3PxEDQFfMiIym9khupx8DInPhZppbKRKYPXnlzr1Zd8q96J/a
CthuHgXLSuKc4qYaBJZxaoJZO8y8V3ZtqksbRe0k+mIwF+4vuji2i+nDFoNr8ZuQTFJx/Z3n3rRq
vQ71U90bxpb7YPgZp2qt7GZIGcVWtpv4JQijMkYrNEHK6f7oN58cdLdooNCq5PLD1vZ6dH1q8LMC
LXryDQ5xB2UEBmU9nGrDAFRAyTh71p1CWlMO/mCRbZCgqiFIVDBWF8Ma1ajZfWerJxBfjpcpdlS/
pySKP9MwyOX32FSdT/cnepMymjx/4PkotE4oTS+5xlMIH05yfOVkRZP6jlwp8iZAcvbNZGk/YaE4
AFOBs9Kw1NW9TqOsXOGLffCdHQvfEANJX+L3UtkjGJqEvpymnOooKL5mY6e94qIhbQDXSw9JNsqH
1AyqM8Tntlr5yDdRC+w135e2EWVRym2Lc612bcZ/dJRTMrVT48Jwmt/U2qHBHVChXCFy3YZqRoMP
AeuC8Uxy9MWW0rSh6IjFJw6rKDVLxTap5BYLZ3LcTU5cwxymzH9V4D1eYceow2FUx/ivl/v6Vyzm
rPdR48+DrIB59YMvRmESMtGK0sBe+uP8jTK77pVZENRu4OTBGtn8oxWH1aA47DpO2HINpgxIST6y
4mPnW14FbAUopSrJD0KrPVr5vLc7C/cSepEyDyEewUvifpCZmWxWiEKGKMVpqBXYIPOKLDjQhzQj
gFN6+9OXkjk6p37RrVEwb48y5TpYVvBOeargJXH9ubU4nApoROZJmn3QzgEQgGkzdRHKtqUVbcJS
NVZKxx+OCKiQLUvZiKfp9Yg2oGynoGx60vKs3Kbwl9E3lXPlpXRqExy8qj7cjx0ffE3e94qicyOL
tpoIon88w/RO8eUhHaxTpaTOSZsHLdtmUuLLAIHbamWwD76mxjVom6R4FG2W3TtTkg3I6pZ6SkzT
uYxaYr6CrpiPaj9XbiLnA0r6RhIh3eZbK0+/m3mSWsEnw7KMqEydUfy0P+Y59AA46mwuTnER6M1O
TkaZQhFct9a1tDmXt/eX9eY7UvRmx+qappps4KWQvQy2mtRGrpipMINR/OgA1Tc54ekVHlJwdH+7
shaEBRPRDxIcxeTmuZ6eWccW9JKkPhlIou3KipOJ4FOLTbFmbZUiUb4kUhh9VtJee7k/09uFBYIl
vAlEg5K4uNhATi8ZvaFO9amNW/VFNmftkkhZ4sXAt9bcVW5udGZpk70RebE8wcDpepZhRmR3Ir0+
0XmzD0bQJsea2xykaJ+7MyqRlavG1VoR94NviZkM+4d6Meoa2mJUlNCyLA9G1AMyyEkeIsnSW43y
52sPbGgL5LhbCXq31wysVdAQtE0IBTDixJr/sVnnMLJNSVLak+Tr6SewTn7905TRneYxZ+aU+VAL
1eN33zCyb03mx/UBOXg/dKhLRQVNnb/9whpPIJPsFcYj1cjFrwFLzdEK7elUI1KOnpuAKATTT9K2
tXh7W5CzoO7ydCVjRr+Hj3w98aLNurBGO/4UUEPIDuqMqEXcy361V4ecym4+UiXfjFpgbavZlOo3
eSadARxZ6NPkguUo48/3J38TsvhFwFEUOAFocNwY+pRI2OkhUPRTObaBjeyI0qQID/NEOoF8x44t
BKAYeUGYR+0+5+Vtv93/Abd7nkBJ1KKDaZF6LHPoKbOngL7ZeNJBnr2PttblHnyk1HyYq0jVdxEk
0eG70draajFBPDz/SN+59JBdQDmHl9rvRp52/TUIWK3BeyG4ALOu5lNq8QmsE8BVsAWuBAupyr1s
KILkn7FDhH0bBHMBAQXOgPOqxLXdOZsSlz4AGkzNUlYi+nKz8ElwCSFr1zFH5zcuufyjGELv/eES
oOqtN6iBSDwc3SgEDv5gF9JwQZoLGSZK82NgKtvZp8CbunNlVcVBasO2c1tixrx2fBdbhtViy5Ag
ETFIGjAzuV42f84dib4O5DMKeZM7UMJuHsK0g5JRm9Zw6idjOhsKXMVd2U9ILt3fMLfrQoiSjd+v
eNJxNLCux29orCqsi/pY2Vq5z/gMJpcBomA/+9wK9iryOenOmdIkydxUGfISbY1YnjZO64+eopWr
mk/6Yh+xIBavEwQQuA5VjvX1D8rTRPJDKcZGE5LFAxpk1eSG4OfXrofFO4iFxwuITglSNUSRm0s3
bZ0JAfbSerRSCcYOTA/MQXsjQQ08zQGXbfssL0wvh02ZudNs+pFXjY2V/V28/P/PEL0LKg4fcJlx
/J0rrZDsx8QAxu1mEj/aRSy+6VHXxi9iZbjb7cas6V2gTUKHEcje9eo6KUYV/mjaj52uIg+dTEpx
0CUfMmQRJl6VRuPGkhQTJWkssVduqo/Gxsad9ibFHDRoxNX5x0UVdVVWjn1qY85MVfuQU7qiD+UP
6iFM6kB6QKoncNwwmvJXAetaw8QsYqNYaSAGcERpI5DULbvGOkzafuJB+ig1mXHUgz7fELGM3Swp
jVdPk/TQhNFaOvDBnJGfQlqNPidXg7k4XgoB30jk1nnkOR5XmxRePErvXTltTD2KT0ED6SGAvfui
1YOirhzuj2bMaxfkFdoWVCYXg0P7RYeLYtMjx7TcWr2TPkyxr51NWfnS5GG/pYJu71YCys25QmMH
nCTpiOib87WvvzIot2Cc0co+y0mgocMf6439Q5N95a0wdPRfoUc5mRspfW++5XIyBV/HuqRDSR8m
es7s1HiFh5imn+a5xw4nNYIJetQ0WnnwBaUmvy6h0s1K5zlyKQydhAfL/RncTgBVHJH1OwihCkGF
6wmM4Zxi1hSa5w5TXkRXSqWx8IeAyS57Vqxl5VubaXJLy8YfaQUhb9DC7mg6DfOQ+79kuXl4ROLb
wiuE7UOqY4lf+seBKZwRPgxV8PME+QSutiPNiFYhcIygNrL3w76srKF5wP5Wzr6rUelAY7j/C37D
tf681amHIQlLb5F3kMwLfvE1UVvKIQNX8qMDfD3YdHJUBg9zDG7NjbvKkjZ+MCenGD/g4EBVU/ms
GDiNePqIFYYHZraZIduhe7KdtCYw3ocCkoDmJQ4NsKcaO2obLde8sPi3coXjqYtCyoifLGaZ+QV8
vznCOGHktzIIQ3ObKmBMcciUQ+0l84fZ2I9jP341SqUbD5bfyTL2IHXX7wMjK/ptoId4IreqHFwa
MuJwp+vQdL02dfB0srU5bWo393tVruhnZfYGLkkuXnjIckFG7FhNB4+Ut5IHWlu69N+SZCMZjQV/
q9cMKBv6MKTKSyoH46EO0Cm+KFqj1lu0AjR9g0FWZ32Lh3l+k0MwXkgtIx34cP8DLY844g1oi3Bb
kj9QvFzKrkEas0Is3cPHAP60sjPUvroElSY9NbBpNkaGqxLuvKtFxMUrB/wxR1vsSYDudEgtsXP/
2Jl4IAxZY5TOo41pjVdISXNo8oI55tNoviTwZv6y4cCI5Ec89EW8Ii9YqsLmTqxJiRo7j11u2Bvf
osrR4YGwIUGDo3p/UW+SIgYzLJ7iDpNDOXvZ6k9GuklNXYZnEGKzgiR2BO4rpPequTOdwIkSllzY
myqeWkGSsiBbW+0kJ5vICMOTONbpSii4XXB+Ebgguq5iDazFOcQzi25xMATn3K6NHxMKB5950dKZ
bgTAE8+EtWq8yDuvDz4DEgfxPabHhqba9RcmORoj1CqDc2Fo7Ull2B0dwOhoDqOxck3dDAV1Aagy
yCXAy0xwMbcu7H2eJab6WIP+e+rUaHxCCCqCSIdf0P0vezsU9V3R6xSWk8Kc+3pWNebl6Ikq2iNk
wGI7ObESe5pTO2cC2yStDHZzNoXEJsVP3kMyF+FyF8kqEqk57Y5TAGN1i8wemHilGI6IUc5IQMTK
p6431krcy9sL1UlqczQSeBfTnVumzz3iHB0IJ/OUOhFWQ21TOdu+9RGyxg+sTVypRE51kNTOrfVw
/Obkk/V8f43FGl7tHHKs34ZylF5AhpiLF8041F1Z1Wl3lkMEwjdpoznpY1BN2fTP/YFUkawuR7K5
o+3/FwmNxdesgsSsEvQYeB8h3ug1s4Y2yxBq/qbMfO15KjA/cqtJKUNedRAdvWDACmLHx6Io7jZR
akpvSmeW9TlTe4XHRtoNEJb0Aia8HRs07WFNms57ywM+dzUQLu9+4Gi9tZIY3xxuVgwFJQRJqQJC
HFrMQ6nrjlpt0Jwpl7THrkG8pk4i5ehDfvmvw45ne3/hPhiP+1wg0omldFUXB07pG6VWzLA5d/1c
eKnuZ/9wF6sTPNrsOSsLc+WSujl1lKZV0KygDaDOkAlfnzqkgIye/LQ923M1HZvIxO9pNJP5H56C
3dv9ud0cOjEWFyIQP6IXrdTrsQDGOLHd2O1Zrmr1rMSjtMM01z9hcKjums4Y/1PDcVr5gDeDCllb
AaaF+YVr+1JcU1hVDVCN5XNgzbOH3Qom4+qQ7JWuBHAH5sfy+qRIVqx6bw6aGJVEFXEoak10q6+n
ihuaCrG9lc+lMgMxlIxo+gbsMDzcX9GbrweUijSQ3SKESrmCrocpaZrpmmQoZ+u33Zea69mJoGe+
qIOl/O3OZCyxISn5MyuKetdj6TIpdQQD9zxGen7kDKD6LyigRvTbGMnMy/e/n5woIqrgBwFQLvOn
Uo4ojMU9BPCpcWRq/ArMeDyrQtTYg2Ftnyz9KClCURgmpUaOz4KatsTrTXZeJdZkJE+zH2CoFtfU
izejE3f0f4XBylxVmoMmlFG/F6WZfAURhEgBio+YgBUOIpQS5UfZU4Ox/aQBXSq9DHOZC7Y/6eBS
eLOk7z2lXwwu8KJOfzZjxlacaivtv5OaIh21S7sSInKfdtk79on2J4RwyIIxIYELAOc8Kr+AkpXm
NXHHpZAZM4ekyLaAsccr/OYt49fhCMAhUM54fciNw7OptufBM3m/TXgLhjZGL4OjXyi+BZA/gkB/
jrUSrYVY57lDyxRJ7mONtZJ6SCLs5DwlNqzRzbKkwS6zoZ7t2RVeMO/FkGVhvq1pqw+PWdqPKAwg
DoXjkWtEatF9KvCYG7+R6yvRxm/aUVqJdiL3vbqVRG8bLUJ4MBYVvWW0IxI0Q1KSU0xJWL3qsVnh
NyTJykMFf5APgHJV/eBbohxcc1HPu7/d0SSsdD/xAuc3mI4I/n+k5iDwbEw8Sv/M7VYAuFU7fIB6
gV/gXQ6s5P5ot5PlbUhOBWiDlhItwevRKsUSiKNCPZco4+DhlYZbS8fF0JHi6MGwk+KAOhCSGGmy
5luw7HuIgi4eGTqVHPofouZwPbTZITjThbN6NtsgPkE7jA5qGqK/EKOa74bVgEFL2apnjAARcJ7s
1qXH3qxVC27uUoocuvij8xxCOEm9/hU5Rnx6F/f6I9J58qXp0vjFjwwUO5Ji8lSgkcrKit/cNUQp
YSRE6w4TAUBY1wP2TmH1xdQiyZQl86+qjr8NgqaE2pXvofCje/Ec/6U+PTEZUAROKPgiA5qnv3U9
ZtTa+F82fnweCik6Bd1o/kCl4HvkOGuMwZvlZCRKhAjUc6XBSFnsp0nzdbke5OQ8I2wAWVvxy2qj
5cNkcnqD7jsWt22+sqI3FxxjAvJCfRbeDSnD4h7tyr7BydVPzqi95Ic56CSATkMxA0eVgpX05MOx
ODAa1TEDFMxiJfsQj+UwNpPziKabizyq8o+GnuMPLY/6ZOUy/Wgswi0lTcrbfLvFWhaMngW6knA2
S0IqHPGNb8vdIVak+O9sYn5vEJ2rjSwIlvDNtBBcocXtZylBpxTbvpPP0YAos4FxY4GindKuEdhu
jwHRhojDmOQK+Ftdb0nkIgILZEtyRgUkfjei2H7HQ6HxQQTHLacf/zA3mEre6vcD3m3YYbdwBAEG
UlFW8Ne6HniS0zRFmZQv6PThP4je6Ns+bYTGZGy3u3KaLGRqHCXyslhH1g4Fx3cVit/KtxXf7uqS
Eb+CREkXdREqrovg16WG0eOFx4J38viMB+LZCKt/kwCjuUONKqqLksus4UEJVpH61lpZ++aYUtsV
fRpODRILsMeuF2G2RkdCVXi66G1aIDEJWKxFTgXrTsOdNBmZgTrtDd/erCz+zVcnJaRUQD2UMiFc
9EVttm0x0a3R3rlYSVTZpptXUvKqaRVQJq+qy77ogU2GoFJaa1I+KQKNekLEM0s9E2k+xZt8O/4X
OD3amD1O247h8o62hqOVGen0aCFqrUPts7ofK79bHOurz4UKMrUikjNRFqe0dL1eg1VSDO+r7imC
J7EppqmjORzCl8f+UIORi0mqZyGDdAodRXqNksLZI6Vbtt4ALET20PML31q/DVZ20dL/RQFvQq9N
UHVJGwXW5vp3zUbr+IXU95h/Q7p1EX1KQw+ZOFMYRmNLChCm/kx2hjqQi0VBtYMIqDebsantGGvP
shxf8IsTvzBSnfiijLGkrETMm50OUIXAzGuVPB1lcpGB/JHPREWnF3IbJ0/yNJa2F2oqL/jOiJ+y
BrbcpoiHRkc7qLPhqyLG2+zNEH/1lSviZt9BkOUKpDoFYYGVWvwI2yiGKk7r9snMaEd2oRr9MOJK
RrTHyZW3CVWZDbKX85f72+Z26jyWKW9AqKY6dtOzbo2uxknXbJ+KuulQy/X7gznFo1C1TBASUL3C
yOKNNJX2S2la/UpM/2B0YATgOIAkkdyoiwhb+JT6OtnpngIk7z4j4SB3O57AA/anvL6Df/oibJ8p
2paBN/TpiNtiRTn05f4S3AQacllgsRanXnAil6WKgla8zg3QPiHY4+9sKaxctvH0r90ovoe8Yv3t
r8cTGD44P6ZlA8paHIja6uYUO4f40qC+GLjjVOuR5+RJ+aygr/TL9Kcy2d8fcqliziEEBWtCZEWz
gTRymX9MdlzQM+vyS0CaayPa60+B5JJUShq2lZ0PadDUwppjV6LAus1Gyex2pL51if0e0Ll3Qw3U
/lFD7CKCOqJXoTyuBIqbVAKKCI1TdOtpZILbFXvlj0M4FWgyqNUQXVTEvNApbCasZPK6898Tf5yq
3f0Vud15AFhYZS4W9h/lzOvRGD42xqEqL46VT/DpJITNnMj4EuCs+lq19jfq0lDWw948Ik8oyyuH
/XeV4Spak8gDiqDpJaDZFAaux6/jrAYtMoSXAibLJcE4U/NMKFjR82j6lX8OR33q3kOY9fkGReW4
fAr7RMeTnuD+ramTyX+woHC8E9AQpUTr1wkAgvIc26UYXGKBOWE5gBxQGSODNcaQh7CbVce9najF
M3PPyUKBZCtuI6MM+JSzz8+UDeKXzKklBd/mKH9pcRJ29hUQ0HpjjagQb5oqyfOtX2gpam+l1sAN
SEsFa8zGl15RZlTjF8xB2h8+Xf4ZjdBYQVk5QLD9cVaMmThSJeobonn+O5BBRzu2iiUhOxx0XVOe
2nROq8DNKFufKQdpjYtSVuBvGkhESP602IHvUMnjzSPBmS53E5WH8RgPQPpPFfCLb5QZysgz8Mlt
DhJUJ+3Qx7C2L+yeQtmN/axhQIXiJJQ3KWisT+kgl6H09xuLlyr+q+CAkMW4yYhlIP3I10QXo22H
41QX45sKRPnRx62Ag6c31S8pqYyJwowSYZUbptZf32ao51Dr5PXGL5CXpjByInccbBIY6i7dp1pK
w7cwzNpNbcmp76FK2HiRJOtPelT6Oyoq8koGdXu0OMC0j6Ans4GcZaUyra2ZdpXqP/lGGNW7uHBm
1XXswUg91U7mGkHyejb1r7HdVecOrm+6cZDITFaW4TeX5fqI8dYivPI7iHrgQa6PWGqYiCQ6anSJ
8nnGfN7XI/nVrrXmcRj6xoY3nGWPXMnW1xx+yzHPi/Qr4PHA/jRz75tf0rgs4zfFzwrzm5HS/jrF
aSMZay0cEWkWP5N3mqhck3BSBl1EogZNKZ4W9FQVoGPHSY392gszbiVXClG1drmxip/3g99t89Gk
1yWAKhY1HAGBul6aKAN45SCIfOkbUKpbSR7yt8hu8npb9JmQDg0NmJPo3jVR/HkOHS3z1FwazoMS
V6D6JS1IjJVb8fddf7UOIkNkDYTkAl2zZZnHmHOMlYZMea6LOnWeSj/s2ueJ97v6iJNZM2xQb3IQ
lsx1J3yZjNGQzlZSTmDm5KIPXbWOw/QNUHUxeHLb03RTkd1Ltn095ck7uIWh3GPpNzhvY9lNwbag
WfRUK5M8fpq6ORt3pa8F8kp+o4qkezEpoWelIRHHmaSSdL3QWtUldpfr2jP8z/kgT8H80+6KXHu1
VD/Ya23lxF/QKORcOuEQOUcnM5r0oLdd+0UzKwRNQ5Daj6ae6vqXOg2rR2ugUrEHcdtJj0qe9Nln
x4ii6VNm9ark1bmVfUl9NVojwP9mYl1NxOaRonGghEUrOMLF6yI0scq0srS7yI3VIJSPHfu4MWUk
bj/1Q2NFboaqZPiAwu4ABzXtMNdJJ/91DvRA2yZ+nPCvR7Mt/zbW8Fso44Mwpx0j2q7X6xuh5dTl
+HBdsGW2lAcp1IKnOaqKow9UykvyNPtW+ahAuqzP+DYP9l8K8cEAFyUJaqE8H6gRLINM78cFPQpn
vOgdmHMXEI3+b2bWkeENiI++ym04rEz5tjqAzq+okwHLQAPhRjBECx0yRhBfFzmLtB/y0B8n/DV3
AkHixrzIMa+3E7/yFMsvnhveuGeqJuluJYTcPFfErzApDlIlpHXjLFZ+HNVKa3mPXBJ1Ri2nqyq9
3Uj5KMTbHQSt0URWxoPcU14vjKnPTxpyspi0YeSgIXdPcFa+jNKsxWfDbHsdxxEUXzeKk8YoAwGA
GVxjUtbYLLeBj19N5gXjkscyAXCRdimND5kYZu+laUp4EKna/+D+yOZt0anzk9/OPzENR/Zf7mtr
KzVCdBMu9ouEQ8ua8ag4+tcnCpYL4jIk3CiFgc283rp6pKOXkIgFLHVrF8b2v3rRqm8yDKmnJG1K
ZyXlvCmjA9r+3R3RaCEiGre4DufIkke1tacL4RwOeNjMzyVqwns7UoPXsJsNdx4dzofV1cbX+5vl
g71CEUcYVkL35CpeDE21vqaC3ZuXuenb995Pmoh+CULYWx8hi2etSf+LCqd7vz/qBwuM/BTAfWgv
pELLxyXshNEpG8O6YCqc9a4Uhcmut8z5W9Y28bmrov/uj3fzgKFyQDIP+NUS3cWl1FFj9XUzwHW/
zEi8PmSVOr51bd0h/5mvoS5vUqzFUIt382wmtWQXsXEx8wzQsB3WIHRko2g3YRUOWOxY0T5xsnQ7
amN8iTWjWStR3k6W64w6Be9mghCluuvdiwIgUtu+I19GvbKTg56VZfNQ+/Wc0COs6gc7x0p7i4hm
9tPplPJba9dhvE/bSn/q6Rn90OY+fqlAE3YexJJolyfhtNY3ud12mBOAQyZCwT7XlpUnqVfKkRxU
vZQSorq2PHYb2ayHt8Gfxu6sosW29wNME/8WRwUGEcSIgMQKTY9l94RGwFjHJOgXGF1IcttWicW1
br0U1FgfKDEEh/v77rdGyHUkAZtHEVEENkpYy2zOaaJRL8veuiDJair7hKwCXZYkNRW3lIPUOoat
3HYsgDkelG4wp10bNI7EhRy1oAa0Kpe8OIIFvocGp1x4RI3DozZ3EujDSZd/lWpkT3urzduHTpEn
3wusokrcyh6tAvFXVY43haqlznbmGW3su1YBMIklSC+kKHU7Qd07R60j85Gv2DQqrncvRmfoex9G
Rvg1l6XhlVJgnX+flEZ9RzheIjDQwbHdPiqHQ9j2k3+s6Zt/zYYqf0HFvPMfBx7I2AhAhAwmNx9a
49f9Vf1gg8MMJIDA2abxuHxFGXh1d0WtWJeWTlm48TPDl7Y5QEUhMIQ1xNqBug3PwB8AwGItRVkI
UNz1gWoDTUKIWTYuGE2BmNEKneQvoSmBCrch763Kaua9MkUdjg8mtk5brSdaH0oMRh/CyFLb70OR
kYHExYxetOj6bjoQrjiEOMCNd3gEKxT0moy07f5CLSXe2OtCB1QVWH+RjizlIrKyzkeUytoLok8W
PzRTw406479iUSs13gJdcPnTUVL/y5Iu2SY0ruxntElynB7zUFO20VRjH1NSJvAkuSv6xJVT1er+
kYS3b6PaefrKigfzWmP5NorSVKY8TZMXWSHkwq6XPEiizqyAKVw4EjMcqiJ05dzSjk1RlG7tSM4m
H6vvTi8nO66Qv26ysmxsLmSVQCqQWovr6496F0gyO0+Grr1MXJwviuOH3yHoW1shobOfp65+r5se
cNn9r/XBNhPm0SgIUZUXbdDrUaU2lebesopLMw6Fv4GP5G+s0tYeSvxCNiN2Wu2B8Jg9ZEEBIPX+
4Lc3Mi8ImgHcjYIUuhy80Asjso20vmR5qj7I1VhEnmxjuBlTgPyKL1vyz/0BP7gBAGlxRwGFAX2z
3JqQogozm+L+UlRa029GvxiVQ9ZlwSYqw8EL+zLgpZAln+8P+8EiU/YQBD2Us/BKFD/rj0/bJtU8
22E3XLA61dKv/ABICZYFWHszBE3Z/FsLte1zPuOn+2r5U7sSuz4cHxiV8JintbHMcoHz5WRhRXex
JRXJpTqCUtZpOPjtJ6dGz2nSzEnGQamxo30hGdic3Z//R8suwCl8YZqY3L7X89fgbJepkiCHrCZK
5eptHNk73e79Fy1XexfFCJxmx1GKVuoaH+wvkWNSRCAYoRm2SItocTk9cmXMe66Ggzr8j7Pz6o0b
adbwLyLAHG7JSRItjeS8viG8tj+ymXP69eehzo2GMxjCu8DujY3tYYfq6qo3CDN0I2xz/lUDQTQd
AmcrxbgR/BBeAEywtKchPK31u3Iz0Sp273AebUuMj/mo5f8jxqM9nVhm0vgdgNjfydI8PMJnD34N
tdVLu7oa+8BT8SjQfW1QE+koYRcEWjiEnU15zMKdDRWtLjy2uh1/qbNemBtr9JYVXGYNi2QEdSBq
4IuSwSoSDGqsFsWEDVmsiOFVxbZZ25VNGtLF1wKszMMkfolCCtPejB1QtJfwX2h2M5ZStd9EkSho
g2I77RajLCU7pKbkyp0cusGesKvSOZVlVjQu1dlSwxepUJPvJdqPg1eko/U/3JyUb7jicP6wEqAV
qRVDkbjDHMKHu78ZrzcFiHYUVhdg/4JWWr2zxtRSSs2S2jNbNT7VXEpfQh6fT1msih2not9Ix64b
nlSxFgwjopMgFbjSL3d/q0AvdOS6RwGtStLZ7fIxpglsVvDtNLvLugfCoI6LB54/+o+oE4PPWUKy
3whzbHrV3ICSYkDM/6YihipeFXM2//3bOVmAcsRDan8IG60zRgkpq3hs9PmsOpGiITerR8D5HLFo
33WHJJbBKN8f8TokMCJ1aTrBnE9i4uWk1GPpYGszzOdWR+V20FP1MRylz4FdEqAKfDN+5USi4/1B
r5eeOgnqwxQWKXeSkV8OiplhZtdtK58LtZh2eZ4sfl519N1O5dMwWvXn+8MZ/O8uT9TlcKvwM9Ca
RB52kM89Qs54tzjtDy0yvmfxpH65P9J15gKGCC4OhQOqGOiBXH5YYuujktalfC6zqTlY/RBYB0pP
Rvovcn/kw4najPSzNL0B0zknduLhQo3thnv/Z9z4YJ7VbHUKCnA41i/sDitFa4oC42wpUz27dOlV
EIChvG8Aj24cqxtruWTihHZAeYTc5be8u1P1yK6KfCh4nvTpfARMMemubqSQqerGfODNkymH+193
a0QuUKjgSx+HR8DliNgi6bDeRlxeKyn/GFtJdHRGfUS5L+vC3YzG0Ea2cmM6l8oUGRIlBJLSVeCo
wwbDQox3z3k/j/Nez4zefpFT3Zlc0GyBvvFOXQLfarvCUSE14olMz3XdEwatqjp97SjnQhBgMklz
4iNA8FrdKIJfZyMLjpDmBonI8sJZnUIpKmfgQol6Htqi85RGpw+UGsMhg+iHoYQkP6D/FiOy11JG
/usl5ITwoIKoApRrre/Sh5o2VlRmz0laYXTVi+BBC8CcQBPudjnqHVt6TMu3rOdUIXdbFA/hIMur
JRQVtUUA2CoEuVzHsStGHNJp8CfGx/SDEsSO50Axe21R6nmSgsrxRN3hPIUSzJZIxo2Ai/oUHJ0F
1oJQxBJC3p0XHtlVrsWDcuZKTj/NtZL8hg2dnnTC7oAvaKbPO0VSbWnjnN7axBSnLS5asqGrMmM3
lJOQq0o50+/Vjs5g98KVlgiEY6T17/3lvTmWAaMLKSbKtOs3M/UnPSn487NRVP2PCjtIZB4MoNC9
gi7KfxhrQVDw1l2YkKs0opBijA9HvqvUsvF3H8DtRstU7fWfRYcA2caZubV6iEmgb0JhB4DAah8p
se7MNYXUM9rczkmftGivx3lzcBp5/oc2/+xW9Sy+/P0ngg0BCfS2hdeFq6LUu66rZ+UMFZG0I0zk
x0yt0syj70ID9T8MtjQxwOpTL13vz7axS/QEDfVcJKik+DIc871mSzARhJQaG9N5I5RTmQEZZ/Lq
JAKtprMY7G4YsJQ94zIcO7sE2pXMQ9tRf1TVIO26XvRbBvK3VpB8kxBA+rHIFl+evzlC6KOQUu1s
SXa1E1ah4eVl2fFOiWnqKrVmHdjSykYAunEiAJBRSeKCpLOw7odNVt1h/KwTf0Sp/sO1nSo/qaU0
Jy45XX+9v4Q3ZhVaEJcxajw2SIflx7wLMWi59s48mdRXRZ0+DHn/p2yQJEXB0ZLZn4m2pYJ6Y04Z
ENWZ5UiQwK6W0bJx0RPUtM6mVsrdr77pneFEDdLojuzpgOq3CvNihyhSOG9I3N0amtzDgp4EtJ+Z
vfxW7DbjDmdQ7SxZUvkCbitLjpaGGM4RuFrygxfSkHszavr/Ie8xF/IqTFlOJXSEy4HNMGnziBh+
niUz2dWog+CpKubgaQ7t6ix3aVHv7i/rrT206PsgLcjLACDH5YghYhOy1mjqmbKx9CI0K8CLEyPS
5JCYc5ZsTOyNlpxpLUdyAWsA1Fj3wUalhAyly9nLXPMatCMnM3dW1lI2wC3lkQRNHHolyd2hzRDV
16xQPEelFD5ST1E+3v/ya5jcwo4EeMS//AcawuWn21oaJo2C7asITda66FtNR+B6FB+Leh59bpX2
oYmn8qmbzCFAqHvsd2Y51r9BTFKzjlM0tG1kRTZE+K4zKGrMFDZ4NpGqEcIuf5aCl3BnGW39EsAC
QSQ7KEkrgGl9AABEPRh19k/JYkUqJiiwG/feW2y8TGnYfLxmF7IPp26tVQF+LYlw027Z9OUfRZrA
3keG8aHKI+sYKUn2Ma/zft+qQnfNLsSi0Yj7jUBzffhsFTEA5NwWaicPusvvpzQOKyu3xxcSmrjz
RgH6baQ88toqZozImJphXV+hfrJxR10HOPYjxVnQTHS44B1cjpuXbdrHTjm8TIHW/5ltp32ADdRI
XwDucwUbemiFf31TgS2lekVSvtiBrCuW+pTVIZZJ9jkLlWNUJ6qKhTNOpIaW2R+zuQp+3t/y14d9
eUYi3oICAXfA2+l8F8OjWQzowcvWmXdy8afve4P6qBl8G6BJfro/1PXpQu0EfA/5E4aF3LSrK1HP
Qi7bPKmfjS6bH/Cqzx+6Cu30vTNkwaOeopzVR528j9oEE8VqCNUvhtZGqL0bivgeaVPxSyRK0W7s
8Kt3EFwLUKcI27HOxKDVraLWQdWCeKmfs06t/oyOPMJyopexpVN6tZsWbR7ekUi+wMK+okS3jsh1
JeimZ/gc9nDUc/w5Tb3liY78b/4Hi1/zcH/Gt0ZcTXgQmy0iBOP03MHRaDx0n9JTELbNBwEc5iiE
erw/3nozcT6XDtBCUebKot5weV4qs5GgM4nsqcz15IFrWXsqtOCsIE2y1btZh8S3oWxerfjYUttb
d0/SKpvwzMmyJ2EF9Lj0rBhA+KXFd+CzsDDt1vypFEU+eYkSahtnZh2OlrFpnRgQBXjXXrmBdI0x
qkNnp0/jSE9KpJUJATCz3dCk072HOar9ydvM/uf+5K4X823UJfyxSZHTXwejJK90p5SiFKWeWfbV
wv6m6E0Ezmb+MGRlsnFYb34jjUQa2LwG6INeLiVuELgOGm2GkNMAGy6kW6S6E+DAYF8qYe01Zag/
whnWuo3s43pgXjy8HEkJcJaDdX45cBUFqUj0MXuKg2h6DOPiS9dVc0MPOVBOIhnFGbb2ePrbubUo
4ZMz46PI3nVWF2zWy2Vg5GH+FGJcnLlFqjnNIRX6OOxyI9DgJAxNsXG53PrQhX9IVYS8Eqjs5Yf2
VRiosSzyJxzjsDpOG+ckayCCQwDhL6hBpB6N8a1Br08o9j0gLAH5c2joeV4OGkb9RL+9zJ8qxJL2
vZgVHZXEbn6Ka5htfxlYF3EXaoxUmHiOAMRYZVNNJfDFDQ1nHyr5oC1N3SB200we/7bEz0AOZC1I
qxpdPkQuLr+q0pQg7bPG2UcBt0kw6fpHGNI9+HFQ0K3dFhuy9eulextvKSnRZCI1Wh9F3OEUaSgt
Z6+LtHFzKU53Tc72TGRcofFrwzHCwnj4/h5dL93boMvjg+9bwOWrParQ3LIjSXX2qV1WP4TUVvuy
NcUxSuNqIydf34hvQ6GwagPXosiwbg0pyC5h260D6MgKY1eEKkpkapttpDrrEL5sC+CT1FQArqCC
tPyKd6mHUQ0IxSHcjXsVZlGhXph7PQL0oSp5djAl3huFM2ApPOIGf38qr7+PkSmKAc3licwuvRwZ
JkWmBmbv7OVYQZwP2/U9Ugxb8kZbo6y2v4paV1d1LbtkzBSUBxTzEJlgIe5/y/paeJtFZm/xoaW1
/iaK8G4W0abRylyrnT216oUIMuheWETTwTbabi9aZBDuj3frqyhKodSBRQi1+NU2JLWrah1MPzNm
xQcxw5ZSh3RLy+HWVy1s6TcRSYDhq1HkQC7rNgvtfT3b5imhJhe5tZpb+7nQpr1JL23LyPfquzBk
QOFkyUwXOP66VyRbc9CNrZIc5t4unlpzqp7wFo5392fv6hADEwaugxQIAYstv/z5u9UKcZJvtQS0
bjWrlSeb3KRjncd7e6ryjaGuINsLJJmgy50GhZa322r/SWYpSTgJJocmrOIvKdjFo+F0eOtkiGf8
0NEBeuEWEHutsXFHagsjOLdmY/4Js6YDLklxWN/Yq1dxk19EZkgTljmm7bz6+nJOAUQEmBqieZc9
ZFqTP45llO9QraXrbc7K40QXciOY3Zry94MuW+3dlCc4QNQl9OgD9fb60Cp1sAtQqPL6GD7x368u
pegFfkA+QQpzOZSBxtKMt2hy0KNCkBlCyoIz3E75qbfjvPwPo4HjeUOpwV9cV8O6IOmwQksBJzUC
GeFa5ah4ZFWNeUC2o9oq1FwdyQXhTpK0NNMBuq8f4T2gqKnN8uRQIdDwLPOW8eQZLlGcRcUhi61h
Y7PcWjfsSvgyCkNctMuBfbduoREHva5yC0x6pVJAHca9Jqx8V4XkZvfX7eomos6Fxgb/LA99AK2X
Q6mRroaYBQd7HT1i+ws6XXp2MpKoqB/wHbU0D8vUADkzEkigiX2FKuRGVL3xsaYOhIQrd5GHWHNQ
ZaVFQjzupL0aDMbvoDZxnRozrXzBKqYoNiLDjZU0kYulSAz9EPyHdvm5cjgP3EsymURSjCbSFwJQ
YGuVEehB6uQOz6l6Lv/2tke8iocagFwOB8n9EhveLSeayy3l7yY9TJiNeejWtbtyULvDjPD6C3u2
27VhHXlzUm65Kq5Xlzfp/58SnqV0INfN8jYwwbLOWudnwE/m44J7QVZEa54Rte+nHcScxkEkKKv9
OIko69zfW+uVXV7EizLv4raLnszasmPxQbACuEy+nNl2jZmjU/0Cd6Xt+07ZErBc9un7Ut3bWNQJ
YZDz/IYZdTnHQjhNkqGqjOZvr0b7us90vE+DqcLhQajtzqmSOP5om+Hw0KKaYX0gZXDC4/0PXgd5
fgRIC9oJBECqqOs8VYskhLydGFlx2SpOgaOGr0482R/jsnFe51FqD8jUbzkOrbc0I8FLoka6bC6b
YuXll7f8mhmRztGPKnms/zRF4qTywUHMtd1LsTK3P3PCSPRy/1O3Rl3+/N2ethOUAuglDf5Qx3Py
VcGL1dgNEwWCb7oJhcXjcT18vj/m9X6i3wnU4k1oHhTfao1lqTB6tUknP5ea2d7nmuj7HejtRHFt
0QxbEI8bnwjli2zvDQrNm//yE/sSWQLEdScflLh57I02/JLo3NvoxEd4WE2x2EqRrvcP2EmsfCjt
YFgOSPVyRAnJ1MqOMDhQZiKFaygtLixV0yoPcihL5qnnOnhuVdPZaJ1dNSLYQyRkOAi9mZLR/rgc
GFRHbQRiGvw2VKQvdh10mFtmwlJ29Zy/qHZlnZQe1NhL0ARmfEDbUvkSSIaVPsR62G5xZq6j1qI8
teiYw7NiMlZvFAdZjCLvo9Gv4i78B/h2+JgU8p8OeaRPHCrrTF8m/sh1VW0ErOsgsqSMtGU5TOBD
1p4mc9xlTSVVgx+M+XhQhRbuQuRhvpZGq3zIoyh+HXpqX3owN2dk3LN6Y/ybH06/g5bDguV0VhdF
0PdKbVgsA9WtHuCC6dQU93uMN8O+NmcP84v0a6VV6R9zaoqv90/Xjc0Hmw3BGzJ08IBrPdWIgl4X
jHx8Gs3SHohc8lQ7o2q53dS3u8FoG6gKcv2X9QR2Hug4XCbp8sG7XWfqI/0Auko4MURFJPaTbk2+
BWRip8pJWaMi3eZHYuYWSvmqs/M2LOhk+szLFbVWXEgUOTJauB6+HYAqmJxR3hlVLND6NSPnJQtG
DAqKET/AxDhLS+anAJY//ocJX1xscJlj3tXVatN9IWrSnfelKOh/osD8I4rkCG/POpM+BpGoPrZS
5BzuD7qkjpf3JPONYtXyDlmwgatB5Um0s9LaIxd+bR4lGA4lKqxR8Pv+MLc2E2kleqQ0U5neVSRD
QXRpjeGUomBzT/SypsS1ZUkuPVSOrdDTmkQ5T5Agy79MnZeFpahoL/GMnsb6COsTJu+JyNjFVlke
8IUNXoaq/pw3Wb6xc28dVsZBU4RMHbTDMtPvbkCeiHKnNv3oLxivz001TV/UIrFPUpiqw8Gypu4c
qrXD2wso6kbAvnETctdDnVhMNqBWr1YxmGHhULmdfJWmscsBGny1j4v6UZsVZYsAfSMqUqMlIGiU
TcF2ra56ZBrsOcRlx1fqXuUNUmq7SG/VB57Y3bEX2W/kzLX/mWP8Wdfi8tdfb6S3UjitT8A5iARd
zrLJI37uFWv2cVGZggM5ZZfLrsBVK/TGqXOiD3kvOnlnDWL+Ww8T9hJqosAAUJheALyrW7HT4ia2
k3H21ayMvyW16FDNhv/fH/V5Er7d2hQY6hh6rNxKQMBj0edbEglv4M7VgSU2wo/iaQ0Zaz37HZbL
Q1pLLLVjY50s544h7ULN6JunXBVz7g3ShFMraj2qlXvhbIXyQz4rcbmjCmGq6KTF+C7rS5P8h5yn
Ahs0kRa7Th0sud+4v24EF9iZtBRhGINuWqcRc2U78LLV0UdkcPpu64HuWXIVbykK3kjMFscNckEO
H8ngak/0KFIYqP1PPvWFGEu1Gd9sXeuczg3MLM6Po9FtqRncOAM2nTYSM1CxVANWKUmbhGUcq9Ps
IyCmwh+pEfWaY0t+Rq63OOuqZaZugK1Q+QBny3gp+9bc0nG/EW/ATeOu9GZlSun48iToGVZGrRHL
fjFYSutOoI2NJ6cF/uvJsVG+xGGrR55d2OlO9ByMjcB6K0dcAirp8KKuwiPrcnzwHSINRC77thYO
xyjOuu+oOyDNhxrfuBdmAa/GiKcmONlD34nDANtqckHQyNBik2nj/XFrQSyogoRe3j+8Cy5/DXfe
WChZJPsxuByvqR39sSmnyFVKNduPJvbeoyrBXscz+hxoVbhxjd643xCfp7hIEX0pP6+GjwYLZdJA
wfZz0qxfWTdbH+jwRI9IAimFR44cFTtzWvA898Phra1PsvD/qtTXpVpbUqMwqXvFN0ttCIRb5HPa
Pdfctc1hcX1HoFTFDjP43/1hb+091GiI/5xq7rrViRs1OReqxKmKpETbKRhwfLInGaNkjFx2QCvi
fT3SJdTSMd3A/9zK1GihLXotIJmBSK22nSHTr0CEbvZ7ClDC6+SkEw0ve/ipn1Mn6WI37qG//NN2
2bD4dBSWh6GkqriZFih/DXJeDiANPZo2iyMIuJjLbafnegihvpz9KK/h7CQgnasA/axJLofdNNSo
4KKfcBwG3Xno4jrbBYUuuw0Sfxsb4dZxxJaUfiYPYRjea6Ib/X0UMQ1+CU5r1c+pM8uf8Bwkr2lC
cRLTqOE0ZRaSa3c1dfBZTMWj01IIUQZULDfi/o3TgHYcT2UEdaylH3M5KxHXV2wPKmuUTe3JoLa2
t1XesDtJ68tnNZELSF55tCVkdmNXIna9iAfRzl3yocthUSMucrrkkz85UiN7So0jgZdQm0HixiQM
J17eQJqwg7FE51qh7rfx3TfSMKqIC26GqhNoiNUP0CQq1N3Eez2aZB0VHZxTETbLv9uZpfx9trmg
o2hbL5bHdOwvv1Uv8ICneccFBIHQn5p49G1OZOkOBLwntYEu5TZTnGSvJVZJ1fH++b95CsEGcAwX
eAuCApfDS3mhN4hss8KYO3i9PhnPioIgGRq7pXgcpaLaQc4vz0am80geqY67RlUEWw/kWxO+sLd4
sQHvB5d3+TNSuagUo1k2va6A5M8nsQtL+PU5PqAbn3wjl6EYQxeYNjf44LXytAbaDYdjS/Z5Lqmv
lZk2e7z8lNf7E3trC78fZXVygLdJIDwUGT+RQHqcy7pCSMdMlW/tmAbfc+TzDmk0qsh8m+3p/tDr
Qwt8iO3J/4H3NzfZGllJCieM0Z4nP6kD58m20up7Uo3xN3nKBApSperkbtcgkHd/2PXFDYAWQCF9
DR4FOhiCVaMoo2NT4+Bk+VqUzbEXgrZxXGSKpmOStWW3m0xRUiYtq09Va2PTiIGls0X/WW+j5Tcs
eSOYPN7CV/HKUYbGmRLF8hGH7O3d0vHUd0odg9RIk8ZKNsLE9UzTi0TfEV40nVaGXe1aB9vxCjEM
nGqm9EuWxZWX4Rbgm7MzvE4wx/aWsJWNfG2dKSzfuFSGmetFGWMdk0O7i0s9z208QvGQckp7Mty2
ba1PhQ4McYY42uzvr+yNzwSAv1A/l7bVlZ5qVTYsXVTa/hRMiSd3bfcajTI2yKhpiF0tNcUnxRny
LUX+m8MSkoDjw+giG7yc3aQzcL7D4cgPY9V4ULQO2q7odee1izp1h/yGhS6xNW6FonV8YH4XwNTS
1KW9w8V3OSw6kKbcC4c9VJpd4mIU5ji7zNQB492f1hublYEo7iPWCUR7/QrVkQFtwzC1/cyifJIn
TneoAkN9yCAgfPsPQwFtWFQ54d+svUiaotKFM8S2b8xd9NTUhoqqVlV6g4rM+N8PxV32Ji9C2Xl9
dTYwAa24ihy/7IzqSZERuATKZHwbemsLQn7jJPAtS/d2QTfQnrlcKV5zzizB1/Q7KezP9YxBB12Y
wB+CMHppytF5uP9pt3YGAEkgr9SGkadZNuy7wtCoFHkcW7XixyJpvzftnPwKVOwg749ya9sDhaRl
S/kIMY3VzYH1JSARMjrftnD986YM5Xu3tlrjAUkLOThqRpAfe03YW+CKGwEc1ylqQaBF3opsl59n
BU0fql2i+aXaKrMLQWN61MFSnxpDQjUYEKF6zEx5+tBBBZa8wMiirYC6vjWXs0evjfsDSDFTsEqG
EBG0Yic0VX/oKr1xZ90qUEQv0kOdjX3n2WZakiHEAoNhNaU79Pczj7oRlhhUbnmarALOQDiodLT9
fCtq4CGMZX3CeqXYCymqP01Cst0GpuHu/qC3NtUSWZePhgK8Pi8gZySKUZHia1qb7QRNt39FW1T/
3B/lKs9jZsEUUxhGOUShEbWKanJe2BFevKqfYwn4mNNi2ZttA2JbatU9HXILYJpUPlchLO+0RWR0
1wjH/nr/V9zY2rAtECwAIkcYWGNlVCO31TlzFH809F4P9/BzG92rE3jOXoasV4JyOt2nEIXuPueM
bNycN3YXFGSqurSuUc9av6yE1qPX1si63w1h+CQyW/kcFi06dUWXtt40j9kfDfvtnY285UaWfyNU
UU9YSvMgIpaFuDxb3CdFMyWV7guhNcVJdEVneE2iOt+1ZjTKaF+hE65uaZbcuGGQiGDNQbYwrL1K
yYKwcuRBbXV/hGi6D4y5+YhIiw2oXNvyKrsRPHjD8I6BHWsupfPLD7TmNCyHslR9SYvz4tDW6mDu
+josdWQiALLi4c5jwjgPupSLTxVM04d8KJ0t7cwbpwm+FYvLVLPQ63nObCSoS7zG4F46qeO2Qk/3
iJXp88ZWurGesLRYSWhVGPmsj5M9Dard6ELzW+GE/ysoRtXubFTNPmxsHKWivtloDNw4OqQiVCqh
IJAPrWPTbM/EQTXX/H6Q55/pkNDEa+ZX0Zf2EYTw8GGOnWyjFHfrIzkvaHJSILpGK+lq38E6jDQ/
bSDsUvzTQQuBaFWMTt/zKN4Cct8cj/YsO4jHN7WPyz0U6ynZa19rvoh1sbMCfIyFXOdepWXpkQSm
e7gfjm7EAwob6MstWqtoCi2/5919nnATxN1c4vmImW1RuK0SOuM/UTTZ3R5WqzKGp6BxaNUGZRpJ
42FAhnwLonl9bqjWA45yUBtd3FFWOUWbWEUZtanp25Vul/iS5aluv4yp0sixZ8Rx36v71onz+DOA
j6lDdg/ZD9yTgzHZSnyvp4MHE0aK1MIpBKPkdTkdCEtayVRUpp9TFE/3YdF0jwkWhF6o6clrYiXt
q90kzldby//Dxc/YwLJpBFEHAe6+GruboRiyrfwhnfvR4xZBYi/sisRCPq0o+w+D3Yreo+imhG4D
Uv3P/a1wHSnZ5otPxQJltZCwvxx/VttCEVKg+7CmC92d82w49tlsxm4la+nGlX9rzSFkQIYDwAoO
Yvkx7/ZdG6vcgXpu+FYupr0dR/khqSLrpA3NJ1KP4KtjQNTMtSg/zl0f5xux6+bwzDFFTjQNKLBd
Dk+zqzTCrllUmprpA0gyya1QAvw4RMq0g8COLH9H+X83WGmJvzhidepGonVzttHoYMrZbWCuL3+B
gzmEZc0WFzFOy5+xBvrYqEPxIMZx64jfGslgEGB6NCvNdTehnou4MiNb96UqOqWhGfwKhS4f9H6M
Nm74W6eHBxacQyqWrOwqeHHRIjmp1QYQE6cpX1CvyC1USyORjS9Z1IVDtIP56HwHhymH/jxiJPj3
W5j0gpck6iBAhdbLqiVxalSm4SfzoPl12owf5ajq8HSytmR+r2/ZpUcHEptOyWIus/z5uw2cTImG
pKFj+FgOmJVXkMqLfWhq+bf7n3R9IejMJC9Gbr5lCdenUtLbUi8ry+elHB0Ue3ztmwBd9CTAUboI
5q0S1q3dstiYvD39KbOs9mVYcgtWHeMFej+NbtMstpbtkOcns8/LjQ2zrMf7/i9AICiqS/sDj3iC
2+qtI1UYSvLAsXwae+ZX3BuH2ndms8t+T/ao1z/VQUt7tw7aQn/4+2klwKg2XMPFB2u1U+y2Gww5
CUy/lulyu7Yh2V5ZGIYnZWmcuEqR/PsfBqSQzvlblCHXTdZaq1S7CG3TR1e3bE92qqU1CnppeO7r
zBn2kJ22qmS3ZhdADNuHhBsY0mop+6q3tX6STHL9snqp+rw/RVZlno2yS0+zCOXGS22R//0DFogX
LGD0Q8knoLZfngziZgJNkh1k1XrptaAZearWSfohFiUyGUY7TfshkOZPYydvsdpvnBaFiEpMRU2C
FGqV7auFKmkiErafB1LnRXMq7UUW0a+t5MADAZ9vbKMbpwXaA5KEDnKjHJpVxOtUuaDAzXiUc40H
gHX2h74rsh8D/gYbsk63Pg2A/kI1Zmav6rrWyPNVryZqcmap7eU+lfcAZXRvTpUeVpC1RQi6OR41
RzKzxcBqjfeN+zQwrYDSY9721cM4SM7zbGblv7M8Nc9Z0m/BuW9NJVVkVKeRlmTPLr/nXUAVVg/j
FwcYgJF5vmvwpPw4YDf4ZdQmaQuWf9VgJL3jjuLuh4q/EHBXezTOMyQRndDxg74yDm0mpM+ZHc/7
Jq+mAxa6tadLWkKUtaZ+p6RUo2j2G8o3yrHaxqvm+tLkpyx9PrYPl+YaEGoKsmutooJXp5LA6SGO
vuWTofSoLrfpg6lM2lddr8LiUAdJ/vN+ULqi7i/zQBNoKfEu2FBtdYuptR2iMtE4fjqrMgTZPF+k
HZ3mZyOLPnVHPesfdAdpEgmvt841MBCl+eXg2bOb9N7+tnjiLEo4W+eYMLXaD6pMDky4fDtbi7z8
6miFVVkmiGH0+0JRwfQURpJoHoWxtvWiJEQZwswCOd31uCa+1gZPfLetsXlzh66QmmMvDXW+MySn
+4KFkKHtu4juv+doHS8qLS2Memcqtf4YJFpg7BenFs0bRz34Fkkt9S34ItP8denwnJQylSRvMIJY
m7yYxHVsvTh2zE73Ml1NFXQrgq4PO0QuMyWePdRrRPDcZRloz6jXUH5ADnnMladccgZ8ouvQcqST
HmOMPXlBplnj4NmpNIW4fdt1Pfzpi2V+sZ3tB8l0gzYbhs86blACZ2sEjw7RzH32D/WEYkKhp8jF
g1bqkvPdGCLLPgWYkZST2xD9ld51qj5ojgjBRTUEzDl0sscSe8XOtWLMkh9MudRDr+ntQHkx7AqQ
alKC8/EiEY4mQhhQqcrveIIxOXOCZWwn5CntXEVH2ulhqlXoVs5k1+LYhEOVfZjsstfPUYh+mT8B
shVHVW9S23MSNbOwiJjy7ISEqJw+5JBExy9gMcbMy5E8DPaqM5n69yapp+SEmHCQ77UuMCa3DXmp
HaS6Cex9m2lK5tHzCatdbYZq8zp0ijr/DqgiaU9olCvjE/zddBCuY6C48SyhQ49dI6oB6UtnmtH8
25DqRBzsOBbRU4vQoXQYMVhuX60wR34wweCo2MHBXwhQSgbu3weL1ofjA4jV2fHqNB3t720RFuMf
+tijYi6it0n7SAcza37NAb3kcje0A5q8+wGitO6hqO5wqBRtrtLUtaM8jFD61iqtUz18GeTQdkUB
zeqL2rUBjRxuxrZ4ctKpDHZhxIuvdbGiDKXYdaRItz/MJjJ0e6kY2+GkwvPhr82pKDDIog1kRuIp
mFurfhISrLHUK81JS5WdqHJlPo00sVKFj+DIP4eYIfKUdlpo6ZFHniCqb5C/quxRGWddOlAj76p0
76RSrx8xEFMHeMlaHI3Co7Zqt4OrTNUQDdB6Z3BwO9zGE3y48iYozcfcseD/znRGige0wRvnRSmF
Fpue0impeEZlLWx+h8GcCG+U47hR9pGZdU3jDXMDykd3KgzMTQkNwcx1hoEpRmZOi8TgKUVEk27X
GbOS74140VPMJUCk7thJjvVTyuDpgSZUiqe6n+LCDZSkddyFIZR9TfD96PZtWTblk8MTl6p2VpfJ
VwoxyOWFWdCWh7mio6d6mhqZ6rNFX3PeBX2jqx86w6yMh8m2eEXt0gLEyFGdgqz6EWR0Bh7zzLTn
T0PaV2OEj1nTKW48zEn4Gw0tbLsoGgXCIZWNK3nGhF2SzeYIbz4H5iRZhVS48zzLAWHK7sLyFMuV
1T3A5ooRo5AbdXppjKnBK6kKw8Dxxzo0ZjcrYkv/nRRqE2I8Hw997ArNkRYEaW/Jwe9Az6Tpp4aD
b/1VCaOxfKyTNko+hiKs5IU9E0o/8LbQdIrt+J67lTPrzktQy538GEGCnP1YMhtVfYjQLw9Ktyno
GOzUEOH85JAZJgCJKi0z80ekVVL4S3R9bQAJol+5j9Qu7o5JWcrVQe16NXxkcevyV4lGRP1kjoYE
ns7UE5mzgCFUNPzbhXkyH2Bz2XHqKp3R96dwQEmCG8ZulV8U9eUwdGtUXKaPUlDzlzRbBMmpVifT
OiSU6MJz2VRd/6xElfR/HJ1Zk5y4FoR/ERHsyytLVe9uu+122y+E7bEBsUmAEOLX36/uy8REzNhd
TQmdczLzZO73rlzH450DksRFYA6li3gJV3ndY+9Qd62/u+2d3aQ3PBAMeOy/7Zwk4nxctga+Kd4H
T9xjnGPqx45c+51LSjqwQH6zdN6vPYnVei9SNZGsuWGo82uS1JIiRX20DXk8p9t+VkGziAMPD0ls
8/uZzWG0FbUKWbZwmzZ0f7LJKaOHqbXWbpfhGJv9ww8WfBtMSlHwLlScUV8zGRN2kgM3syTdsiNB
soM8hZgLURsj7yh/Sn3F0WJeP5DGuXauYl2v6udhOT4Ui2OdEuYbBEvyk+91kb3vUzRnL0ncAmiy
MV/Xd5C9x5QV7dbE8/3o6s6552cn8dtprOm+tQ1v9T1+7MlxJx2/QxUeRbPtcixMuyfUoPXGULqm
w68odmLzqCE/CBcNt95G78D+PVbpgzSxX1IIsHjC4xW7H+olnlzXXkVWG5J/WTK8ajQ+2xeA5XAu
adZnAMlFRjKWObo0BpVMoQx8tYDZUzWRQYK75hiNM5lvZu6SVyFpoJ+VGM+x6vfUCbYcfXHTlSNb
0k4xOWm8kiuGkQuyTRxB5rsWP36KhUJsW/Dd+nhnjF0Y3zWkZuHw3CMZfcwmd26r3rFz+yOK58w+
BPGxhKY6gpH8X7TqafZDr7vTfcE4z9dVzKL1EtwtS1KT2bQShpjmmMlIIpNc3tPpJQlN+0276Huf
MPWrnet+Tl3XVuh7u0Tmp46781e/Gjn8Wxfl8gln4O3s1TaLOt9n0Ya9KCTD8lnYcKxpGw+82M1L
oFcSq84tC+xlWDFDJY8FoaoKC+rkUb/VoRdcztFRG3oynISvE6uE/kvT2XZ+hDBjJ7VkTYPkmcy7
PZEByeR/3ErTUW3zOJRYEbBHaf1zWXKy9wb1KpTDV2XNMGH+yoOKckdm0b+h7bu3ZFnancod4Pei
9b7SmhFV+tgftv6juhXq3ZG0DZVtsd4rfEi7H5FI0+5Fyintr8OaLtNVTz29t4ttBavJja8u7GJG
40XLmlSJWskW51WKyvRiljpK+GmLm17tvGIehE55/69LtY7yNG26n9ifN+9LYF10jE2ye5du1AMJ
0A1Gx8dwGlGh/NDY4fQkz2VX9lPC/qJtovTT0WPfdec5Gqmm6iijD+MwmTfCPevjVanUyX7UU+91
OWu+8ZcQ7Nj54mD7Zv6ocYzfvNnbiQGN6vrVnhFf5xHsWIu67qj/6+OQ6jaEMnxbtzl4XbzzDPNs
8jP1aPFOL+1td+fexZpQ5DI5NlGO3hbTBKsworXzsXIndMl685XbtonupL8epHPKYH2TQP8dRYHH
9HeZQ7UUGDqftkzjGqfjOZTtW71zIAviOse3blbyvz5Nt/rqZ3q2P88xCYb/7EnKWGGTPuY0t9Jz
SXwjwLiuWgNd+ZMGU2efib6czfvmr9GGVLchZ+LE72Yq3NER4xN9kgTEXnuamYViTogc5lzJZ8pb
5z4YGMmwzFIb6nxZjtS9dBzXkwzNRiT/agRbzGUZk+G1QbAir6Qp0zkbsm57hAB7qF/9Bd7wCZMm
Yz5CB64ql7M2UxU3aZPd9XhHzjRRZ9NchY6bICrJMok5PlFwJBXC8uQhPGxMt+xxDT7tu3a7qxc2
TtzR3mUxUbl75H4Z+uH4K1xi6cqIT/K1D5xsqyhhoZ/H6b7bT2dtvYwBKqRNwNjwtFlXkocEChIN
SvVlb/e9fYBTHttSKEIYse5qEnk3sxKe/aB8jlElqFLOFQbtOOv8dN3FKc3MDhcEdTpO1z4gqP4F
A7mg+d4nSzJVRrprcBUmdOfCtlG0XDCa6czzahcNjSSndf4FYKKHykl6SlwTcJ39UOKc/fub6K9j
pcAc2V1DvMP8PQj3+KpquaD3GQOLC+HYH32LlVvcmVcmi8SUwdaneL1L5Z33vmTXk0GR8K++fnTn
VDS81oFIHrhBblE/0ZIucSF6Re6wsBm+iiYbJU/U3yC8/YOcknAYTFKwHdeq68lu1ZaHadOP3+fF
DXbspAN5lok+tC37dK733GY42d8fJ4N95WOXPpRCYmFZBH3UWMIAl8T90HIgUHaacRJ3eYVosZo7
5ip7bF9PAFTUE0iyM4OWd/W2UeeOiJuhe4zqI/HUa1qjfKfbjMNWhPf+dLgvc9hxVg93mLMyiJnW
mLFqVsGKMDyy6OlA+RfnHQkhbaHrZSdGd++nPb91P+a5Y2WhflmQBTR/Fg/D8xKBIKJWrdtk+8Rg
2JzFEWwZe2RZ03ztkxjlHr9S4pQ9Qq9fKbJ4Xr7FCT5sGHTEPal6gKjxWxPce43elgdJsHFctKnF
UrNz1+wtTrroW89H/RnRzLr5QSTORiY0kd+sknh2qHiN8ePr+WXSX8OUQLY5Gr6FLVLSDUiq64P7
4BzCzyMDFyDJ6mXq3k6Omq/KI4gkx+zDpqVc5nXLu8NpsrJOSf4qncMeBNPLef+kew9xkNce6BkG
UfvbYz+HlguBta5cgE2K0nrB0uYE8bnR3dH1TVC0OBZ/gHZk3WXu0i3AmF1OqsD3epGVOCXKrSBt
kzA/sLCc8ikdY3v1nZE6R0bScVnXyY3zkFC8f9m+Nj+m1nfdnLS6+J+7ZM1vnus5FkZgIhVkiyTN
Kqztc+Tc9AjuEO0JTUcmnEpmYTPkhJRHHyx9RP/aYx93UuS1skWc7ePPPhnYSpEd90CJTHxm/JFi
qu9P4WrFtgqaYT8YugidJ2hKuYUd7X6SNaGXB/gj/I6w7FY5oYDxkStcKb7GC9NJ3vlHLKqjHxIH
XVwy9IVhMZA9WaPJNnScbXW4TBP9eTLjkhU1CMaTsx/gM/uovbVSoW2IgabLdPJgtZpc5NDWupix
I78FeurJKzqmk7Yw85Il+eAc7SfOOClTsdLHed0ZQj7FfXsTmdd4oV5YiNfYudTd9uQlgo3ZI9Tn
B8u7DH6mVifwgDoWPJ6x9viqfUG+k0nC/g/z2cxmr7PY5e64vXxPu1qEV3iq6/a83jO2fzO7eq9p
cPZYGrjZ/uqEYa/LztpYFxMiqSeDg8wzixID0yo3pOH2XeU/fxWxW9WLHrDm25z5uo1c0iUaKbEW
ST+4VMujbpt8aJiLc+fIYE3PbCJYYMUL/5/TTaTfeivWJwWnbFiKvZ+3LyGfzKtQeDVttbn2OMu2
s5jh9aAWSU6y1PhVTv6BKeEhKQ/tSkdfNnHn/RkDF9dYPXueKAWgI5+lESR+4Gc4v2ry+rpiip32
1+xvU88qbu86ORMt+vZID4bQNmaPy8l08ozACgQ0NSJiojvYcagwnIp37oyeJZE02eLvZmbK3lLW
pBh84+0djnyK8iA6A5/r+QwOXO5cVJVGIAisjxV7sWzdbjFia0qHk54tQ4EXCF3zjG8tnH+QFVLO
W/wfkSqslY6+7Qq/T9RfaSzvjeu99+2a3kbb6LfshPfz6FNTZgurWoVbT+JF76At3CZ1+lU1duku
SxBTcVt0PionrDUGBJnP4GPj1hxYnohIwhwBD+54zaaAbWjljflq1iPIRaDCpJz80zb83WasMFSS
bOYHeMzlyJXIXvVIlBl4OtSJfD08r2ZtbcRDN51sTBNKElZ0k9DHJq9Vv7M72ni7yhMp/Abrv3kc
S29K3Ze4WzeX6uz6hJZZlfmE3IrsvzCYyZZtufg+OlxxuzyuicnLk2WfP9MAbSSuBSNByjaeWcz0
aQfMZySLNeIAy8dSvLmqCLZgmMpxsw5dj5TKFEk3HOGnuEbHyxPx/Asb+UBc3uhGdRl1U/eblsFn
10Zp5z8zr31UHcMSv01U5bGYdSsZsN20/eeKbd4q8Cf7c/TJsytHzdiWby27aMVJKNn6hly5GT9R
Xo71ZXYD9ZDscffWCbL58rn1CMqkSk+XM0Xc+0B+Ix9y0ok3wyzoWlYNAZT/zsRsohCHHCK6+wDW
ESf5/a4HTUyKnij4nizrLK5zzhbZdiOIRHtBxDbMlxDgyV4AEJla5nhwc6nWk8I+73VLyXT6rWgi
9m4ruotFsCEw6q5yYVOyr+5+1gCbsRmYFEfxYY3TpZXCqZKhX25jX/naFZ/jzgnde583xhQss076
z+C46KHnYQn1k6eA9+9rzarBXd2dYrjPaAZkWdMWvcngFOAuOCshsJh8BSLMmLwVyq4JQ7r0w2cL
k+7lx4QvAwpr4uauzbHGtrS7bvlftiRs7mlGDrdIR+c8cjfA1aKALIVn8iYrWoLXcHUr0i7aXL6Y
kP86aLPLyxAYOz47zjlt5U7z0NAjjMK9cwXSv26RcX+d3U0IKBCURsVt9TArGMnJW4Bcb9frqPTE
/JUtJvpIIpHsl2QFECrIjhZjDh66bX+IeowgExyGz0I0aTKWEwFtRAifBHimHAB39m548P+7Jn1+
PRlq+s/p6Zt3n05PFlLG/Khp29r1uRUg69ep0c7bBsTr52oZlw72aZ+TudhPx2P9aq7jf6EvKXAT
ji1jrrqMGXjSOLfnnjd6TmUYi47i9Ff/XmabUtcJycV7g9JyLPaGFWxFrNt5qSO9vC991rMGykkT
5cDAN+IXAplTUenBDIN5bZMqTMbk0+gkADZRazYXG/OB247rXlZJ1jl9Aa1gvxAXnn64jZOKh7Q5
tffqKzXS3/hz21QsE69LTlVRwfMNtlWl39nzvE+QYX3p2NRYS7MSUVP1Iy/lxTv3Oi54pbUh2Jvh
957Vk/pVuVujKi0j7ws1N2tIlXSnj9XoSOXnzWrlsXMJxqyAV5l9MhMEXwbg0i6X3uT87pNJTTmK
3Khm31lL8IiODENGuNYPCtzp1X0o2IovmnDU//junb9aZ5PMe/qBf7NMmG6mWZxD7i7hAQ+hmu7m
9QSJcMnE0Ihq6/esqQQxO2kxJOvwZw5OuVYSlxLq72n3l3mLgt/hbfLJ15P54co0MDaQxMP8MKUM
26VNW78ujdz1j26c418xXOC/2uvmX03m4OJX187i5S4ZBUdFcaGrEusIGraOmKg89dFoq1Hu61z2
AAL8zox1uYx6+2nY12UsNmGjz3y3ieVlDqf3UCVzj0tJe/OkbffofWTa8YpUnjqkfY0TXfDZxvnS
0GUDHJJ4TJgnxhqkMYRne1SaG/r59lZ+w7SqXoqU/bKxquEyzgs53v6bOpKbs0Fkvi3p0R1l12PD
fWf9Q7+hYZnaMly281WtVLgqnWZ9PnagwrZizuLr6jBdyIpxd6CBiESdGh77Hooixr1gKbZaBaaQ
YCRTtRC1veWZRkWWR8fQMqul/clzbqe4K84tPG8G1Ui9RnpfErSNyBRYwdolZbKotBTDjlFOjGni
BTDBby6hux5/PGp6XDV2bO53rL16Ii1hRyDlVnxsTN0Cf4hwbi86nHiCE46zcz6rrn3Tcwyoztmd
PmbvOOiVTGz6YsSYUeYbGfavp+qUKpXviG/Q7G5XwHCff+udyahshmGJCtl36dsxK5VcFdblPzMC
MR6Ms2z6qWFkuu+ido1p7z3zTURm8wuBquKAW9omW7JNJMx1I+L9vj9Vkl3SmrTsIoI6chjttvYB
sMVsOZFK2YMKUYbn/nIuptjdtX1EUNIvxRD7tSx7Cs0D47DCICBZgq0cVzmqYrGITQq1yPYGu2Uz
lFsCsAmGus/QuH2j2aJVZ/NtxVxJVRHEE/0YnZgo+8bZ3uin5z3fg50oPNP2BBvqQJ//gjplKbj3
5/OZX/xsn6PIac1DZ3dmfX+Mml8p3klOvuyg0EXIkXpOZxSphc78+Ye0KRB62h11mgs16I9zsU6d
EzSh6kIDTthLsyTm3T3Y6nSh5X7Ubex8Cxu3/kUi0YoL9dwDVtuTIdGAv5LHPJrZfViCZjaF77XR
Y0BPuhcwjtO3c2nqfwc3sM2ZovtPIZujQQ7wP+v8EOgfi8b1nB/icPqp6jNGwALx9CkqJwsmCL5g
Pm7BvlM6FKN2buK83gd/6mWGL9EecxBLs7M3WIXb2dHqWRnFeawljjpz1iQE8J2JXkvSRWAT1ckK
AT92MVAjTjSRgZhBTJZmiZgF3KW1wUOkleMVu16BiGS4T69JYG47tsem0hzrr5EohmxCj1SPx0ey
S9NcbJQ5ewlgtNf3TrNM/otjQPQuTQzaS7nukicsrY0PhjN2H57Gd5DG159H4IJblu58KLtfvJBE
ywLLKiql3D3ejURZRd9pj+57IDl+l6Rtia2Yz6n9m6r0PKG8to6/tkla8u3hS/nzo2/Su46JJr3o
qAVCO7yOmKSwHdqrM8AuXBc5yf1lY380yf3JgAJCfOzMyQudbMW+kEoLulnRMb9xR1/QfNXmrvY2
rehDfO+rOJL2vAJe08iuY2v6MsFv5vjUsQLMmzPcEsNvB/0L+03LVO2DWTyKRNMOAy+8ah2gQML6
DH7msZHXblv9ijAbtV1mqUNVWJ3KPgdByNy7OByi79ypHM4UIIDTNxjy54JYRw4FnqaERfTFPsp+
2YAojbPZ3AGy6vINmg+gvhGHwPlvS7PCuHGnCl+09I8ZwzJmElOGUd4MNP3d520ln3bx49sXojOR
c/T4p2q8/mEUa/Z2kh8YF8jdgB93olVZ2woP8cvC4dDVTEgWqraxvncnvMWedHVR/SsYM4xkg2PQ
Z+kmTvuQ4JjzfWtbtMteujAnoCzJhkrEZpO09cgt0Li5WGf3+96Rmp3SmbCOK/YCw4L+LLX2w49J
NQeGNCpInzFVpHF3PbM8QWDMzRXW0BsfiAeo+2eH8L7mK7tlyrlDaELJ985wX3MpPfsj67SCFBsx
WXiMVCe275yIlTToaBuGF0HnADhf+0YUUxrvMH7BGIiqa2XCdZ90e3ppTA3L5UTBF0JfW786Dpyq
2Z2LOxc752amQXfZQX2+ievsiwGAGd95Dduxz+vM+PZ5mDwxvhlq/nvd+KN9w/KPR46NVTpWULzz
73AJ1vHCxzpaVvFwSv+0buzx/egPb1PPNWpufTV+u1bpTnd/N08jJVGeBMrn4RLGP4852LB+BuIS
dzNe6cGda+TkvoXoF87S2jFcqzWNFy5lbF4s1+B2fna7cbR36IAgjvLTW9roOgFcebmaYHSerAR5
yENa1u3zPB78swf6PhnKsWqK7n0o9eRjSBCjsKeU7cerPDa+0EOl/gZgKqL5TaytMxbnTrTr4y6Y
aC4ycJLs9dzj3bls8bzLCufDcX5sU/dc8oBwPgxDz8nd4ZqDbivmKTTzU9sN7LreHpJ5nLIzir8a
TOaPF48T1tDLwOZFb2e0Gi+qkD0uSuAozmBMM3kSbdAf0v6Z7Ejd2ik7d0vq1+8G3ImFo/2ADAsG
nSa50suyl3XfLL/1Du9XQY71P0/EQW1Fes6QlXtsJ7aMt3Z42aPYjveNo3UBHLQXym0/M1Av3Gn9
J+rNex2ndZHFy/J7MHohfF1FH90ter6spel+nmzaOS+eCRl2V3T/vDHprx5z2/fERN97fDmwCxvk
t2ZPOwJiGekD0hLnoSSpbbp2SzO8e9sRxhdXDhtQQXv8TABGM2rVUOv/hsDrX2J3Aczr6UB0Hip1
Og8661Iy0XXY7rlYlmbKtz3K/p56g6to1NLdNSrKXpBbAFzVdZP8UUHYhBeqfxZ+mRMr/UtLt3aU
o2h67BLdPs4jQnX9uybyzyusefAI3gWuF87jFx8Z6gV8I51yp2v3P6GPI/mKNoL7JhRbtaRS7Bcz
zdtxCUgRI0N3xOanjTAFqaD8p8qNWmzUWBqLypSpBCYnEdEvMbXAAITec700ja1/w2PLX6mwnxCZ
Z1PZEz8F5L1kRKPvPkt1+UpeSpuzHZ1US7MBjq5dbTXhk9t+XdEGLUW8ueN29QdqVN7qpHNLjk5G
OG/cLwONJKPFdpw7tjRpyLBAVIT+vNdmvV879noZmrL+Jw3C+ILK1WUEi5fobuFMBkxjOkCXKZue
/fuha//hsBXfQrPn5AcZPZnHeJbaP3ODyrMwtez+Ji1fShSd7faZLdMkRzrXt7BvenoR0ZEMl32f
l+BD2XT6a+TRAza7G8h0srX2O263DePBeQOAIs91nvoxW7IPiwQoeBHBtH+056InkMbxcO7wGRoE
ypyFBLB5Qr6Sn5FjknJUDm9/uvkQhgtK4mtQn0l9UW7SLc/KGUwM4N5Gf9t0dv9DDtusORC7636x
dEUs7QSdEW92cFmYHNM9/eucNW9OfYi+mqZjba+RSaBeF5qwJzRV/QMiKw+HkwY5R8h35UBkHGu1
Rf0sv3AEGQDlePTexd3c1RRdLNRSGZpfVbKKNG9/N9nqHTGOT7FxuP+9O4/tJSBNBchWBtAl+5Nd
DuXx41SGdJwC3Vw7kQYt4LDZWnr0KVovLeFUhCtDDWdTMaAB6cs68UhDGLKDFn45Yz5VXDP9DYmL
l5/ObMiszcwhb6vUK9HObS+dwhOe/E5+NX+96UKNo4g6RZrvuqlRN2QB6GiAtUVGcxNSDFKnTdZ8
QeePGszEfffQLB5Bs4eU0V9n26f1xTo7zV144uyIFsXNcpIp4z+Bo7e5WMPl2ErnbNDPmBTBamkn
Iurz2gqpH4bztP7lNhkAfrmcotiAuOdU3bCuNkv1yrMj6QBn5KkqaAekH9kmMjRHoe5oHB2AlGLS
MZIXgbyIQdoqqAw5rO3yEM/tGd8lbPptRMYtjb0n/Stsq45fJrrsR5jusD7R1KLLE9Fze4jhs2yP
5TsDTc3A7bjTl6b2ontqzeaW2akVk+g53aB6PTj3y3g2Y85+9SyqulumLxYe97c4bPYSykAa+pil
+7fRUgI4Q8HORaNh9AG6z92/S2xA74W+7ZNw7f7Xdbp+zw/Uc0E+qmx8FLPY7hVAI54rkF23ztRb
cncc/L8M7SOiw8Afv87J2ItyUR7cW782g5f3ceMmhZdux4+hHY976v35mIDQQ26GbTOU3E6fm9Pl
36BODIvUjpeWQzpYrJNNy4NPahc9G/nyJsqhP2xWbWm4PPhiMO8hzu5RMdf1jBuWsQNEWLDPD7iE
DiEu2o6OWGVU4tVvTL8/7pp5qZuQUObs4uMn68djEOQ29JZ368/xZWXDBzmBjxvmZaKjvllbdYLR
xFFrAmTS10O+nRnNuH908luUivEv9yEKkL4Z2lc3ddvqVurPMtVBWv9N0QRe0rSGaSX5YUAuourl
vcb7AjaWxji9RlkdDWU/TtwFVHKMBf0WBREvzRBS0A5LjTjCxWiiFtiJRY3RmMuOXv8pOw/qC2j1
sBY4FJ9dhcYD3tghRW74Qvjk9CMcQSgKE3pjcE9WyDY8JXMzwmr5Wkpbdq3fQqIhsKzgfrbhuvJ7
IjfdomjMQZumCQKfY1xFS9vJcohVCL8QCIaG48S5+qoYI6aXLdOuucfqebvG/raQImaDz+uRun21
tY0Y3oa6Z5dJ8HHpHUZ+RWKFIECahr2vu62rt54vAofKB1JkSNuKzj4EX3SQKTytDaNSSf0jnezE
JY5pOzIOmoVx8sH7Yodk7R7BPbO/xaOm2HwMcvJNDJMuh2Tb/jv6vqn50OkwVMD8SHU1w8/vOJlb
v4QjjtoCKWHgFoNbJ7+i6MCC4YC5Lo9GsWI/91l7ScY4eRpCs/zhqTp/XWmlrBRDqHsXTAkhwgka
Stgpoq7UcyL8RSMxFPP6G3k1Ezvicf95Ts7z68rrNBdd7eyPll78qLxJuL/xIjdPFoet9mocN/1i
WDQJc38Y9HIX65NuNhq33i94UcTAqi7mgkUw7lhhbchIQbJUPdMozBgzMSDUyfsZWWCbzd8Dolxl
LevXdQib7t6i6IiLJNzNiE9VEujC6bvIv3SOdCkA2tO6VCdeuNDmQ+ZebRzD8S3esL6cGAQpsq3q
deaEosyP8tpNDHTBkmVYM9bHUd8Zf0HyhL0OE4RMaUh6kYrgniGINTbN2x4V3JXkn64d8N/lHETw
gtcnChHPl51XuusJuAoYq5O8iQ5X0otPR/u97brU+XkyQDXXGVBsKDih8+7lsC+TuadARnuJSBU8
70B7lJSmnVFjh7hRJRedgHkWxkSxuTPegiI87v2Tko1MruFMS8rJHI/urwxV618Rbf7AR6jX6Oox
hCS3P0ltFpbX8Q0ulTjAxalT/qRquKlR2rhfCG80KJRZfxJ56MCtHMk6fogacdkzVrdNewnMdHzv
+23pCtOJOLiEzGbQNNOk9FXr5eAKyJLeu18d6vW173DJfQrBvpwL81ey5T50VnKlxwLFFIB47h37
K45TKrMvj8GmCWKYau6BNO15vI6j/tuHONbXtNvqkA6k608uHCdcnuKDL68YVbd/3kbknOBC0RLk
2XKT2DvQutMlqk/RfDoHiP8y1kGoLzE1IvnnJzJ5ZxO2Pi4HHGbyILJ0/R3wXoN/jD6InIyJtcpd
AFuc8cYGucq5TGNB87Q8e9IVj8Jbw0vv7OY5k62HpQAl4WUmfeAbGsk1rs6BdQZUgekaPGu0D4a5
OQg+SwKBm2JR+I0+1MqEX6NFZZ/GUNm+hOsfTeXt0fTGAmAwPjboPwiI7FsXfiytnTudKWCV+Jh9
t0qgHJlpQvFudbOd30Yxx/3dyW/8wjpoj3VbjCLmSmi2fGIXCK2L2tmOuAlFhKJss6VLUY+buETm
aZo8NFtIr3tGDMZJsLJk7hC6h2k0HpUwSVm9gaKFpy2UqJt/+uwze03YN7KlIHH5D7JYxMAt2PYG
tRGeF8MGNnmrbf2Ahe0mqz04um92jTlrNzbzi7UNczuk6k0/3rSbW2x71/04HGDfPKYOo3Stfw7j
mjxBVB+f0aLY/255wewYAHOD0KByxbOk7cf5ae9ChC+T2cNKd5F419IDhjFUwtJFdWtzCbPzBaGM
/nPsSCcZDETyGsTtXudTiynZDdOXj7o50oe1nbOvM5TxC2kuw98100xTK4YpD0L10Wvn7/unefH0
hyuDjKYj280nxYcD6JfR8F0omvpzi/SRb3IJ/44nbyq6Ldzd+iYaH0d1uvRdrOCVBNkfz2p0oRKp
JWOUTAeO6WN8/vE0wLvcb+r8LRo/tpTpx4qBvmaA8vKb2C1UGh7VDTiuOh2rS39M8np6yfRXHkNw
v9VRfL9qd/q2eqv32ISrA40aMhJFk2zLbIbqi1b/GQWlrpijzWe0p/+1E7IanMqzfBL4ETmDR2eB
HxNKlrE+74Y2+8XuHcYe4sY/SXV1E7l9QggXf7u90Nfeh9JzDj62OcPubgqa7ZpO6VMjAcD90IY5
9rsQzJEafqDkzV7gfi9ZNnyehtSH3qTWFnMWXsRu18fmfxyd2XLbuhJFvwhVnIdXzZJtebZjv7Cc
5IQzSJAgSPDr79J9TiWxJRLo7r32bhIepDOxITj5r51mUARp7zoYxQ1/ujDGipb7sR+7t2wgKnNb
9pA483vZC9or8j2nrU560+1A5aL35La3ah/Go7+V9JoPYRHFQOK9Hv5G0epFh9pt4od1bNR5HqMx
Z/Q7KFD4pAMeKc0VzzpPNzMDcO9ETuNh7Uw37YuqtkTY9G68jZI6/KW9VTyvmD8/hgRXSNHlw2Mn
ZP53BhintCK74SdqA+dzoqH4FoMI3qRo3UfU7O7JGZv2onIxjzunqP1Dzl1x73am3acMou9Q9amS
J+u1/1gNmQPadEuxSYI+2k+QQ+jvXnq1OryRRkbvmbM2327tWbtpUre6NOjFxwRIGsGMhPSPSNrk
R3PrXzzk0n9pC3EUX110EgXMPzGzps5RB0iJ5YGcSvmeu5oqPlHqjlEZlvU2X/tXL9POT4j1ZE8Z
gHhrFPO6dPW+xBDAiq61t5/GIXhPeFdO9WxK5AxiXSnJX3Pu7SeXhdG8jEPs/S7Tm+tiCXOAv9Be
OHMb1ENPjrDuaekeENfiDzCu9p4SueONBkt/cuug+eRyjpHuMu/iCGI+gSBs1m2xKTrHZU6aO0eC
ZgMOCYm84rbLbz8QxfMSYcxpykpcY1kvL2s1eMvGH5V3ML1XfguT+V/lPKgFx8VgzxRrwuAdCbJX
cgPar4UQH6hhNyj/G4rM59/Ps5LRiDLeNwMB/RJBf0Kr2Ihnbuka/p0KgfwJBJzgf2rsPD27bSCY
Raaeuh0jRNXYJMc3YGbet7zDINPLttzPnfIfoCn7Ow0feecBcGx0LNfHhbSwYguf54pdOEtIyKTg
qGvoI/eMCruntK8tij4TxPcsH8vnGtEbttQRC+PmvMu/J5vJCa8VCJFeRfe3mMZ8N0YkhGwiHaY0
DSELTzduVVi2ShMm/pBSRl5XLBeaMa9Z/1MucxPEFThEP0jWd/aXdNPOVd5gyl3UEDtwAQ4dzY+z
Lqjhm2n1CnWiHHGDZ187pXehD2NGtKZCTP91rZqdDdM158Mv1BhBjAP0fWUGDv5Uq3xu/wxFL6vH
mIn7cNdWrufR6iXZsKdjWcNtMon6DQgybMBSaum2ewiTudqpselX2igZuSQPrf2QF9tllXXY8WvN
tXfB6VHbM12GBuG7bdLE7rN0ycydEHTQ9PSZgj3Cg7KNfhdRAWm3Rbsv10MZqyx+0kmWeA95Cxe9
D8M8OWOHWf+SY12228K2U3Eq6AK6J9lSLhwggpbFORSD2ybrtRORivvDSIdR5ccxZkpXbhJleoMF
L+0tSTYKJNdw4+k1+ZKIDhHNEQI8tga/txarQgisPB79AZKjxDW3svezs+gNe+jYBHRBr5nCJSzA
J5z7poNcZEMcMgwdbedU3tgDdiMoqe0CXrfkO3+OCvcqUZeSk9eOOuOTRMBRfzjYPAao86pco89e
xmqNz3ZcjTiCn5V62iQGgNenaM8m1ls5yZjYkZVh9MnOIU7KOX+b2ATvvyQTAZNXUJhhYo4x+k7N
Kk98A++R20zybLDXxQgh1NqXAEwgpY1d5nkb5F5GRHkDjLkvIf3q+yKIdbbj9y5HB+XMS5ZffBcF
7H00Lz8TBlvnzQ6cjt9j7LQLPYGtGPdt8jFvnS8Sqz0yZlaq1fo5mrQ7XHtUXO+MdbrzjiRmDODx
wYAgwzNQ97ihlqYtr1GPjgcIOTr+PkCuiY9Nl0n9L4pkPaLOgB2/YmXI5GfnTy7a8+x5TEX8RVGj
mrJ3y+vS4nplWM4uGG9b4j7KjusSLShrNGZcF74jNMVuC3G6yxOCje4caI1sxeSR+OVBeH7p/yp0
GYsHVE7L1zuMYrTXDFkrecPOgqvAkUVHqu3apdVTAy/MqnPyfbJTtTpxtiEA3q7n1uLKexzTcsxQ
+GOfnmIV/KfFhk8ryU8imewC9eSMWns74/egyIwbu7B6ZO0Gp/CaOHAUMupDBj+sGhuGR1EY5h+b
XKg6T4m911UYHvkN0/jkOnENn4wVeWrOeNcnJON4QD/fRHOX52Q40TaHv5wmmdyfoGIr8b6eNU6V
PVbiPkPnxAJ1SwnKhnQ6djmVz77nR/TcXaNZt370Lcsw/TMHekJpPZUDAyLp9b7/3TuCZyQea+GJ
7Y2Tp+IVOLaUISYro2jFXRMu95lhXLvB2iq6Xcb3GU8gf7cJyNYXsgfCYA6fuR+V0/nqKQQTqh4z
N0EMV0wmhn9THIbyQrEZD3iUCoBtoKCgyi+uTl1zRKHQ4gfSJBv+DaoLx7P0mNLuQXuLjIc2t+o4
xdPc3hOtIFJG7GxSP2m1SHMnZJZlOzeGAt2mc+AH33hNg2pP1P08P1VATOIwMgbEySrxXW9snDAX
w36MbF1IOnFGgLla9yL3+oin1CNmZ+fUxezt3Krh4T8kjLnzTwpFrSSit1h85xKmqpzmA3eKh2ow
lHEp7thLaxKOAXY2oGbXhKlzZ0QSqp1KZ5kbGjo5DXdBYNIepXXUVbBTcSCsZkSirfsqFjQHpCU6
8ddoxR0Ccev65oEHVhcn7oNofp+XltVq2Bn485smDEywDLi97mbYIHNjkW215WWX8h8mQF0d8s71
Q445vKwdIXRhFR2tIul9l2d9H4enLCSy9rVT3f81haXoLwiugb9u/Nxh7L9PGAWrRx1XVfXdu1XO
u+pm0sEFHTvesASEMi6rcI7EsBiLOIq5qB2ODR+J7T8izZD+y8Gx4lkms7z3T10Sjk307mU+huZN
wQKFaOeWU1LSRuWqSS6yz+U/w1GSbkVjqvQQ5tpo8Ot+ddZjtvj1fE8SOQbYlTbKPMW24/IuCaJ5
jmfj0gX5dbts54YcH96M0ffG3x0B6y4exRBlITqUHcs+Hqe0G+p2yxhUVPdxWIvgK147lnayjWiS
B9mHLF3Y9HyIhYM/HePdWUVBmt23ceQyiGjYfRdcRDKYZu9zYHLSAjOmd5apf3eGV5hQrZUnuwfl
9XV9ibliUXBmFI5uAzswpzxM6+weIsk49tT4CysRccX4Q/7pi5qV8QwmU+GdjGt7330fDAfunyL2
u+JT1oR2+UCo1RLpDWLjOoIwsWRKbsxYRyBBlQYMWlzmGPvQMFTw6B3nUV9GP2U6tZ9Zu9TfS+1i
syEUqY7H7UgcavksE9RpuWmSpYM0RgdsNlYMZfozkA845kzkRVEW5AQSjX0IhiqYvT25/JFvHpNw
kusZX3Uvf+OKQOXgt/DFc98z6rx3EwjqYteLnCatnZcpe8GurdkrMDOqyDY4hKGaO49V1ncNbu4a
nWjNwxyLaCaW40DZ+jdcI6Uvgc5InxAmmpBJYpX2r6tTpMOvQsASBJxrddpfUIG0YA6JKtYNeD6C
jOam5nMqdkUyo3FS66hou+RJXR/p0PsI6Clsmz8NoWHFU0TKRfsPVFIV//z5tnxzM2pSyMHaIdgs
JVrpKOxaKsS5iXPQ3wkvb0NmsKXJPzA2NNV5gk3tHiMghOK5cXFbHdYqiOV5tpWmBlqJfGrOfkkt
tWxivIQYO5M1dNCN4et+jNRcSqTqaWoeM499aw5Nr0WFY1yn1hyL0HHzblcZBIIT5k2U+Oy2Xu3O
mepI7lU7uP9Z2TT1M2x+OBrAVN69SwvEdak8pqPU55iAf3VTmmR/QNOnWWyaCYx6p0DB4mQXZX3c
/3aWOlvtyeZ5PH2EkgALuSk8kpw2OTElhLog5DC9T0xeh6T2hglN1uItUbxTbW7MoUdvVV/twIQd
T6TjLp9wFkbisOD+cd98uBpuJhGU3bCTAczZtfdsgtRlXSc/OqSBgcAE/SwYILl1duD252A1TMyR
qBIl0BWNRvI8NF51o8XQRX1UdIeQb9dbhuqYUTBNpy6mxq8oAatafK3MN8BZcdekn8HUkdiwZSaZ
6WUzxUHV/KWuz6F1SZqlVQkRYbN76+tYEcvBhPUF3WfytxXANhUXwql8yqGu7EcO+EVIheC63nWJ
iII/3C+KsxFnGamqWckU2xTEAJQbX4WZOpRp6akrZktR7hNt++BvFjuxGbeB0wbzoSKuq6ImAVpe
+AHzaPhhYsV234Coq2rrioAx0Aa/HQ5cGzYecHdeClIEpgQZQzhGkyQ3StOzLTqTY3grl/P+XcRm
gbQPp7JqD3rQcfFPZxxnYKL50sxvmK4Te8w9oggg1PWSky1OgejenGPYGSEEaUk8t/flb7vKbHZ2
fWOoJabB8IJE3APxG/H2c3UPYYOXuzI3KGCIp7I9ld3kAJ6wUoOMBj3Wvn0LNAvqbvpE1N9hJibf
QcSVrRaKSNxb34SJDMNRhbjPTjpdmk7zJPdieSVYAtnu0NuRaYwNDdaio6TqKXasP/VcexAzWPGx
TnK6XL7qOTy24RSBUEIveT5usnHJoOI7m2OvmzOvCe/53Fd7nZbC7w+BNib9jROVE2vnJFqzAiUv
PfvWs6b2CwQs+OoDd+EW6yGKyvtqCpkA7mFLyWMIvckt7lxPCmxfPOfVADSiGTztWC7UrPe6GLzx
k/JzVJ/ejAmb5b5cVfN94whsnxRi8bCzE5bx5szzLsdkZ6mq8NKamAtU0EIZnbw5NQaL5KhEPeUg
o1m1skGqkcSDJ326jAdVj1a/en6r5xmidC5kgOLQg2yeMXlN3ngacftVmpyideoe3Zg3WzLbH1ce
4X4geuEV8F4UTys9s/2uwVLET0i03PK7ztmseO44WMsVvNRx0x8+1s4e7RABQWGZXKp857S9XmDs
VEIf7ZjArn8ILMPfRLFmAo83NU4Bw1HAilL4m1Brun6eQ2WE2pB8EYgUyRE0m9ubCzdS9ytpxeOw
Z8YYdxKoYTSRvwvCBbn6FFCKV++sUOjAyUEcwuVvuuaD/cMcwNF/UOsi72XCtxr/K6Z69v5zFjWa
eoMSGjTeQwM+PY/7zJFGHpVTjrzf45yaOOGSymcd7tylI0diG0N6YmlpHF02x4YhP2EMHk72UycM
m6XivrHeZ5cb19yRZqr0Sy37JLwOSmTyZUBXrX6pDp7rUMxr2l8dJLho44ugYtUOrX35EzLxz84h
zDT3CLeouzNsuy63ThGwQ9FF9wneV4b+0YtjqVnJPPHl7V9A2L5fjE384cZNWpZqDVwhqJydb4L2
LsudtfkMwyZMXzCy4dqnT649uXN7TuRTmlWRe1KMtYJ93HEC3WmeC3Uk7ckH7+kd8oKTgjUUO7vg
NL+Q3+HMt2iBlR4kLCezcChZFfhPwDhrcIpcMp7KE3k306SPQ5ICy6B1zyv2ndDG5cXwgEXRDudA
3J7RopS3EjkdMM6Z8rUU+xbFJtTcuSBkaseSjgLmqwsTMfwmJaZtpu2cIw1T1StBKdrPrlzEbkW8
+n+rtmBCBvKtcF9uWPfIMqUNiKYv/pt9ypGeJZBRthxhJ+fyGir8NuyjXv3ikDdjHp50cHMrEz5B
b3EZlxVnF+70broxqRH26we+NcfSFbttDwcw58o747+WwUGuotUUH+2K9b/DtpY8UINJ98lglbPD
HhO+g0mAk3V60JWK5KFQyxT24COpE/1QqhcEieH9pSUb20hu0bXZcEkPOk3iiwYiXHiiIZaWbRDA
s487eMucoO4S94ap7tOlKCXNuay1/yUYUAXPqubAOhcLusadBADGGcidZcgnqV13N8ooKRggVrms
LhPyaEVI0cphxrY0xWCbkBhVHFb+YvpsisgOx5GMq/FtgBq5nW+dH0cfraV9/4+4hKR/nyLZ4ODK
vCXGcyfRTT9w0Tjkl0QAtB+mS/3hoEqZdl9wApbumeLeKf/MvWP6Z2hHQSGHL5HXGOTCM8/CElqM
eOYW6w7Gsmmfk3a6cSuucin/h2TCJmmiZhbxJu1UpqL7omsg6occluOw6spMR0u4S7kPiLoISWYY
gC7u6zxmcJcGy9K+dkHQp499vSI5znrid50Tqjd3x+K1af41F3y8PbVPyNl7bCvmTJeGgXi9D/ns
03RbL3kaHPM4Gb7GWwQAxs7Uwo8Y351/kkkT33hhzIfKFDJvco7U02z7u4977H/fWRKUDOSB/Xpq
fg+xofpYySSYqdggZmsK+wiME1gtwz0IINGLr4YwU/2GHqXlO0Ixouimm8ZifgA/mNfbf8zctJtT
7Cae1IyxSzeVdnh0iyGv471NO5fJc6Z9toLAsGJkMdLxcbIrT9sr92aHEiU0pg4Yy64eDT7jtAjo
Cao6HFugYR92oGKwVV6zNFBiiwtUDz+LHdf+BKzdldu8jIg9SCh3wIvKfCYBlBUzUxgmm4WBPOqK
SpNleAgKv0nfl75LQXmDPnGCDcdXoeg/PBJ6NszGlhADTKL4kROspbsS41vyvkr89fgry4xjbV+6
FQuThrDTmMg7FQtcZWHuynXXOVmTBNfc9ag8znWgWLIcqc6z/RPgzVSELzRWPkumWZ8aB29V6vjz
eRkasqZnPt8RQ7BNYwZNVekfSMVzvOemlaV+Di1j73dNYoL7y0lQPg8Z8STNHQZiAlyNY7ok20RF
mEUEKsR9cp0nXbeXuhw7fKF5GSRjeSxsMLPwcPAJ2a/gcm0BXtvdVosiiHtVS2sfyqbS31069XwY
hete5iQV5SM2uJ5WcOgoZXYSJ4g8CtOjCm8gEnH27aK8QP1HritIJ2hBLwqcHfUQ07biJciGdY/s
y/g0AdynDxNlFAx7kpxM+shQty1PnDbIUAz8hJd8dT1V7y87KI+xIZ8esD/uQ0ZiWH/d4H0SlnJ5
s0So6RvyF5krowPFDj8yrVd1NjhOg13FPaWqbZlLBpoxu5a8lyYDT9LbWFb5+qUJwCAJjlVQHZAC
pHfGo+UHcjL7VAGWQgMWDLr3RASByrWOScanFSmKoT+2phTuTEwEXcY2hzAnj6IpT16pdVs83MJu
hn0zrBZ8aaQNk481QwGnPE+3uqykkMAJKHeT0R1gEsBmNCX5JZoNvd+1n1M8CmD2oZ7+0Qljkdwi
9dxwKxlVzfI6zC5BYAdWp7vyjq7fOv+to0qVz8a+ofDEwQuWemI30NTxia4rwsMOk25mn5u+cNoX
Yl2SaD7Hqx/0zQWria6uuHKqQ0fzXf/HAJ0JE1oV5J3Ge0qEiOdOb+4cTbSvvZ7/LLjCuC/zdX5h
LpHER6fryr9FDoS6WZdw8mPGrs4o2s3K8eUfxJSunwEvxd/MENTEsiBCxTa0lP5dHSzD/I/y3n3K
A1miYk5F6u7CCY8SriflPS4jM6pDI7KiPgtGToe2sYWPPXMZn417YzmglU387TJT7cgXmQmSAReC
ppxxKVevAxGD8lpwC9e/DWZOx6UrTwvD0Mkb/fmdczZO/I0TdZH9GIylwtjQKrnNoWM0d2NRvWm9
jj2mRGyK62C27uCOND6BuXUEqBSsWcYEBEJbKIglb8FYDmwNK38YueIJxIjzMX7m4nF+N00B9o3T
x7/MYVx0RxBnGnNDIJjHM9rR0W6n2sP2XmD8yhj2lOjpfmtXb4dQJ/8zniTuPoaNeoPW8aEbyD31
fo1twkaNpgM2O4VTr+pLlUjfJeg8bb29HMdqui/BF9VzyOYz/xPqVgefeRtM3mOWMMy4E+whHe5K
SAOyYZqo9YZPRphBeCYVq7n0o1qYt0cyTQFuyHU9pllBci6/rKjPVZNlGhI17yL/N3ieHJztUBEH
dwbEiatD4a8YtiLXScV1LBvDtLu1dDwbdN5k/SjqsJ0foIdIgpj/HwxPsHbxFMCHqk3S6HS9pK2I
9Jfgtkw05SJDTaYqsuD/YNWNO8G5kbJl4E7Q59AUjMp5AnlXnmuHWStjxk6XpWQIm7bxsueLW9IW
XwSoBJpe17RpvQ2DtYb5IoSNCSlsbibNp8/ANAA5S5jfu/UogjvKqMi5ywHwpjuBByoADq27evoM
wlCJi5OC5jN+DxcP9C0dzXDyGOKHPyJVhMCxKyGcz7qusZr2aVc/QpoukorLj+u9Gw4UDNQ1M6dK
AsNFsgvRMTWge5RyTpUu/zJdDVRy1S5Bv08auUSHhil18OoRfYhzsMLV2u+AQ/QPTfMy7xK6cFyk
1WxfF1FV+jB5s0/EUg4fefXUvHY3Z0b0xM5wY/ZNm+fzfkR3rJ7mbE79ncONXlxtY28OhLn6LjHp
XHN4RGx4LszzPmpC+6IqwOp7XxDDdbdwRCJq1YN3aTAwUSJTdDAqX2N8Us8M6bBwktPk+EflYZeG
Nmdi/jT4dXZuOPLwI02g8Y/cPeW4STjIktONeQk2ZEz0Lk9CglssmKIIVxNJJvoRYrb2/8yESuTY
RQM2+whwVjvg5DJqhDQmIK1QJBMHDUTJQDCgliEzsZ6ql10kYzXYec+GXXYR5A7tPifjHJBCu60G
RxviK4RIqa879x/naQORpHDOtfKSlxCswRH3WIHyyjRs3Y+LzQPGml77O1ms14/bJVHdFyGeuIfL
eGqT20pDLVIeUiYYWMRwt/bQjH1hLuxabPjSM29MiYYPZRwR3d4VojuthLPYZ5I7sFDRW4/23RZw
xeTRyCqwj11X+/+U73f/YQR1wmMaJvnVzygx91U5UVU5kh6FVpmWECZ8ZAsyVrBS/wphV80hp9g6
x3lJZLTOREPqxFr6/GxEKdxm1m2k60MGuPICC1/h2MI6fE9wYIdlHFDbPfB7+C/4u+SP63p1ear4
ctpDMwwhMwVyGdkmS5EiLvzjy6ES8Vq+9uHyfx8X5dglc9j7uiPnAMmXppUXl7lShFgxF3/8JjJv
MSfcH+EFib0vlY6Hq+4c9c5vNAZfeVuP0++wYATEUFvX8uSWZujORTOgjKquz7M9+jGhKHk6YkZw
LQ54VJGu3vdETMCdF2U7PXtw7PYkGE2TX+I2dX7PoyV/s7K4iQ7rUGYvE6NAf9cHVNd7sjohFhVc
6MS4ICySHRnp8NQ5y0RAWIbRceSPrXWYb3m4qYpKWkO199i/UP+uZUOUFIOtbGxwRcvQq7ydg6oM
mZ4CU2IzU42JTmQR56RuJBVlIRaCnhfJ7lkq1vVblBjV7hbDjPxblEG/nD1FTsiT4+SZvWVDsUcV
frtvYpIalEuBuSoo1k3ljChwmxSzXbWf6lKAnREGF15zFMb/mNeJ8O9EnumvYXTL6hUdGPwjRm6+
og+SFJusMysNi4xbPleOFSemnMlfRk/NJRXkdGHFCIoe93ocP+f04tUhGmcSWTB9uoQtkwfckhrA
wudtMxBeRzoLDmrgWUwajz7WVsaAmSpJHKhXFHbu1d7bGlR+9Y5hdDhmDL0tJVZNpgbRhL1zzQjL
qc5dGkIVZ36+hheV8vqjw7vJY+4Y2W31gr5yYWJoGiqqnnA+07mwjT0XzQ5vp+5JILDz1QPJNNuO
4C8XViqJX2fasf4w8MD8E0So3uIHOgJvM4BU55DWWZsdizFxzm3fqOCekSWmyrG+Zb3QWhVvNSMf
kv7oFrwt0avJ0SIwMt4PGxfbt2Bb4YOSsXp02IPcbNn8Jf/OPDhosoZF3xFTPDZFILAL9pO0CLcb
t5RuxERE93pXy7hmXbFJx/hEJYAwaubagTNDPmKN1bwOL5wGELxrWYzLjgCjFcAS5dlPj1ar9Spj
Nk/rbA6aY3RTxCNEm/gYLf1ITmuKIaC869jOFfgHyRdVn5BBcppkei13r8QYxsMl6Rm7uB9uL0Kt
9jgKC1gA7CXt9zxFbnVfj3h2j1RtrWbPapT9tShsd9nkJv1RzxUZdz5ug18FMDhCKT3zR0SYB60f
5RNLMSLuCXFavEHrH9PgnzlSaa5yl1chRyFjeXzgeR15vGLUzsFdTnqhs18ZdNkf8k8Q9X8jQEr8
007WFg0xg33msP0UL26SA0mo5M7hb8btG8pbz00TK44M0BBO8PLZnWyLnOkWpZsDEHVFtlgLvJzn
7UczpuupG90p/9U4a0aYokcqkjmUg5UD9grw3N00R6RQjJ7r+hvPN+mVXN0JNUmBiRxgb9GMhBBk
CSUu7xvo9cDiJGymNQ5prq8Vpn7R069ycZuFaKBuqXc+MWHpHt2frN5h9sjM4Qm5OHgwh5NhTeU1
sWW87OLWGjbIFGYq3Rd2j5j676KUQkHIkp7kHhJmXP8TcoqdB3uP1qg7e0NMvpSWXfqlUF7SPSM5
puBl03vTqW813vAky6cL7rMw+ZNYsh5+ccbb4p6kiWFHRphNUFOm5VzyUTIYaRNZf8JnlH+9OmK/
NLdoaNEf1PxID7/It4akuX/jhOkPM3LfkDngsbpwU45yrNudKmdAYmxBNr8P4D8Z51QzOR9eC59z
9kiRJ+ykbG1znOt0CQ+2Gxr7WnrsBkVITZP+okgzLQCEvEwdk6ENsdf2jHU31QpHyyyY1NeakSSK
xqmfiwUIKyFRIoefrw4AO3Sb8bw0z5Gobb8rtVf3h6XwJlJQmpq7M0/SeXpY+qq/9DzrGMziVRzb
/rY3b5LKec5UJZJ95YfT/apWF/h75c2+a8BJsUl3ajpXPv77Xe5NNdS/LWFBs8xFAt2w5quHLtTx
eL/gPKeDWsVwL3OFcU4aCra3AYG+OHqGRmYT27AKv1uNzWpTM/D/yxWbPyUjtvsjfrHqWcwiIPzg
JhYxdx6WAZgJDV5sCO9Am5rdJfyOo5tNhWeFzh1rIRErCnvpzrqqeBpIJeDvG5N/juyNm3eYKdzm
mzn75G+gAdcrUUY63zI9ioFMmdwRxtWEcONp7AWQvBpf0cHFhd1vE2vEdzQKvYBWuLRwU0WOG157
/XuxBpfWLaMBIiliXRvL4nCUtyW9sstCwPelizXJH64Pa0V28fwdMVktH5vKySd8yoJIQ47MdtBP
3TB4ON0xG1XHwomoYydh8CCww0uiI6zsFhmWEe/AkhIfjceuLY9D5/fTg6LSnU6qnvPfpuIQZrLq
LG+5NbO/n+xKhlOJeqd2DISoacjQdtS2YQXMibhww7S+qKa3NC/D6ND68zwd5mpWf4qUQvvWFOsX
WYmwxxIqcNjRP/jE6cDOzhiI1+Czgexv9nVt/XqzFBUPcdBw8W/o5Odfad7HctdI6Vc7kh4MWlfv
JUe5diUuwL68b3PbvGtyJiAjpay/oQvz5q4nAffD9QjPuSOzyH9G528+yNVZUfO8fLwkiZmwlQPi
wL2tdsZBmS2r31zh05L/UFTz+ByQ9TZf4Os6dU2jUJ6nsQckJSUifcdtTZS6afBSQ15Vvb0GbY6v
vqyR4ApjKn+PqDDtQQotpjA1NYx02PrU37K6Mohe0ovS/yJjWjsfAvp5c6j6EOUh80jhPvRsKMi2
JE+klzoDZNlhTqznU2386Ewsoj7KxmgcB3ORgmvPFCdXDJWtsy87K7By9yyvwAEHie7B2B5LnOOM
uWDt6PxWW3P21LETHUgjW9/drPLEQ9EhVt2CzweMiMQD8AJnhGTPuvxCf3V4ZG1v0vjaRFUmXpCm
UI+SJRz0xYmUP54XlTfDoYT+FptKpOn3ojLyJxoqPiJ3Fw8PVjQuuXPCEkn3m0oEkTdVJyGiu1ji
8BcO8yrh9hgBJpyarObdOMVu1sGNWzimyLcxuuEaS9nu+ow8baLGcz19uV5Ku7HJxkK/G5aAMft1
9bCbtIjLl+ZGCG+0TIV6rAeWRh11w17C80o7bo+6cmKywYwC3FlVTT87jswutiugHY0jC66G+8kk
Uv4ZiTl4nDVd9302EBTbSRoHJrdFQDj4Ro9VJO+Z8JMmRridUVATDof/bLE97rp1rZ7rIG7+ZPyO
r2NFs4Oxnw+SoaUxb4SC6oGBY7Oi/8aWqH2SzpEH+hAI3O9lzCg872u5K+M16U+RhdniWKtT9zLE
aXxZRut/hEnZXtlUTJqOC9L2UTgeMVxB7JFPyhBzebWUT4S+4CofH6Am0czzBYITJ/rkdju3EDL+
WWfWY1xYNJgUx3KkJ6fLZDa86wmtwzksiEIkC4XjptL4MbZeQKLrJiYD5x3tli+4sjLjXCjMog+J
dKD5AQEjB8ayLT8NEbvFnhMwfJgx2tdbNf+PozNbclTJlugXYQYBwfAqNEs5z+cFy6ysYp4CggC+
vpf67Vrb7T4nJUTE9u2+vGKBbXJ2EAe8qFw8oRh63Go3mUTGPswNyvMu4t6/3MGJJf/m8YHq8xhY
Tvrss4kSpzlgxXIkQVB8Vbc2incHee2k0eITWj8otr/j0XLXi9Xp6Sfv2Thu6ow7Xry6dZ6doU+r
Gr+DKX86aZWP9WCXmPB8ATKO7455pwyW2b0KaRMSYmpBHSEXZpYvwMnjv0IsvBmDPtX+ty4Qy2L8
jFO/Kwpgh7FVl025pXJzNFto7rXcaaSY15rskjzmpisH1sZ5Wj0hV5vgow9QHd8rOxPhkxn52WxL
JsXx3BXK+hosUfmHgNuFe3ZWdOSYtVGYxVQeJGQmcm99ngyzZAw0kchsY7Ccbfqwnyd0u2XALt3B
bg82mJ+r5QPnkSOueG/FfAJgYv9tyzzyzkKGwv4kv6qf27FKzHnI6ykgAuE4A4BXfLmPjCVV8tqR
R0jiCZ/6vFPwYJ9nnIAt2wY9nKICuf2lhchLr4ar5aFsBgDgXO0hLBFHKDBFfOFQ8+VdCGo330wh
Xk8axGhZOJYRpkuSdkVU7gc7xA8WsZmJPcDQOyjjFG/q3LPcR2VqJ7smi8AbCglQzzELMBTF2kTz
U7akFHhxax+neHFz+VXOymnTuE2d2mzqLqlxZUs4d9hT+oxkD/cBEIgqcf96LWrBnY3p6gPCXmEf
EnYSAV+5GJ+l4Xza+lkrVopEumL8lcDQ2PJFiDLAaPmwdzWUZ3w1Q+6gqqxDK7d5wYb5mvVoekLW
2vsMxl67PyEXz9NAIwIKII005R/4Pu4Qc8dpiRUEHpDlORmjMyqDw0S/1t01HymW3BKDS+CqtgxU
cUazAxvNYlBfjedkrOpbJSXJ4aD/icoGKIRaPZWzjBox+8PvXX+txGV4gAPt/a416Yy71OiF/VZY
Jsj/LdNMP2jBlMYU3G6o8OCmBnoXw8CkKouBtZmg0YHdDBjWK68aHuhVQathZ5sGsSzNArl0oNNR
YTlXkJFKikWYsNobZBAf1BEnRIIepjFLODm8PbZOnT/ENNQ2PeKNI964rPug990GklhZQmJxM6k3
ghPpn7NgKIeGq9o/NASktFQwTfAWTpDoNvaUjI+kPDUHN2djBigyNK8Gh8kfGO/QGaJ8MgtTgw0P
zHYnXM5ykfPR4V4847gENhz3cJqeBpyr2AQrmCmbHrOQu4UBqb+ycoUhWiJa0a3i1X5xl68BqIyg
s2ABWnJqP9eBXfvNWRQAkzL1c7Uu+sATA4AHxoH11GOXSbirFf3ZjSKbGKW0RIO6qr1/bmSjaFiu
W+3zpbR+sNZj8JIqKh703LGUT0B3dQi/lXrHZAEQNijoHUMGFUNcdje52CHicIuHwAvdRu4s3juR
2S9DPbXNjl003utS14JvYprmXzSS+k0S/JMguNjSbETtatp2EE2AUEHaq8G++ZJYar1+tWVf/ay+
yKCHsp+hGK/2SLEl45gg2pW+j3iOrLpx3LB+zgy+1U1l8Nryp03+nwWG6pEvzV/iDGpHT+4tz629
nfkdLeDLzWdbl1n32NedSAl05mgNuNxGCkyWCPAuvbBrFTtMZq+68ftHTs0KIKFMAaTVS0N9vY/h
+r22QWpzgWzXD137+P/4ZdZZHEx++JA7E3cEhmxNEFJYS7XRjsAfClmzha+TEKrbJyRdwpjm5tph
OCgQv/H9d+/TINZvmAFFQEAT43TKrhCavJyyf7fRGEb9as8vQVBK8G34rLjB8XlzXUuRPZeGXg+v
1Ra5toVcsk2FxkMvghm2LnzecHNzWh7omWkiMrWKMHuBEJLHBb/nEzy7sD9zVMphk8GxIB+bhVhb
DRGXLyNKg/8d5OvTVApWSlWThH8qwrMwS3yCvvug88N3Z6nRzCuur8/Im/yfmFhvjTX5wA/TGnUX
7NY2gO0xQNlbdyJMqqc8dbLvTt9Ig37JSq3pXYDIqht4uqDfJPe+U5Mf5uLAicIHwSm9JBH36CCN
5jae89sUUjcNF6RK+G26ayd3QO8r8h4fBT1hbxhLWbQTf7lFr5dInSYHV8h2xGPw11qt9C/VP0qw
xA/FKfHr9WPiPajjaKiCz3m2VMa+Kc/fCAObz6qWIiT25emHEDiSHbeugbU32Zxam5wp9iUanATt
1tewgtheM++7BW51NAgciOSoSnkugqH9iBYErXPCh/cHByHcEOBxTPdrmQXnAAdrvq9aaAjs/0e9
a3QSPPhysfRukHV2FfXMK9mdkyKDzSG7h4n7x58l5+eyJ4wRWRtKk0S9AxbJbnFiQ4EEzeKX/gGf
EXTtZvZNWs7G3UqpgKqyh3J+nSxwMPN5sxyOuR6Sp7J2wWBMLpbL7QyruI3bdjRQqFRue9XGuELw
sNjGO5Mws74jlKeI6/dc3vNZsrIeqH88sfXiLyD7k+p9Q30T49Uwd5eWu0S7DSMXl/mt2PrFTdij
9Ru2Ow7XRcj8hNsJTpNNQfupnaubWQnghA7G1keBMSrYhwN0fmJAyCXqsVK4YjdUKPHrbdYeyAQL
5jS8pDIPf7C24/d2W9X/MxOmAzpBWjNS8jkC8vyzOpBQvE3tdCq8v9EAMKLxWLX43VCnXUz8mDka
cTCwvPVnhf1fET6mUmGGRIRpiUKZJD9iq+6QEfAvTCOtrza33M9ALsjz+4UBUh7Bo7LNZJkGb5gl
NkdOn4XzkVUzUat2UsuxoAmhAK9ZZrR1RWSwZeb237nyVbgLM6cCqtz72U/Hi+mbuygdXe3YRhnD
NdfM7dyMJFQV0uRvFHX+msR11gdje+YK54YnNOCOfG2Eo5aPX0mlvevEQVT/pY9nYaAdB9HcOqDU
bYoB21YzTXSRjv4LHLxiW/TYVBItYxtzEF2TXd0ax3F8u8yB6K9mQmgL/n8SnJUainjNkRt0lTlk
/N3EfLOO9rhUO10zXxeA5hGoeEGDPB9uWxscQzBap/5ZErDofVI9AeUeOV4Lgssp8sxJr0q9lXbB
f4/+iaV7yGe0kE1QWeF3lECx4lZGvGDTYLcuH01aDlSwlEn5E6C2RkcdjOGbpUKzYDX0SdK4dav/
9YtHPqyGFskXY4HipRGagX4Hly9Uh2jo21cci0putDYRmIomqCnHSdUcvI20Gb4aWN34CNxoWI7O
7MKxTmnRWQ4RQepuJ9vGrrdjMLr3rHv0yKsAyTXckNUq+4txVD7+pGxY7b8WVnXBKTFU8HUIeh+M
O/uPqUFs/ehyw8a5cO3OnNoyrAmAg0prqxgdK6++NavOcdg2Gfli7hRLSvx245D1s67UyfDjwiAd
/E56BPnHn2JV17xZ3QgQyyDZJCdFLy9DiPuSFqU8KTajJzu6pKA4DeKBhnuugR3A/xUAZ+ZjgnPL
ssD9YcwSs3HLgHHhCqnnXWdXiYLSLUrXPPBqyeq/kh23OnpotjR9aAT9DdSgtHkhz94uz07hL88L
7lVUqnkK+YG3PrRCntXcQIFfC/GyIrxnHOPRlL3Bco7mj2wopvZqO6MQdxmN37zumH+AJxAVSC4a
Gx99RjVRuF3gk0wibVz+f/dUqAdEhALCUVeUattR281VVbJc2SCzJ8NDqNWyHPuqVReOd44asnZm
+kUNo89IYj3Cb7AkeMt0I9RbuhRNcGdKGcmtrfk3/qh00XqfpEid4CmA5cqnjRsZxRUyFr4hqrD0
Ay/xlqs18U58oXRd2HujdXrgNp4HcWUEO3YeP91uaky8wzd2cDRQuEbYHZPFoNsB6QEamVbz1L8R
lAJ8kYYq0fdsA1q5azXy+pde+Y1UfGdwe/fYGar8Cb4YyxHP19U7fsne34z9Yh6ywUA0atZpxR0K
vzU4upXs5gv73F68t0O3TltLKp9qElbeZLhNYjvFP/YEs3tSxC3Gx4HGu+69dX0eE2QUFA+JGZuH
/tew0sVKFNQ4MVZnCKCHamz2VGIanDoMJUSONsDnPVIzbI66y6Bcxq4ak4/3RBuFCt9c4FzkXXFh
JF+h8DP7GZbhBO7LTewzEBoV3GvMJ8O1YlN7QPZoGgz4+BZOpEqA9qwOguQP8E3JIgfPs7BO+WT5
xSsXRjzygPgrZU9xXZBheQ0D1Xiv5L9c8IFIcKT38EBa8QCwgrAgEWQbtjnMgNccG4R/4LpvH3FF
VOErez9KuBwslfm28xfxaBj2l6MEdnA1JnVek6gMHgaLoMCu1E1+lo2N7Ma6IgWnktdclqKRR5/2
jqm6zv0tTOJr1mZPtcUa/TwSvSHLS1KEmMG0QOPBUThapxU7ZEaC0YZF+OAOqZq+3XUwyz0bJFya
tHnn7n+lw8L2i99UIXd4PHF7MKlIjnBdYd/8j5Z4PJcBSgPlbVWgppqC+oVAKJfcgEDEJvA4m88C
fau/a1oW923XJeNdH1kRZkAb6F5AGC0imqrY3BM+ACOdRayCR3xSd64b9a/4m5pvZtgg+Y74M791
MCBmlkKULFHytflHxA3PO+hKwfponucsO81tmj1hwF7T7QjuYIg1WFdoJWwO7hB6FTs5vqW8intR
3F5HkiBX3Fu12MrC6+vnZOkGZ++tNXPqOGNbBZdi1oXCLzt4kGEtw30ZNQgFMsxYQjTTDL4jqfto
67FP4qnLc9NuJ85j612i5vqf42i9pYRtyFG01sELOCq8hk94QxGECO8qBrsJRcdtOdYV2SLBlTXq
rILSl3klYDyWOZtJ1bNMC5dgvo6CSmquaaDLKd2Iat2tJBfC9q6tbPW29Kq74dtWx34sEIqtOwUS
3XuElF96B82vXR3ChV/ceyu4Xm1GB74ckLloKg/FKKOvLAuDvyHuYS4EazT9lrVfU+4w6E7czIDN
ixr9mrZNynYanDjN/M5ci51jySfn6jW4pKj0MhmXkZ6U1jFBvCR1TT1JdnI6CUwIcwQJ0jWnbeGQ
k774DvAsLC83psHyEOE3BW3as8/d1Uue5rGPqbA4VHaf0+1Z93+qqLJb5myrwzNJqal7TLmstTuJ
v//aR2z0t4jqtkFP7IQBqUrSG4tzWT1MSy9ZHkFGsd8h4EChg07NCDgFtViv81oA53XcqNPH2h+6
fr/Y6O34cnpRxTS8OtaxJLfNgO4WMLmgDox+TBejrfZ2QMBpm7ABe5LcIyGIwjoeBnyrOuc5XKxm
+fD+3y5T9HNOylbQ83aHu34+cRPysjsh2u6TybQeDsLxJRCEQQNkT0U2bElodQRyIKbtXb8xeyug
FGRDb+4y7+shUvmpzhEZIZ84EWInP5p2M/ommA8Jq6X63uGGsF6k9Ce5G5NA3Ho98qloj0Jm3mOi
J6/7kjmV0ZSFLIM+sMgN3hNaw6CvVaw6SWSHQNgAyVNPkAtrNIxLQry1TcCNyvN7n+t2lKV+9+Qt
TnXy/Cq3wNq6w7p3EMe6R39ah78Rlle2F8sSOvVlaNNlq8WNfY26tG4nC53+glDLZsNqyTY8TuD4
Kboha/FYibDL9w4XjltzSVt4nz1+eYLnc259O65NtI0lj1fvMOJpN48nYBPVkc3D+ryKtI/mgyCJ
5HHBJp4v+DqMy1LeXS3rgpsJa0hdJ1w1U99iBQtDj8SnKos9rxPrEfNi58TtSMo6os6v9Otd6HvB
FDcZ2wSM1cplMtWN/m8ZwvIiZzxacYTsHh187fo9tCRYPj5XyYAbbrzUvuIEJwkQnBimnRlbv89B
YBrwxGxDVpADK6tMP4uwvTb+XFofGfbDi9JVMMc+fJxlH6ITGS4fWAa4UXITBmS0jh8reaB6jwsP
JPKoQRJhHW6feMHZL1SCJOuT6gMueKw124a70kzcrOpuzGUpawsIQjV+0lSHn8PBQoQZtkneEkxw
/7FHFAXf4YyAgS9KuMe2DusHp/fa77a50ULWHkZyH0WLey2sgcN/XMUMR6lo7UvdOYv+qe086p5s
sot7LswdM/0i/ebV6WqZngN23NXZRig7eLmrcFPMjbCfOjaH2D0cX3x7zu1JyUNhKPprZQv3xA1J
eC7ADs3Op4ok4WaiHTRxx0m77dqlUL1phqQsiPWBm70s85R42xonRLCd+RbK3Y2d6vGKp7tzzwS1
NJz0oyqe1WJP9sHTNG5uoF8gsrBSA58xCZuMDkXc2koO7JF9doZDmgTykEyI1uxBBnd99jI1/9Js
4f/tuRJdoUBmeBMETdWHQQXT+oaPnNuGdObkV+kuHe+UYyWPvHAgYuFZHsGIuaBaN+7ILf/0/06Q
T9ssHJDY31Ui/oxBSs+z3ZMl2UEm581Zd1ljfVsDoV4hVBk+lFku38l5tPYXe9UmfDYN70lclByF
Ns3JaydjR9rr+OXOk22xMLq5HrZZ1ocJRhBSyxvDBIA5vs46dcoB8Qav2HM8UFjsQ5H5V4+4N+wo
BTCwcEhKRaWGOq6lCy/d5j8AnyrJ6UCtas7GCVKzJeRfXXH5DekdX1H1RZqzpGRj6IKJeod2uNMD
CE+Ytt00XUYno0Vuk7l1yg+ar7z5TtGF/E+vGwbB4NCUVHIhuWJTZybia9F8v9zwQGh5vHtqOrdD
UAJXcn9gYkYyLP+BOYhC3gF2Mp2UCufmWAVYdfceYE51zrjhyaPtyuSuYpJcH71uxe8xBOucUhCS
ifTEFIwRe2Ozo0zO/a13+xE7wboe7Fx29oN2gY7XwNHYa1CqUxJk7jW31Ia/luhjGQn51LilOt/y
seuuvS0IAGW4jz7gqr9iQUvbThikMArTIb4l/OecSQT77N/aME2H13Iyw/RntOqhGfF8qWB5bsOs
snbKzLcHXQif0YGb1GsqSqqgN4YH6ZtlnCW+buYGdwf9MHEfHZPr6BR1DGt3FIX755UqC3nFWIkq
GPITHz8QMXV1iCrXmuNsiEYYMIsatmBTqnE3IFpwmoa3BGxc+Z4/fy9JMsAj5vGdxzWOgtW8WYC7
3QcJxovNM4XSyP3bbrHIv99mtjsM7aq/R0v0h33LUIEBI6sY3PEylvP3uDQaYVF15k9humR5lNPc
k9sep4iiHN63pNqkkdMTSorjYL27Was4crJ7mJdBjQKHoMYenxKtWMjFNE80dA7VIZvYJcaGzpCz
XY8+/RZm5C1a5kXX4vhvg4dbGpdxiUJGb+PPTm09NnSQLRvpDlSrjL2Y3L1tSIJD/KL8fWuklb7Q
+SGcM+begD9Dp1O9VxAEXuceoH4MMT2gL2WeMrZy8xSkwb7OHetMcxJ2FVHA4tmxBeU21Y2h08cF
XZ4EcApcTRRyFIVTL1CDU1ttV+A5/t5Fdfuxo2JJWEdEwz1y0M2XCX12mxLEXvk0Zvh8ZD64gZhM
gwNDsKibPQIM23Wo4jfSmaA4Mg5G2OJu382K5hm3M1tE3fYxLYhix30yMClgblf0INwqgRcHwFwc
jtZknx3w7X+Crtbt20joWzyw7bVF3Pupg+sTQOEdlsPyoqArrvFakCmjFa0uzJliveKvAxAo3aeg
zi5uoPIU5IHbz29N0Vs4m8fIuhS0KPnX3HbX6Jznsq0AZHnz30h0Ov/gVTY91VEetGcKeIjJbgIW
ZE9F5Mw3MrFtUBLDCfuoS4slzeVzx3Bh8J4hRDlccxw9Ep5l1TnukjZrP8kfrtUD32bTnInPUcy2
5ODPTuwQyRPwmLvLb8GVhzND+0PNwpScUxwKJOwtBw2reatLDL3cDRVEXKiTStI2UmJp74jehxtH
E6sKAeXa+Gvz9lwBjwbfgxp2DHoqJ2AHImZtNTaocrc6oMJXTIHBkS2hP79VY0D+ZADacFSeKtMY
F/utdJLim/Z5TLHu+JGprZdwJlXJ641l3yPygfdktegCjymfEP3oWYLE45FdPQRWgT+1Y+P13dZ0
DG86ozS2gsCbD9ZS53fsk4V3KHiDnI09mwxXCPDN+8iTmqYUXsCFS+xVhs0DmVn74NNiA6KybdSw
XzK8/C+sK9NXmlOb7tiUoXUw9Uj7iN2H6lyG6I1PM+vO4puEvIZrF/pr/qsKiwZUOKA8+CxI3f5j
wq1xDqzepiRzJrA+9VZaX81KIHczq9KFaxyQqY9DAs/dedHQsNmCRbLaB9qagews1DXwnxigOg5/
59ai0wFVYmKbRo+KTB8mkHfzGYoPAPYMuuc/YIcaGxN7vWe+/4y/LwzyYFe6UAiwEoyV/qiqpCVK
HbAzFJQSo0Cyb2l2HIfKO4ycOoRyRoPNVi0V4FFSFvpaN+yqHm1FAArtgugwFah5uzN9AWeQBcjK
9RdsLy2WZkjWXWIMqFyJJBNcPeilj9lEZ13cZVn5MdZh4e5DeuZz6tRX+bA0Dg4CIkq9JKh4g26v
rHKe8M+w4EDTdXFCFE70H/kjWDcwRMb+vkUUDzZYarr/YNBlKE/JjWxYcJVjMTYRnrH8qqCgr2DE
28gFQsJTZGxshMIuuqeWW5l9ZFAQH3LQDuvhIjTHHF/3+jjbGLOwn2HDJki92hcMRxSNzaoLo+cM
W4DaraJQyMKj+IciahjvePJ+uVKbMx5RzMc272KoKJOy/918zzROUqPonnu/008hKCMZW5bB+YMx
LWq/Foq+bjTsnk4iXVa/zpBjXo+52YV7aC1e8qrDITs7IC2rv0SXXHhzJF8FJj46oAEQGpR5Grrd
2Z4OGvTE/O4xzNq/ieP2+THE6oQoSHYZRL7TvE6JxDqzenlK9Dft6f7csi6bxgssjBCSPEmi3Qp9
n5RC4y0vAwwQblpRtkRfdP8FwHUEIECgJk12T6nCwk96cfEdZVYgcjCVc07zYo6N9JKEefFvCHzs
ZT7QM4hyFBc55BNu3Zrk1rkUBZNKX2a1TlezsCyOWypbk9ge64WKRDJmD4KzZniVTZi0m6Efm/zQ
TJYHDSKa03tWavzhQmnK9BqnFZdohAG4UclKXMBgXuU9NWXqhxu2TvkHe+juG6XpPDwGFaCPox6s
/tB6BPQP1BLcboYWi/ZTX/flcVaY++OlClbyfKmjLoBk5x+MPXVFYQQ3rfsl116yzYY2hFWssb5v
gR9Kkqg+nAP89VQ2HG0VLin1A15CF59Tl8k/5CJeGWBCdLRlYra+sUQzPWatDbox8Txdv5dLsrJm
kqTWX5jrQaVaASNjjEMC2xhgEHGkMk8ve39t/e5sqky2V656M/+PwpL/IOuNwKoGERySKAxBe/k1
1tuUJH1/oj+QwNwCZyxBSucDew/H3H0Fsx6yIfaJVIGkSQWojQKP4EoAQx1RN7rxMw27IPAvLtfk
5atZZ2WdZqo37wa/JoWE0ui9+5hY/DgfPKq1wBeswAON1Q64//ysww9I9yUMADtSGGzo+vAOJioh
9hXw7F8HRR3ZEeR5BotOFVrcqgw8CLD2gKDHoo6hXUwlo6ET6dIi5zDrW2LIDnee6pcHKELCwxgb
Dbe5iyT1ThRuMu3BG9ALg/keDnc72aHaUCYLg5QDV1+pr7yxrDDmMpssswWfyS3WLWsErbaRWdTH
ZOhw4g6DF22HgkXwIAyEfoOdi9doYQz40qplmdzhI+a1jivJxsNPTdUmYZyJ6FQexmdoVnRRMJNa
JNZs0Z3VYHx1tRmGb2DFMTAHx276e36m2XpZysn7r7BKpnZaOYb1WhaL/T1QRNTFydoFb4MpG6Zy
Yvw0kfImzWKi0/XCgp9xYAeu0X9jOE7pTShcq6dRxI7u59Iew7uhMhzQEDOct8z00T1KdZlz5mUV
OnljzLURLWVQIFOmvVqhot2VJs8fZseEady3im49q9BNdubgKR9qxlaqH50gCu9mZFZS2u7o/isA
bxycYCmx6kcDkyJGSf8MAXPmZSGS7JHDzDYbFtm+szNrjv0ya+HMCZwwPE59b32S5Bd/wqqnTpOQ
cn+g/qf62wmr/WlGytIwIcG3cZlki6KBMps6j5K+SuBCnrBwYcLWYxgWCypFPDgjFvTEGVjrJu5I
U2uLenudKG8TMT9qAFBjt+Lk2wQ8vMs2XRep484D2LN1jFXuW4Q8N6673PWe2KKXejfbJe1TQTqp
ZLeuoL0xqlp1d8elgZY/YpZR+sID09B0iHrJFOUm47tftlzF7IIaKdLeEYZRZ+JHsWtC/OhbwAeE
xAcCvn89MYVvJdda2phBmP3AlMQtImaz6LvOtKL/cNn47QJVaYlkaLE4gdk+flDhAZvJx8b4YHcZ
hnW6mXHsQNX6qOl+imJSF0Ajct72kk3VNJ5lHc72tqRi+TaPyulx8RC7jwP+uvFkhjx8hmaAbuCh
WkT8q2sahnM+c/qVIOlsKKRgym+ihM5EwqBZeAx7GWDlEQQuT3SD40OGPyao9qMy8t1lhrB+sBcn
ILmMUnezNGn65E4Bdmp0u0+MPhh+pCRRuUN5yliyp5XXDB+yTaL1xLSmJ6iibQRKPUxW+0j4ivui
pv3PvgGTZPVM88bysOiAMSUja3Yi3pbW+46GzPaeVVd4gbwreeh88jrQFlo40ys9NdWlhsrmHBL1
fx77HIZASdvpsox0Yu2iNfHUIfcgevyHQV88mJlL4dahAkPHQgHt4va1wNmIMYBklJPMpgsqtenG
0SsPRAQnMpDScgSHl+dUh75316dJuAHqb2mGpxp0G4rxKIlvvUubHoDvGjqFf4ngysIRi4JUO91j
mHnYqbf805rF4rguHaQLNE+XZSgHogF/FFZUHa8gBniw8wlt38Fc8wJNwbR7Ayz3iYul1+7GdW4u
3VDZ01Y6HrH1duVC8slYlKUHtgYTUngphnPkAszbctlwo101+sNbs2jGgy6zDcChJZfHNkBz3gkl
/F/ywZqXo+b42HRNIz6KSYSXIcqLz7Cl1GJDJYumH0/5/XerbCbqvqVegepbHDMbyYKMCccZ5eNE
hpx2vKAdwt2ohqYl79iWJxeTjT4ubTt7B+QZmoK4QrK4nUtM1gcaGtqvlc5O69O2F7rVLYB4FfNM
Mh1pK50fI/K9GCysvmy/LQuHbhxBPOAO67dYCSnds5A+MlW7/0GwXcvTSIHA3QBbZd6IZBn/AbQo
/O3quSRlV58w95HeCePvUM/a+jyZ9ZZagL2Em5XWt4j1Hhl2vG5y+BM4qfzJup6Ud2iN1Uqyjrrn
bGqISRBQrbJT1jjWE8F2RR4txHJxpY8hsS/czxNc0IvojTy0lGalJ0p5qy1sSewaMdCjpD5GESyS
i3EXCDSgCDCyeQjaMRNNnV3Y3C5PSc5DeiTJuXA2+xkNn0pyhGLpA6Gz52aPPW4NTC9fSMRR01mn
OnN3JI9IEGBUNWYLgI/mJaBqTC75gH4OAd3VWb4LxurmFgZRtMy3EYJoCYQStX5GkzbyZNnVkP8p
y5J0olUrQdkK+H28fBvuj/iCN/z3QOzt2bCWytkWZDncHbVQ9O35rcdAWzPOrTAgSAbSFMX/8JZM
FW592BDjjtt+9FdjIx2PN1PAyA6OcWEjGfvRcVSVfqRug6T54LOGSV7ohyNiCZ8xIrPJjwQjzGWp
hs79yy1kLfYTB9Tflu6br26kNPsUhT0gK8OCZsXYINia8AQ20ZlkhTrTQpAm564fnJcx8mt+lmwr
nH1FlMqc6YqY/9HCbP9pUIGq2w+mCnfkbnyWoGPYrVtlQ+TGS2gN95DajPUmJlJQyZKjMqA3li6D
cppj2UIdK/VrDVvGvktStOzfrqQe4LBgSeQzhWDlffIAkruIByzXyTHjyxc/yh9t57TkuPnQt7rZ
qo5B4NoluVXh/WOI7vHuz3xF52T2aY7dWo434o/0UOF+LVlwAQ/57VGOkAzKPgG/IktsYeVNjs7C
Q3lOCLqS5hCYR3kjCejzibS9LqC5laqP2E+QcvVWzIBioaaAOGET51qSY0y7HEJ2kln+XQeO2bpw
5mXrLo2Are8gbvj+s+P07J1Jukz53p74N77HHY05ywxSnXzL8t3TGsgKTc7zSWlNQLpcZhlL9vu0
D6p7ntOERrMJlR7gcQl7Jhhrf5cDxvL4SFkmz2c7w4SHRizD4K0m3gAjrlKBy4K41Z923onvHu9M
9DoQTASEz4LwHJlB067rF8Ez73mLRrPFILWCJWiuU+dRvNmvNTZ94DXRcWBJRY+9M7oXDTJ4PnDF
ZNjurDBEXSTSUm9lOHtyj8UgqD7cgtXHKTNcyV+jDNf5Ro9p5t9RLYEJGpq0n+MuKGo/e0GSlQzv
JUKBfxh7qN1Iu/WNSRFJ0Kyg0gN2N9s1tZhZsczTYvqCwcqr71cQVfkeJS35aVr4pMQVsaPt65FO
zLh2DAspRiR6++agmz+tdZo/s8D41rGTXeDdoakR48NKWW4VfJLfRncedka/cL03MziOtamJdRu8
hT5C04pXodwsk01cvtB6NruaopuIHiuva45eu0bhDjwnBS1guTpC4RNdSOdUl+ErdbXdPYIaC5Po
ZtLfQlAfKsqAcFpz7nTuV1BQ277hEr0ACU0kBkYav5j9gO9TuhPaifyPKwXvmaHhfnYQCzLGJsHm
gOG2otToUEceZfMkPmGfilGaRxzZYfUWIObdioS1uPBnLS7vS0wk2zKJQG66LtDeqOqW6isiub6A
HOjyyXr2hwbzS66hrhD7xcXxDsHXhy1IlAcfvsE04O+ULob8ktDsjDXX8rLysnTGa75Wn/a+b/6l
VPLdSdEHznczsFE9Ek9Po33rDu79GDLVkAHPUiueSigXZ06hFRwlF0P+mY7fWM/F/zg6r+ZKcTWK
/iKqBIj0enJwttuhX6i2u4ccJBACfv1d575NzUzP2OeA9IW91wZexdBm7dU6vtpOdBWacAOC4GIA
loUHEzAYu7CvMMuf3KumzxvaFPaMXSemkWkqdnAbcskgx22y/IytOnJAAvcR2tAxm8TV0SKMtzMZ
hP1dWE9YSBIGc4yVC5m1lgg0TlS4FqDo8q1b6fjhtotBy1QWDahJA+Frg9w3upZempEkDuIGMTwZ
4nTKSKQgvt56mm5ao/I4x00p92Tg8EqFA9QXUIpdOL0yfY6BDS0JJz48E8du5wwlGwrYRHK3dWOW
/mRePSXPveY+vqvmNeTzCfmzyWMZmmV4IxFPl88hqp2bZse4KbUEaTnYmVlxnltAWLD5QPVhti+X
IgRxhUv5EM2JRxMBtbhH7Fek6bELc5D9G3fmc7qJB9fRBDvOwZVHJppG+UX7Oz+L0G9dyLQF7gTG
ZuFFsF5yaO0diVw+qrxXMrhXErtsDcljj5ex4WHnsN0QrdV3RxMqFf2SSUGvyYpyPeDLxvuggACN
iMHZ37CTsuz2i8iLfnHoohHHShzylunIEIoIeuv3MEXe3xy+HGojDlDApAlDJMQXQnzkjGMJpkRH
SEC56IPfc1GRXU2BQj48vSdxk2lPHA+wEy7RJ7RB5Hn5bus/qiUMyFUD50wV2Q0Rp9tGpesU40PX
ACC8KinEfkHsdIs+CQNxXCG2vrF+ZrvSorSujiGDDsRh2f+DkaH44RUx2hMXOXtJCY8+JKNZN9Q3
rA1HckpHPcvfaFPAl7BHw3S4xEzrQa+qoL4mjQ4OPqMLwl1UHc47CkqP85ZEOvTmYTmzijMG+Ren
Ug+pHc8EI2ku7XQLZiP7V4xCEbvYTeqLkF//rynI4svqtPimM4JzgTLxb7ZoEh5cTONnPE347Ikh
L51vTmcE/unAQ7indCQAtHbcCKFZDY7wruskgDrpG9WeihmtLNI4yOUPOU3474YJVrmLdFS+iV4+
zmZO6kddzt5dFJlq3i468EmKWSK4jsniCP+kwlnC/mBJyKQcDkTBEYGC85XufQwPbFzXAsK6ofip
66WkPm0Gqi6wf6tt8WM2dJVgi5AFwrRvq+eo96bi3nhr9eOunXT3TYPhwfCbOTRDW7r69btaUBYe
m9Xv5y2aVQK4M0OneHEZCA7bNnLLfuNUYYcQom3Eh54q+6FcFalDE1s32evSdfxrlyXpJ8/EpI6A
TYPsY6p92vPIGRibR9ES3jcLncYuRgVIWPTcZ4Q9qdRbuHdT7y2JLRF1fTKu07vGz0Z+bhKIu46c
k2YHuYR8UMZh/rzrXJm/t4vAj+VXcDMwILF1THZzcnOKiXkYmnscJx11btui5VncRVzFEhBZ3WNF
hZYRZ0aggSsbKsI3gRVQvEwYs4orMWl9+5th+ggoWucYqBaexDmtX+iHs094fIzcMGgx6TJRmslt
kAkHc2LWoAFudgPBA0jvuhCw3FbnnTPerW1k+u1CN1S8ToHSHGJzFCS7BOEZzsKJ4R+cM5wqM+Jj
rdJacqgbgZFucAw/4015glWFsStsKB7wyR2yY9sN2GH7mlQFIOrAmnqWGyormaiVPa4e1VtGlm0R
GuS/1oldROM9K77yrh58txPHnFgTu95jQ85Z0yoH/71+8vpCuQf6sb57X1qxkt/l+/2YHKoiHTCW
hzmm5SHE9PzS9NLwwYKag0KB9Nhgv2TFnSwXvSJuPMyE5jT3Km7D8K4sRs7Hq5vJjnwV9NvEjuw6
zjkJCKEPzJFlvTHfbKfm4DNlb1q+67xB4UwQCvCErTsQbbsrdb+2d4IRPhqzhrku3LA4HeFHqQi7
/MRgvT66LX/8Na9xQcFcY4GBfLc3gXMpDdPr4yqavHhSNQrODWMAxb/UWJtDtcsIEEAJP+m70Z3r
+avMOo8YNmeRBDeIut0mvRyuJNLI9VUAnvMv/VRDi3LcZYqwSGokeAWFKSGiJFQweWjDhSJYKrhM
R8tS4YeuyOIYqCIX6RmlJfoqLukWLFAGR4j+CpzoRbNoNdvU+N5K1wxje+eC/ASNEArb7sYOZfEu
8YhdeBHl0vd6o0IidO/1wsWFCGyE4HTPUiI0L6XnD+09goNleA8sPTETzyrLdoEz4yX0kecCMwm7
8SeFWpw9DHk63rWu0W+Iv0Vz8pVncQJhERGMETpCbRaf+rBuPSZEndsK9kOFGu/K2QBGrm06o0BR
0w0R1kGO+mpLNLOYg6r4u+L9sntIo2FNPAuF6GbMIYshUBUJSHS+GBkdfZWg9S5g84anJVkHlnDU
ivUWHReRqLCb8SglRULoIvcgRRtbGdvfz51H894q6NIE7s4oCisCWJJzNUoTf7oMcz869MAoYZDm
3Od1WawPzjSJ5jfMEV08EYHAScDe366IxHWdRK+G7k3tgC/YP93gUMh3AZXJCZV8+oliuD+DL0OL
j1pO8NLTZN1NjULbON4KNcIdmUO9sYZQ0RXCLm4DgSTT3Vo1u/PJoDbw9qpxx/Ap5+HFJlaD/Hhw
DCEPu5lr7zvWiOyhjgYmxxfJyHGj3Tgsd27b18mFJ1o9BSD/boENtv9iX1LrXRDSIYAWGZbLzPct
tjZg3HynUBug5QBGO15132erOQVmdZu/axAvzoX/Q9S8Fq6an8h/ncWd44ngg8pQNjUZznMJfxNc
A4qTbV8OsfsxN3JeqiPfRZWxnsZUGDBvJOj0d5/7JiXIJirfCxashK1VvHyY+W5E9VfWmEnOUjxp
x19pmWUaz72nsVbCxqvdQ0CFVt+zlE7T37y8qw8dlzU/igaVZ2JH33kz8o+NJTQZ15OOGrgAXln+
GSsInrezkr6oDDzvBj+pgsjbeXHNuM/U6YCy0hSFVK+Wv6zPVcApzBnKPFq+des4X/KkhMmguFvI
uyk7Dc+MFEYIE3lwe9SqMvxDcyaHjwa76YUnzKKtn2L8WqRv0B6Sqy7B/mZQib9xZwXyFMUlSfU5
qPv+o2af0pM7xbeOu39xkZ8pmIMHD+34R0Bo/AMCBwIDgV8N9kDemDcivUj7mQFJ1IwMrmL5DjMy
JLitnhz/F8p92R0tciT3XN2QQJRT5Bm9hAEuH2PHqT7V0NDzfRm4PW5QJHNXm/dZQqwS3ou97+IH
pHRx0rPoZ5xHw1pW37zk+rfF9w5eNhT+J1sl0ukWMInJMQ89opvZrfWfbZS6BNlOQ/a+qsY8wZ1i
nt3hgUD0Rrw0vo9OTu03VVli/1WOz/3SB4Rj7jKji/mC5aR5aRMT/5fDI7Eks3s2RiIbg8oq87Gt
tgjG5/U9mqV3HkhJ87eOT+e3HZnT9ix2uIqOrFlTBMKtAZtStIF87WK9VHiwQFRpt75VTL3b+Kwz
bsHqKNHLmSEiYaPneJwQ2zT91DSHYpxDvbNUZgRCgmgnVxj5Mam/c88yOU+yDuGMLphowqtE4kht
5moiS4x3MISVO/sqCIJ7r3IMSpDVLx+5XtjPT4nnAZfXUcA6v5tDFW0Lh9PpQKzKHB/TObrBwmf8
9eNHWt3wQ7WOM42aR2DPHDI7/KncAg5bDFEIGzDxCBOuhIFpquc3by1yHd5zCjm5sdhXwMhimvaG
F2sSRAIbFPirdz9hMP5vLWCHb7WVTrVtFiY8IBIIx2nAvGWvLvh2VHkiWd7Z91FBAwV0IEQCagdY
Wrgdwt7IOv+GUhVX2XRJdenWrM9PTpi1921FfDZWQDVN3mYuVp8Eb8msZzdhM/ua8c1llyIE0fdO
5VBejdBteTPWJt29JUpC/CyBRxYV7t0UBo/j6U8eG0DdGdYFtWWqHMA7Csvs3Xex3BxVA7m/OUP6
buavCccAotY5SOqjYZ72AjIwJl60pE3ppsaVXzYdzXxP7g+BnqhmITgD5+8IBBux5m/i3OvZP7rt
D96L+J7AXGQNPt6P18h6pBCjpJDiMXYYhamzu4qVrSdEFvPQusHogz3TjfsUrHPhHwNuowSBuCMr
3R/MVNVWIU0nRsFAE0NWSAXfBrFYrsRCsxDf1G4kpw14hsqhWWGxzxJRifgvXqlY8kOQAn1CpTNF
hB4j2N00xcD4AZejhY8jhgUTdeEOkO3bJQQrJemW8OE1eGCoPOe7pCef+yCtiC+gJtLvKYKxuTO1
6/ef1JFTSbI9Z8UfD2rGO1wTQ05I1v6L9GSPrZz9d4wa0b+cG5nsC5eOAOc4WV3EnT8kKA6ALijg
eNhV5u4/+utpOc2ihN/XkwjyjlKbQx+bHbexSgX7kUh5TGlyGwbpFW7w+hutyvoHs6b/G84xv4wX
s+xhrofR7hAhLLpl62DFK0h3WU+roWTY4jLB0JRQCn4SFO2ufPJJMp+I5jA3/yDN+SPT5DJ8QlPV
CsQvVFzqPii8cL0DX+gsOzyEES5zMlWAAbo3EJdu6ZJ4tyNIgRq1VfOt+tAO5x5iE8SDyC/rawrg
yoHQTE7KSyD4U+UmRavJiBgFPsdnj9z2HqJrhdlw0tHL2o/EbiDeL8ixNrjdeBvIRS64Qn/5vXD+
Yo93/VMEsEw8z/mYcnujMSBFBbdat9N+05QPN837L94SAmaGsl62cHFKjwXtUp08V1UwrKuUvK4f
HC5IQsfUkydDTgpr01LOd2FSDvJcEs0JpI2aH7w9RiTiVoqEZX737tRlQyNW0DWTaItNfu9PDek7
0kzeCIgtt/3vWXs62vnKHdcj69xqucTMtdjIg2Bu/6IuTvggSt7v7qsJIQsecRv49nBLC1reg8qZ
xm1Z3WCgIC+IF2HZpdLkxS95z6lcZYiTDNM/1CWC1ba66sms3ZQoWDaic1TymGWUU5cwaQYFmRcl
enq4XefQYWqitTw53jSvvuu9tSzRcnajy9BufeLWve1KTOf0WlPJ5wfAWuKly2BxbsTtW2bc2YzF
EdNPlTDi6DhR62y06ItsI+6EiJsT4ZOEV9AireoEyQf5QElp/1UuERaHhJP2NKF95fdFlPYEoSZM
v4GRFThqslBR8qSabECWTss9Ww2iLNI8cIBhTgHorpgj95f1FqR4RrpsUefQ16AbR2fZC89X/lO+
TCu3Df5+JEKoqt/G3FvwJ66Fup8E13Pi9TY55NJlMsWatl3R/9aS1FuUIPqFfkJj7cVd9C9ulK+u
hA5Ywgvmwtzx3jcRal3RvyHXIP4blQf9i3Yqm0IoXEy+N10QPJZsD1eAmthIC63W7473PaO7MoCO
GdYHLl5O1n9uAtN8k8JSwA9LdkF0wonDZrz1JyB8ivYPIZafeOXR59RpzwNd2LTXoJdbc2ClUnh7
vlcXC3xuYzZOtfHXvWK+kww73bF/CY9oPUbOR1HAqHRfvKqky1M6cJzj2PmLPgbewKfgFWwYeBQz
VCOls4hfRga2ptly0Cf0gpnTThRFGv2b17pPiYUixgP5mYKk1wLGRnll54FXjMlq/YKccVkeyh7T
Fc8yXNvOTD2XKdEJ96xIDQNRw+l2BJsQ/GH1wVB6pq8ej6qFQX9GSInuqqjgLGwD/BtvN3tYzv3s
KMwT7TTclw4F7pth1HzSzuyNzIazkapxrD0kgKQeZPiHUDmMF+twYeywxnB0EsDWZpeQFFzo9UOc
PTJrBwpkce/YfRTLdf41lSMhKpQNOby6jITKz7gS9X2SQTcglxk/DTZuBOKjL7cMSznOU0fF3xKZ
CYg8hbJ3NzAvZ8TQ5uZ5zQYiT5g8xBeiOMhj7Ks0u7qVEyfvShhzqgkFqTZhPCGYIBpsQWOWkBtF
P2j1KkV7BOLp2Tt2snn0Ag0JpC9T+vihcQXJVR2OtX9rQde9Q1Zp5VbczAunsMlnIEdBQhfuIGi1
qK18eerzBayrCYgfoABq4/hA/WLsY09M0r6mQY/2GXgO/26IE632mmQTuZkMkIJDVXpUXFPhRuV5
hpP2T2UzujtMipA3CQr8T68ZJto8jOB8w3EhYuXESqpYz2qyEAqLkoKdN1kSrw43S2fHkX0Oi95I
cUU/9KhMIp9vY+inU1UNw++hnMcAnROpz7esbyAP3NvaDEV/h6NWxdMpJJ5vuFTCq13UPVynn67q
8SQ0FkARQi3V8NVYb2bfqXAybpG/Q3TUtDF/QDlVEzqERS0Tck2gL1+pqLsjfLFGvEsk4tULVI9U
P8yQsYhnhdsPchAIY3gLTS1SzHceC2lmiyv8BVRsOIk3ikFb+Ro2EZqEiHTtmHV+TkVcUrvjXqqy
IXzASUEwEBuAG7llJW1o2XbewJahqqbh5mZpKkLuioqBolo9yBpD2jpnVfCyMguqmZ0TbTeSfYN2
l+OffXm9sLBN97KOW9oonkqZlgcvJ/YSaouBP/xSNcJNblgWZ5hfEoT7iC9U0DfjpiLUcskONBi1
VLt16ZLfgVNX+U65zjr86olyq3Y1OuUHjGjza+Gkpd3ggmXQM9PFx9sBlPF9y0DypdEUymwsB3vx
Yx/tZoCd/yVzsoJuxhLVfiBGszxHSKmXYw+6Vn45dOsloS1ogsrt5JQZvL+1qAFVDtOwfq3SIs/d
8nLXkHWFZxFtSD9Mfq9FY8zPWs3+fF5cknte4xhUNSgIC6cIYE1Vp2xSUZsu46ZJe6QuIiqgtMmc
OfGDiVCeXGPYciwLmxTp5I4LL5AH4rqdmIwLksq7B07BVKL3zAJWk3jsBcJOsKNGHiWTtjg4wayC
EbqjieuMt/HYRcJzR+JW1D+xj0CNI5PDGYk+CVxg1SoCHVErUgzkzp2jZm+5N20W9H+ZCM6McFJX
hPjaO69wjy1kJAR8NV53vPPwoNd43KPMr7I/nRsn3l7O+ZxdPSgshrxLd87T9XPmzvqbI5SbqaUG
UT8T+YJVYdcjHpmpeIfafSiL5GarogN+1w0WvhdWkr787P3Rge/hyckt7jqx6mA/z5Be9iiJK/NP
0kjIlH1rDjZDT9zAwQMr3aBB5til0G0pd/z8MSYp3UXsVJQaH169TPoBo+dU7TkM6/YRdpREZgj4
LrsrAlQdT9qly/5O5wEk1N4d5JyyV0bxmWOjZ1MT/gTUFN5NFZzWnz7XG/YPwyjrkghIzJ8Lrj3U
8c3Qi4LlW8fCyFr2e/3Ow8+d7Kn0weLwXwTX9ieZzRpmbxLnA5tF9ixFdOzYOk/fg4xdjWk3752D
7XToHmM1UjivwAJzIEURyRu7AbFYQiRWnFrwbH5DnbX1HJJVWIHnUXeHQDzJiFwrVsnWBcHLlJ0H
VwcCpJcK7fLdkSYcHScZsieF04tp+asqKZ7RZHp5tptk1y+kyA1L9TVItsA7CwDWbv2Kpx95rQaS
d7QMpEZEEVwF6aMO00lfEDz7Mbm4irRdd3WK5IAnAbgqh8M0+ce+DIv4OQe9Ty+OaTQ8hMg+/edF
BH12SteR2iQNvMzbVSJosJZNInedN7e1VXzwCKZcOHIRmN+P7FTAm0SR6Ifj0ueSSmEoQeEd3aYI
qFw0CEonIkZ8pkXDabF6BYBBlEII9hPKHCi5wBoOwPFUW50aCBCyw53BmUiq2hS5vLdECpVis7A4
77+qcRzDt1ChoiWHSYfEFdmINMxtV9rcH/CZ09iyRmYglvS7qMR3wt9kafHdmqVqt1jxBruZs1TI
ryrOdZlfeXMiH890hWgfA0HLwfrD09bQaK8k0NxnQqcQzUI265u4VCFcPS2JcWApNgN/gmWE74C+
ued30VzfnzMTEP+OrUUl/oUtqntkurMD1RghtYzJmKiYiQIzJtk8FEjqoTlG8uT3mfGRHy4sFi5N
yLz1ZGVc3JyQwudsJ0GEKCyMNejzRib/2wCZx++aam76i/aB4R/JRl5sCElREFQk9JaBi89a52Uk
G4PeSlqeeumqMART7SNbZl49ivAp9qHrGFC7wJ5wiXa5eYFZPKnkwkwb9t+yxRFagOZpsQLXxUME
TciWDzC8OxsfOgBsSu3xBHsN5MVWRCLeQtPHQ70QiWBRtsflOh2qtozqL8bfyXSN13Idj7bVRFY0
WVLYA01rRF4SOMz80AuXYD5nkKCMGF5ggrXushC6dIOPnhn6jxMS4RyNpx4aD3SYjeMRVzAksH1j
wvlc02GhFOVDanYNWjY4fWgWGJuVdfGCilYx7Q+misAjRfMALHGkPGhbKv+dY5ORAokpBj1b3hJa
h6ra2wz+QsYuY5tgOUXs/8SOxZZAVlHmyUmQtfzNMc+osSlDedf5I9m2SC4+VC08sxewFC2W8QFn
l8RIwmQpSNES4ERgOtrP+XQmOSr9N3Q+Kct9kMbDP6QjQfCHBsft+UpQx21DJC7k8cpV2WeUdaTh
mNmHvNCVQxMdmO6BRq7U4Gw7EtdY+vmTM7HS40gadj1+P4sJhVTl7yq23RXdSAlsr1rppVxqd8qi
OpgxgGQeRrcYUilmclUV12HQXXIFyDB1OJ1rNG4ZgfbengUVBVuUZSSZRGXBgxU5XYmys5uDlVPR
JsSwOHH+6YxdsZ4acI4Dz7bbplcOASRU4xSPPzm7xzdRi5nFL240VPRuR1XcSkQgTKioFhiN07Zt
4irugs2MlQ7gxBLyDjiQUEldSrj2XQACwdPiU47sqXFCZCi0KfmF0JloekRGXhbnIQlGcY3megn2
BEbkv4ZJxjHKYDrBe7Dm6r2MEV7+CduM2VwbgNraoYLxs0Nfuc7vLA7qfyNu85Zvwx1+GWddsFsR
BdhsLSqwb0Ay2P+J52WR0Ke3WM4pFOoFu3LjnVcC3X7qLOw7ME+Ax9H69WtBkGBmPZZ9pb1yvIt/
44Q+DEhpkqzPxGnljx00qOWYNk2gtux5b5k2nYi6fUTIM9kzOmpPKJBzuXP7LlFMQhFAPo8eG6fD
qEmrelxH5vuv7KwI5+DzyTtOW1KTNqwNgiONEiS9fKjewSv4/wVdUZ6QW0O/x9RVvEllMnUpQx8s
BvE74NLD2BEPSzbhCiZxtHmZhJy6QxMubkzwUiJJ2DMW/a8Mi+FVtXPFiJrD6FAifG6PcdFlj7Fk
wX2afGZepPHUCZbViQTJvTOoELCUzFOx8SPG0I9529gQArmRGB+GMWYsk5XONnQL7AmCUWt0ZtIy
nyPHRdRkbCRpFtoM4w/R0OoBXC8pPE4Y4UZ1kRCRXYtthnSKJHSOrU4Jy6jQC1TMoCVaJwyHbKPJ
G3WeungGWAjzpvQ3CNYyFJu4oG6nNYa3gwp5jf+kGSa3XZQ6wQvqI1j2prXZs2pE+Vc6pbhrGZYz
jvs/wMtJAiT91breDkR8+QgWm2UEzT6WDNSg9LZ3AQgLtGPjINhkYgJPiEYCdVbdgIbjFQ5BhBRt
WLltwqqxP65LJRwRcACBI+qK80RCwW3ahDMQmeAkiexy1mbcibBXyxXde9bfIVzDLjGX+Rdl3xKS
7dVnbwYfSHCxQU4QFq6H6qN1xv67JFP+bwmB073cAp7fHI0cc8uusb0ofqVil2MzZ2jjEsPx1rlD
8p5xjr4Ec9XXqMA4fAX6fC3eGki7/ZmQnunA9o9POU4j8gn9PrDbCGH6QHWzRIcZJnT6zfDKR9QB
waw+iqD0vZNQcfGzCrH+jVkxEcRo1vKYAL3FsefUIj5R6y0sKxN+e4KrRYaNlVcnodUVNto1SEBI
/MqC4W4EMijZkfOkMD3pAqiesmJyRjDTerFmimBzIcK/R3A1Zme+QR+Ws4sueteKoGLd0Sf0dbNT
pbC7odu61xF/Y7Ex/oznipu3fVh0YSesC9aFWOS57c5fIe/cratW7yauzCceSFA7iRNX1T7KKCS3
ZnRvfWKR9b8VIyF4KAWjtq/WmYa/ehWY8pPRkpGEZKQM42vtteH0jSuPIe3SOeF3ZhdeSuNJxc4F
leaR4QAg2xBQ34EFYwpZjHgaHuI1Rba5Cds0+3ER9VTw7NbBP8UFYeCbDjAPJyuqee/gmT5u742K
g/Yw0Oj5Wz9SgX6VTcpqPBxIW/d1bogBIe319gLr8c1m0Fr2LFZvyEFkFWQoUcQTsgYnhv63JdPi
uGqEMFs7SowVWZ57XyEL4uBuIDBsfmtxWQO/8fOGZF9kTJiinQn8j5867jk2SU3iS6WpkcMxDdor
QjNiRAFTdD+lszKfLqjyX+NOVp84zrLvFF6e3bcL9zj6joRedZwiHPCF1I9pT8G4zfIJsHo36uyL
cgObEninkGVdlyrGQxlrvU3EpC1Fe7OaXRD5xGWRZVU320pCA+gk+jT6WenIF+RArCDDgqzmmQTv
+KlxQ/8vYIEJFrrU/p86R2FymgNLj+x3yH8QjQzRvsgBXj362Esq7vJCVA+uwND3YAsd3GipcBIw
W8W40Hd1EK9nwOwzKMNmBq0omqT3d8Xs4ovpbTXInTcoA0ITxeF4UlM3A0CDuuEe3QTNID9VQ77R
CLJkl2M/FhtcILF5tpr+ZxNrLK2XbgjKU2s6d7wuKlcwxDUzgc1KNxTsc8eU0YFzfDnTXkhEw5M/
hc6Dldg1opNI6YD2GFH96YNBaS4em57Nwn/Yb/Bz703UAyU9TIiui+y+ztBNBMdiWuth3JcR3lMq
j2BcbowEb/1I+anQocxJashOMIH/y+kmVK2FKXVCtVbgbpgIDh4Ah4f+6G4BaXNM+p70mz8qr8Or
GXEY4EBBV9AQEYUMeVct0qh7VHnLcDB26VAXoo9xmNy7DjFcAjZ4rnG2M8d7YeGLaSIAp6s21UI5
CsYh8vRHWCHeOGLU7buHBfOog7MyBQm9hdLV5k/kghUeY/CVCQ4SnAV9MVtUfqmCH4p8hDgL623l
yNVeLedjcVo5pxF9ESqYYVNGcXRGTDLSVMpousUQhAlnB664ersGYv6Vr4mWGIKHRh/QGLnN3kWe
+BJk+NB2UQNl/OLHTv2rJD/Au0/7kBqWwQTaU8b8Wv5iRGf+Jby7lMxxMBEYOIfcztiDQsFqkFjb
LQ/M7RaIOtUcwz6YolPvMmdmxQXl5sSmx8v+Ev6FMhKioQwPXZ+jBY/wAOcn8nUWny261KK9BrkZ
zV/uea+4hxvB51Xi6btxdjr56t3K9hdkEVn6Cojqtl5cwKYThrbwRB9KTOX5wa7QwLjqstg7ySBD
gUkxaz6iJV+KY5YhY96oYcZ3RmeOqp2eXjBgyV16mJDKEXhNWMfNtowpfbctciX3JaC5Z9HQELRe
PuYxHlYuAihT1Qr8mdoIMCR8hzgO4q0M++WJ4sfj6IwBR93Dfwz+DTA8ljvGGfHwNrmCSDgG5Ao1
UeRE56aCo/RsCyrgzx5TRXjyM4ZE6Klaizs9X6fNkgWO+cjzIO4unUVdu2XM2gtGR0onj343D2LP
1FJwRRBe2f3nuewHD2jZAjCoeZszD/VBfb4igZ/q85Rb5mfMZRJ0UBk6T/nso0b9MljG/HtNpvF4
cFPqDDALHu/MUvF1HSZy3W9ACT1btcX/l5OvrTUKlB+28arb3m70e/bk1GZjyNIQjaqT9vlb38TL
H8qLZXpWCfHOBBhZNzgih/NwFTm9jJsNcvS2v8/onssrWQ5R+dB3bIJ2CYxD9tfYQVqGPKjNfTyd
OAXB83s+AFam4TGoJsRZvUoIEsDQNtx1yGBG/QyjYaX8QAuAnjGwAobKgs6q4YZJUuepCN1I6zca
DkswaeZmDesoZx2JqVAyHcOPHg/LDOfCYGvnn8R+8jHGyTL8LRO66RNeKROcmNi5xQe3nes8MT63
6YvMSjWcqGbIHbRz5GMr911ukyYYZPs0I9TO97cFkHsSAba4Pbm7+o3Wmt02iydBQkkqcaSnTUCN
SrUzEEILDMPRKJDkgUG1pdD2iDqKL32GJ2cfBsXQ/MAsAH0x51HxqWDqnLXTO4xKQtfziPpIp1/1
TWfH7zmM8xkeNvR0mdnwJyWNfdhqptRkE1UO92eUTN5DiAkxJaqdZ3V3u7zC2wg2/Eg86ENMv0FJ
sQ3sINegGYLP2Q6uPq2TMDeglcJzJRK0n+xvlqqHOxBDK9VtvF7SCLcTs68ZrKSaYqFgCFrSegaU
H9m2GlGr6DqefzttUT8veZLneKvyAPkmumzgzmDzPuaeqxHXpM5+iRwsDKN669w7+CAwMw28UFvU
eRT1KNjkdAvoLd4RX4//ETuANMlBj896uS8C/ggQDabrTgHVnDrwL95sXMoB0uKUhTJ2wF2QGtyS
aMHRKVOLxB9VWJXdTqG9/0Tkz6avCGdLCi1WxC8ENh5xQiStnMOAQIL9xJT8fVxvC5/Ba5YHzUN6
D/aQAWdddbH5gDxa/1lXb7hR12zqbPPI+M/QhOyL9dLxi0TL9j9vkNV3ukTpxfOsgfPYo9LfzNzj
OOHQGf1hSIoMSy9K93vCqBJnnzR1+ZmYFkqeixj6q8DK9uoglM/ROqNF2VlcjQ9NTpzWJtEdYiw4
b/pnqChUWLp71TNuW/89Eb73X1UU/89yMibarnGjkWqbUAngmG5FcCBSZFZ5WevueNQ4F2d0qNWO
lXJzjZFpAkciBFltkDOCXbYQTVsOPYXFcZGKbCMclGw1ypRzjcwUtkhNHOIj8mTJebuWC54KlaNk
28SDoDGg6XNqTH+y+0/Lfgi3ZG3qf5RYXbH3bBsV1C4tYM+y9aLriAJRYLaSrMXjrud3VUTfFHQX
UVJfQr8e8R5BYzRESaFijQWCFcSLZTodOQyaf3ZS8tuxnLc3ZnjjXEwfqp+IfV+CoK9pyYVNGMzv
Mwc41t6sUj2Mvhu/cudk4YmcPhIeFkS08DJaPqeN4VyliXOKSJ/1eHNl2SmrX7UaiKz0uK/J++3Y
4O5d9i//ycE4bxZ58GlVvfcIdvkG4IHcNLBAq3LUJ1ztW5uUXnMs0gyf2pLX8VXXa/KrBZRhtgbU
A1LHrsNDUnjQHJCE4ABOWA8+OSho1Nk2sfc/ys5kOXJjy7a/UnbHBXsOwN0BlL16g+jZM4LJdgJj
MjPR9z2+/i1oJJIy0nTNpEFKV4hAAO7Hz9l77VPft+Gx8k32QtSEEzSFKRivmX/ksDvQldurEH7Z
Bb6/+afoKczXoU0S9kqPHMYZt5qYbmU/jg+DmEBpciZlCMoAu0aqbedyzYg1O1Mon/p1V6v2yIyt
+hEHU3EV54RnrRDQ0D9TjdMcU8CQdGsCZ/xjJjFCEsZiem8nbVrsWkF6+c4wyKdfI0In3tKtxvkF
h1V159Z9gKJELPbhtjfzbEfdRN45733Rr4VBObXNVTQP6yFyIWChrBMrWn3JbZyI8CfOKIdW0VCo
aIPNMT55nG+dNa9c9trZhvPmxW0fb3gSSNAqOZmdPIBAfAwTU8+WYUJ14S2ehfUcZAYNt7lM7mtv
QrSSGYO6DEozt3YelVO1cpqYBTSo6ScRKsS6uvLglz3V4+jgT9b8/lQNPo8GGxpqIdYG8O1dGZm3
JCWyTsHsMl8DZtk8VAVDo2Zq0yfVWekTbJf8uW1tVJammOQlg4f4h59rcNFtXqrsrM/ibJ+OAAE3
I0PuZzQ5HI58Ilzs1TCjiKJ2iCl7HasAzmkhPQ8PgCCYlDc4YPszmXOKdn3U3xCgJuZdNS8jBKey
pBwg9gbFlUkf/9D3PdU/W7bzRtJ7Paz7QNVPGYfOO1sbRDLjBnHxBlXMC7AOjVsDW9ZLGob9zeDi
46O8thRFW5/JeVFl0QyDOpfeGwLZ1wp3qUAgGQTesKHp08RbgSIIVWdDO3jVdN5CaGfqQlOncMwH
l/eX6brOE+jkA2feVVAHXbumR9SXDMmRBWxRUYCEJvU4eVTEgonVnAyEnid140Ke60PCI6rG5/QV
QBaTu4yl8tp15uAClUw5bkDkx8Fz3IT2nwjdk14h6GrosqctjowsLF45dqQXIhqWfIDBBGDMqSNw
yV6Z8kfQwOZ0Q8+2BhCCfOsqHEcrOzPjEdgJXI8MmpFVAf+M56ksDnkdLypMMBWgoapaBFsDOnN/
Ac2SoaKskXvSszDVdV9lxu8OZfZeLR8dpGsw4KMj7/RNT5mJFB7vHoaMXi3616QGW+jFZXWXjJnz
06ubgV2UNRArK7iQ7SQsCXiJjuil7CQkTs5m0HxcuGopA3fGHBuTrFcCtC0rG0lHgDG3ApUwCMjS
lkMcMQpZzlUzmu11x5gNANNA+c7JLMyKFaSFtmE+ylF4a3IYIgfOaiziilIRnOcsRDSPCZT5Y/Rs
emsDBAxjDw0nCFdMPkk0TzH5c1YCTnQlOCEaa+i65X0LehAqGYP0S0bEJmdf0XO6E+aQP6aE58Yg
+Av/Ad0+3k8/GJhrtYww+XkwnZvkFi6ZmqO7mLBzTm9WmT3XaZaHF5QQ8oYnoEIkXsbhT3zKxT38
SvrQpS+D7DwAw0GH3hC0ByJGSs2u7t3izidGhwI6CdSVxPQEo2fUw3MQtOzTDDtkvQlNK3C2vSbn
fiWsrETmQ+t6MzDxcjm6YphEt9/UN7a2egz8yqh+8q4TmqG1X/wZMQGRN4viAt2q7OJX18NmbXec
JXe5CIFFYdRrjx6ZRPQc4yI/Q89e9jSiHGLJlrKTToczWo8pJHoGI0yNQZ0FnoN+uUnQDHbYh0ky
YPzKJlSFKG5te+Th5FfMr0dQ3G8BBCNicOYqqtZhmwQPDZLSkfc1b6/dIhsNRhi8oysr6XCwpHbd
kn3g+b95rmngwCDOaa3H4o4FMbsL5rzON6ptphcT+8WRcUOr1jTXKyDgkLKumTQu8gWC7B4dZxrO
iK+VYj03nlhIVT5YDTPokwBkyTg/mcidr7IRB+hGdCA2uGeCppuj+hKtPgnUw7qi4PRX3AEO+dNo
QvUSzFWpVRJDFZvUM+wrk0eQFJcocy+IBMeuxG9oFRu7tpkbkpdFDdaSOinWxlBbjLApSrADmbM3
bOvE0PUWoTa3nNXHeUhlRMc2ROBDp6Mq7UNjLF+tzMzqUVsup7Zs7OOGMNu0OHKgwi5FTetucsD7
8dLawRpbUcniHUolp7EO48ChxnlDlEvU9/ckHeZ3nLf7n2MYJ1iLGgJ0DDoM5TqnY5mtQnLGxTqY
M3MPxYv4r8YK7JICKU8ekK3XDw1Mvpg9cXEzRAZ9FsqrMITUEHOWsPvI+cNa4job/Ccx7uG0HV5D
eFmPc8nwdaVterhbMuQifahczGX7gFL1pnE7TlwoxGP0X0MaPdgSBwOQTtLqz8PGyE9oC0P0Oljn
8Wr5+fgclpRY6zAvUWxDcTTPWLA4xzcIUdKNgVpgOGAnCK5p8TDTsml4wGuM2G3WU5KpeI3fUHu4
86OApZ9BN/j0oBh+Zinznh3uqGZrEirAjLBCcEODs66NDUP8PjzRXQ6ossrC2Iy4IcV1O3LQ3Xh5
itZschnSnrXEjv7A09scQAkKhoMzkkeGtQxYmV9bcbeNu9kHysAjYW9g9NjPndFClKyJpWzPQheb
+255XBS3l7doyygbGgfnTjiWaAdr0roMR1c7A+sz5yYywicog0SRj0VFVZW6EmqEK4k9QKhEGCxz
1UYAR/SKYe+aQ0UeG6a5cINVuTo5pJgFu8rU40sTjQsLprYwDTNwlQgYUHsQ6NV2xSvdVQnQwMKK
sjKQHN/HoG7gx5gE662qHAHmRiYJlB4hIrQhNaxtAHZRYb62JfjpNT5962aGRIRKRg2kSvXotkhn
bSUrtustwNkmTIb5zBzjqNnlmU4f3WkK1aqEv4X+gjIhPbRN6REtjZvP35PixemDfiEQ05oTzZ+4
i/FBWi2KrrPMcBo4hlQwdBvlIP1DQIcE0/tIKDYkovRqnnpp4HsL+vyHdghG2WCd8L3rmEX5pQuH
kElRUbnmpsr9gVMrIb8/6QdAIenGpqSXxCTPPkKNKesNnsv4Nkpqe1hzri9J8iZ5ivcCOwlB3C61
zcZWRvg0ywzldxDZwW3a53a7JfdJ7ntHkLY0qqS7oswbo73FSTJaSXYfwdvfwdlp6Fu8gX6KX01y
TJcEIiOvf0Bwd4+Z6JgrDjO+lL3qUIeiXa450zFBiCB7w6aitWNV8SvW0/w3BnOzWKfCx7dBsJ45
bw2pQwNXFw4PnD+RQSuF4wkMPmq6kCjMfsMuWVPAwPx66hMXhB9iDf0q9ezW+GNsEzFmEC6R1brr
D36nJGJIwu3ynUuh+9um7xhsYrTk1JWxMm+xDLHLqmJpDE1G+9sdM6S6zN4dMEs44/x9L3DeA6xQ
2QOCIQZ3ZdPKLX2UFAljEnB+S2Ew/KDNVl5W9OLwWaV1PpAnCPdghR6HWQvSHKKWkTJbdCNjJ15A
/uSRBpmKDg0qFIenOJvA4dNl7X7NCKvibVMjsNiYqTM9Jazuv3KWo7sJOG20zpWety4nTcj5RaAe
7C7OL0RDxslGFjYzdFsVL5ljlz9N6FLlLciz8Ga2XYnZoEunPzRnx98CS8szVWR57tJmjTcl8D94
VrLNtikc0oeQH/jEiAqhEMernOTh3AzO8tkiuH7QmncB0EtPly/rw3Q3InK8tuKSKGZK3H4ogcGT
99z9ouaidcpLWcbpEcVMqNGpukVv0YFged6Y4dSxiAhL9d6dhx8t37Vhr52VZU5DwvinFo5Pj8wX
Td9hfgVSc5SIDupNUdq9/UxCALfJSZgw09duImGfBRD8O4Y1xVQhPKKbzJSdz02ja20aGfPfiOdz
Cdho7WjfEiQ48o0mwZtSmYGXSHY99LBnC8DDJgq+AizSJp493lqkqOKnUKxg1a1vORbjGvgCmmS2
WKdd8GBpPJvuuuM3xwVaxYpIAOhZAC7vYpKiwecPpdNdEGrnyR1x1bHaa6IO8zd8rZYDM8IqmwE6
Y1noLXAH8InntgezlbI/MDtw9GFqapy89DrH9ip0O6fJD65HGpO+wLPPyIH5ixtxQ0a7hMWzbZKl
2bkFUjgCWAlJtFsJ2vpiOTRwsMfXN1KfecZ8m0Lwz/bIvhncAfdkkcxky4bPDsVIIiZZ0FiPZl6Q
R4HSiRRWzFYLJWwA4R4TST6D0iEueB2G2NbBLlgsPziAwseYMMZuFddoU6ksotzER6uVzbGcAm8j
yTG9VsjrCfCsEYowPKk43jCIf6nps/3RUtYPaHXrZh2DG6CgyohwWbeRrx4ZaZPt0xWWiQRPkYS+
iQpMNBsRuKm97ntd/1lkw6QDDDJegCi1wouPnJ0AdERCJNxEueQUNk5/XI3ZmnTsbGQGhLSfygdb
Q7LFiyUOKAotReehrK/KzlDTCg6499NJh2kHA56mPGEbrWbc2NI8c6SNKG7o2uh5RKb/EhChF23H
3M5pN3FGI4uMSZg68DmYvLuGFPMB0xSlPehgirJyrIC7B7PqJH833CuZYYyhYagcJEBzi+tw1FSr
a440fr2FhURqfKHIG4n63HuioY54BTtsps81A3wUlU2C/tFrM+MktKQto+y4+hNaOWGl2axUd+HG
tXVHzYduK/AojFezIFN0O0gULyulQC5JIez4jFQUPCVlzhxljQES7VFkuQS729JwqvN2eUQ2MdYZ
Yy+GcY6gHFWIamCyQLFwFVFhgDdn915zkGV8iorCIlWvtzCDIf0kZaRKiFgfJtRhY5cxGrEtej1l
iQmc5YFkNM6+iLwhEuREinRh7epDU+fteew3gd5EvTX0a1f59CBAsPBvQ9xhkcoL/yc6oubRQxRK
kYrR4rcyK/sX6LCex0RPPNml1YKRHyHarqIWrOkGe5t89ARN312u0/qIXIy2Et8tOXTo7I/Al8af
KrfLK0tP2EwiRjf+lhAb6W1R2dnsmPYCPbJrXMIbaWE+XivUzSbJDbpO1+Rt0EyD8uqJlZISboHb
+xPj0Tj+lac5w+68yY1rcE8pVDhH1Od5kkNedrRb7bOIaMczD9v9hWjr5MkJG0Jp2GJqfwPzAAEi
CmfUS2arpbPy0Q4/ovAw8fqB6foZRsmECtCZOVajNWlWagqiaEU/mLNP4DOiWXE72PkbWqH3OrSG
Z2tui1tf8UPRVszpP+QGRHvCxWxAutMgXuNM5b851kWnxFwaq1FmTz34dZfnTZJGhwVvpFnDEQ8j
AcUrpgAnGOJXUYBzNZOox7dgAHPA+zRHj95kOnoToiT0diUj6XJFQQCBA9yywqhnslmDPh9CYBFE
b+H+xUJHppszvHH4m8hOrsb2gt+Ro3hs+tFy6qIJt+pYisBcQhFyF66C86w8uViT5wwiDWevHDFc
IbsbjlhjscFToLoDDcm6WnfaVLegfMZXPIz1a8yJ5c3LIO1x4JvHpxR/8YmxZ/sE0Lu+G6GXlyv6
LSB2TFvzjcFDciP+G/cbOnkq/W0FubQ8VMIJgWvUHjzBXVcy/zmP0PYTXKXxEljb//zX//l///dt
/J/gd3FbpFNQ5P+Vd9ltEeVt87//kf/5L4YJy5+e/frf/zi2EkIq6aGpdOhzIkDln7+9nqI84F82
/zsUUdjUTSq3pZ21Vz2Q/NIP+9uvL6I+XwTLiGsRr2Ja6Nfs9xfpuXU8bpqILT3R3iQLYwbjQgnF
cH9A6vqvr+ZS05uugu9k88XeX41HAcOh66B7E9STW3xX4OAny+vObaYMf76+2Of7ZyqGCq6jPZR5
5Du+v1gCIp/pORFgSM9qvEpEfLJGGfbT15f5fAcVcayWoHqzpIOO7/1lSjRVAKE8CYEMZ9kVkA4d
Pg6I8fVhkq7v3319OXP57/3tsZCe5zhEfdkK45ayoDS+v95EE7Eja08fc4jneA9gbTXJtRV09P1W
o2qqYc9EFm13ZvZ9RdaDBRN043V++tNgKGVtnVGFCaO1QPY9k5e5mWEC5QGckF6WLMw6jiuoCrh9
2Kn333x689Ond6Wnef0wOzgEvy8/2t8e6omQUyRksz4ChsyILrCBAU0kQma07MKrudDZC5TCJRgz
Zrtg70oBjpTDUymtuDn/+sN8vpM8ap5rCs60WlFNv/8s3URJzRwgPOWB05BeJQNNwTaaL0MdOvCo
sBoJpjsXX19Vf7oDHtfif7xxJF2q5Xn62x3IY0ic3dD3R1LV/V8ENmU/WEqZhyx+cRpDPensl19f
0vx817mma1nStHkRTLX8879fM1uiZzshjhO/jXeGzneCEUpKN+Py3Ce/aNgiztV7NuaMFq036rR8
NkjGnTeTNwQ1dLcWjtc3q4H3+U5ok4Bm27M1wgol3n+qckZ0PPYNJC0Sc1snhfLFw3E2WLFUayaz
OfxC2aoVFN/cPoQTG/H6mxuz/MR/e5lYYgULAzJfZCzSU/bHNcJpocpMvnnMOUpw1C37SO85H8/G
k00o4O3c5kNOU7+HOt+EUxMSOSSG7JyxpieScztMcBZykFMZsBiWI7n5+gOqD88oH5CFAvQC25vn
mXzQ9/eoLmrfSbBVH4OhMuf4XHcaLhQNjZCI1AGTk3Ep66kfz+bQxazLkG12zHVca08fhTt4kJ5r
lTAgyIF44OrICW68o5YMmgu847DaaXcNf2rwzsSkVgZj/HUzDRncwBhoEIf1LgasOpFM5Y9rU9bt
HdGkYVvhkig5DRLQZLjtxgoM80AOiBp2o0lZckOMcZnsOMwSRIeSr5+OLvyjAZRUG7ZbnOfhsI1T
hCjnhR8hwEBQOfxQPbDyLZmfDMrXIefr9rpj5ZXHMvlrspsa8aBvidgFaZlzVpzXYIlIQ7OQre2N
ORHGiU+VPpk0ipbOe8DxRqVD1B8GnKHZeVeN17MBhu0WVRs+3m8e549v2fJbmVJ4UjjCU5rN+/1v
RVyNyCFtmscBwuUl6GTGF0tqB/GtkCnWuSSkY5MAKB92tDx8AJpDxQwpdHYqAsnw4+tHZ3ky3j/a
Fk8Nu63tKaQZ6sNK2xaDDACkVKd29m+GZgwPHp7z9ZA2cuSlT/64Mgf42fvFN6vNP15YKcuksPCW
9eT9bTAGWUI3KusTUK7wIGKC7p28ofFWWtltDIDmiUYRf1ijID58/Z3NZcn48KVZXB3eZlM5Loby
99dGB8azME7hqUS95W2oiMnNHUv8e4ic0XEg3EztH1Fvoj8gzuw0oPB+TL04+2Zh+XwPbGkJYVmm
Ukp47rIJ/G3BBaiDUrYwcK84POnSN62VmWbTZQbOdE8YQPQaCx2u4S4bD1/fgs8LhtRsK9rj1ns0
ID6saCAKZlCkhXHEyzfGO8Df4XTJUTqWGymtaWNqhtqrApX+t4vpX9/q/d3nu6I5ESaYQAz0H7YZ
EaVjg841PXEUdYhD6m18SbsRXpuZgrSB17sq3JS9HrEseUihJ/P5bhxVV6/aCTdRuEELGaNTM3pL
H7D4Df7RYrkb/4w1aUbx7ykDhX019X5l7Yc4G8J9G1geo1AocgSMll3IxD/EhrvSJfF48H5q0zrW
aL0uGNgSn5g2vIUMVSJxRVSJxYkaY/tC7prRkmBrJJuNPm5f47cKMQRhYikAcQY1VAfs70nX/KAw
K25xZc4vPiugf1RFVen9OJo0a3u8GN6ukiJu9g3uUWbZreZ8HupOOG8zvteMAQn+mnOlFRQI0CQD
/187jPUtU9DsMo+HzthP8IEQ9UFIQUs7c8Pa8xpiGfFU4Py6jdPbLsnOjaVpbZEGUt2FBr3iW3Lr
2+wCkhr5N7RY3CRYFar3SV7EwBBFl82YjcnOqUf3BCwCfKoT+vUjXqgxxtkINvdZ6Uy9gGqDXsA0
qiF43Mn1vouY9iNvhcwG1gPIzK61xHBwMzRLD4Oc6gOS4BgJqebwjL2REm+F22oKtzo2E/yrhAc2
tYUHtJHxr5rBDjlicI69fB9Mlaxe3CFw9G1t4QG6deIGrbVdhIp45Ak4+rahIoL6ioYISEM15OKK
uZwTV7sZPbfc1GTnuGtMQrzSIy3G9rnW5lBcOigSLkyy1vXvYcpcgF/Z8GAV08jIW9F62QQkkJHS
kZXDFvOrhRIIA9shGR0OSWuUzWGzZoI3GWuRzu55iKF62qvBLV5IGEB6M2Ace9RCpeA4DQ2rUwOr
IBxoDqx62uvBEvETfNfY28NZLSe8wxXi5LpwiY2IXRXC6JmGgXkOUlUvPZvsMRVn9Lz7n1WaBTTF
QI9jt5Qwp+6bQc/2ZYfR39mFFopfkF9t72SEOsfWEnEp+wvTyRx5104mXN6FkW5GG5l5errhQUiz
1wZLs3/tj1YxnBmoNIGy49Yu9w7TIwye5pBkF3kSteqHkkHQX86VUM2qH0PrbYZEwss10Pq4GKwM
6/IaBkaFszGENLCERZb7zEGD/cOoZmMOdpqD6xm6WbQXu6WooaLKHHE/GqUbwqLW5ZL34qtiF7uN
NWbXQF6H0tgqnP82KtGkOWI1jdNbixgU8smTzPBvvl4kP9Tg7NTIchijcJoHSCHFh4WKABGjLqYy
PvVdFdyWETTgFeIO2oFjBNKHOkd8syH8te5+WBttybbErBXdlmN/KHZJBOFtpl1xTCJ6wzRkoNSu
Q+0ymyQNLzFR35ANNRNyZu/aipxa7q8fesRmwl4uL0u3Wt6XNiiqc2Y6drxwsHlpgKDMEIEzFA40
jMgshI0/2d4v8qkhUyMcH6OCRAdE0QwBo5q19psK9fNOpxTfh6MMGjFa8x++V+YKYiXRDB55S/io
TBrHDl0sPXYbFUCk5T5EedJf20xGi3DT4B8I//2urxzLlGAI+TXRPn3Y9XWTQbAdo+hEo5GaC9ZA
ctN4RD/JrEKzgDnsoOwJ5ATesePoGc3WQHX/zdH2Qx+AZ4q3nT4NcGGPTd/7UP2NmO5SzyQcLVUZ
HAUQnEx7z5n+Tv49LTDtfPNEfX6GNadWSpyl76CtjycDQq6xMRNQf3KECI8FoobfrQ8iRiM5vcGy
Y9r/vr7VwnEFpZXJ/uTaHyrKvmyJRrfz4tSQ8pQfDGx1I64KIHx1VRQOHOjQda+nanjAuRjve1S+
mEopEJGBk5j79Sv8+bnTwtWadhKPHX2epQ76W4WFm2j2StMsT0NdpC8N6ORLELMKTuBcXiDRmEdc
tyw0w2h031TWn0ssahytpaJTYeMl/lhiOWz86VgVJ7tr4uu+s8VmHFT3OjouBMNUcVzGbnb6+vv+
w0VNjQ6BvgEJA5b4cNERjVve6Kg9+czCN01XuNu4DMXlJIrwHiZIcs6MSn7zTT/dZOoETueQe1iz
XEd+eLESZyJhsBT+KUl1tyO6Ifrhxm7xBnSO3NmCEsS8wGfm3+StRy/762/8Dxe3pOXwXSW3WX1s
FYEOLjCb9fEdEv503qDFqg5MdNXeLAl4c7yoaFYOzSGxETmxfF9f/ENvgmdq6eaxrFBLOMuB4v3j
xUARu/JYpndShQOKfcEvS410KcYUVB0UZBRsiX1jI0Q5N6LYvPv68n81J99tF5a5NMn4u8BSSKvv
/fXpDsPOYRs6/cVNXhtxig+lcHv1e/TIu6NjJRFvCKfZx5XOfwBVxbng8v7eT36erVrgZQ9ff6RP
DyBLDJTCpQ+hl8fw456Z4Os3UgLT4iRKT3bmGAcwDQSNWZVUhzjp/ct+JrTm66t+WuUY8/KGQZhg
5m7R+Xx/H2bPhioXSHmqfMN3Lyb8upd+lRVbq6i8hNwTo3v7+oqf1nHLcvVye1Gkm540P6zjeMxQ
0+NbPiFQy340FSmWDhLlPQxZ+5uH7PMttW1T2RzSNTun5cn3Xy4IsP9glQ3uMDDVj8VgPSMp1uBj
bXTend8li20y/rfHc+pXyW5pCcX6Scvi/UVrYnhIFsUlGzV2cMFpzV0LwpIo8Hx1DbjSuahyCr4V
NUP/Tevz863lysjKHUov2iMfF87ZGosxSbvwrqArQyBKANrX7OvgBkALntyvf0db/MPlMKl5OCUk
bxHP7vtvWvAwc3qKnBP1QVUf8VwMFYvWjHF5CyxdNr9RAfv9D5QWAkFTYGY0HCm+GVoX3dgLsAge
Qv+mbc18p63S+AVdgkS1Joqy24EwSH9nd4Re401CHULrrRrD88pNGpvYBuEQ09d0EJHJD1ro2S3i
wGgxKWT12TAA5LmlDje7N0QVXnqdKLcSnK+AKo03+O+IpWsNuwT1NzSETtucpx/KLMruCYoMSRWN
Iqg7MxZcwlUAmr+ZLAjJptBxHaBYaewe/EieXDd15/obSmpBrleY17/dRk6wDbqmbK8QQxrPsZJ9
d20mY/MQ1oXx5OZd85ZCLYy3wdjMt1plPvGCPaLGS2F36iTHbH4b6L/dhVlNKkfS01RGVjgyoI8s
C8QhM67warCtyF8NAk79eZvFxanzza49y/NmVpuCmcS6BOXgnqPdJ3eIUTwaBQkHPkODPc6EOE7g
jA0Xs+kDBGWkWV3QlH9QBmJaxlNTN/vUFUN4h8ilNH4jO6uK26lL4g11XzHulLeEu/s0WC6BEmEF
pqXb/uEvaR2pAoc3T6NM2sqWKACEaaK/NwaMhY8FsFAC/NgXzsnStPF7Dn4Xb6bQ7J5tTgvFNsYv
26xo3TUoL2nG2qsSlRSVLX+uNxa2BIjoVlIUmgDDgJEmkVWWd+tyThp3riim+lLStYjuVRMTnuFz
zhuxDAV2ehhHSqpVSEaXs1ayUIe6yOGj0mssilWHr0TuVZRl3VU10TWBHgUu9MFRVeKfE76JRZL0
Uj8CystJyytfMmsR9ioMNQ+dM/nJBrlat+9JsbPvgCY1kol9Wsc7UslRylNGTtgzLI+jqWH584g6
o3CfaNt7+g1BJNP/Fuj7fcXIHNczSZXxhTJ1vnBaTDwCmdtlxVke+tErUd4GtswgMjjE94tmeNOX
Q/wWsE0R29RVL1maZzVJn2W+G7wQHHIcBe5VW8+E1VY+gdRPNL6LckPTbnKWJCJoFw7PP1DHyZui
xx6l2C8W/7Y5djiar5GuEbVQhhnjgo7FrcNQ2jIPAwNvPgEKbcUtyBHNxN6JtD65Pu3+yxS09OVQ
9544UFOxitANSNBAIJQKqwktDi7fG/xh47jzFonbfdGPf6GTHBkOKz7qJNCzZgyPcMMYub0b+wFN
pQ8Guz9gjTAwZ/QJSkrHafhEDcRcdRWHdfuE3gw4GMDNX6nJw438JAbl2fRe84I3dYwuSTaLi7Nx
yjGzzBOQHBnFI5iJBhr1mRh9o+ecl0dPqiNP5pdfu62kGdDBMLK62HqrZDv6h6TsPNL4MgrkzUDM
RIR4i4ngGWy8lIAU0iLlMfSgoK4Tux7gwTeIY877tgrmu7hTuApxWrf0DZU2kn2FnB8rR1uqh5Hn
USFoYbc4JJMxMlgkkA0xSNgnu7iMonItymBEyE8BDZFuROK3Eb3ryzOMjjEcIQf/IXcQ+hkco8zy
6d2lkblp/VpeO/PooA6OcdBEOw7CmhahTMsn6ZnRsOqUPxSoohxy9p5n/vvkSmEs3eUUEOq+tf2u
u+p9GmnrzHTzej9mGn+gDCz9gDkQ25Mv6/qq466S6VItucwXdonVYmf1tCdW0jDjbDcqcC/QvBkg
JDJHTO7WnDBPngZIAJeWKB29HtE4lxtcOwY0omLytvwHrGqvi7b4nUzR8Bs5fH5vAybsDhjHW4k4
BOnaIajE3KwE0ifa8I5qXsvettS1sCPiPS2SzQiZs0s7PJ9agZuQJiHMw001loW1J3NgYWWVY/2n
wK1FsHhaGL+NWgb9Rdd5qtpWBDGG/7pMkYwOl/EGwzqOWh8qBmkPknS6yT4x2Q1AJai43AjpYkBV
U3MichZ8UVB0wzcb+OfSj8s6nKc5gzgL6u799j3XqDpBXNqnxSGKog7EK4uEe52kc3atdfFNyf25
GOMNlxznbFeRC/axkYEFe8ptq7FPhqubF+zJS54nihHyimjfdSpvDlUl0n97jGUeqxWdeofuu8LT
9P5LFiWgyRhB5h1QfiC7gVfB+Cuy/oaATvyTxgSPuGVSslJe4xbf/LCfDzmuaVo2pRgeD/eTlCDK
RE6zondP3VAik9OSDvloIVitbYU/v0skcteZfs66NGf/EW43xoCvq7R/+Ag2HQCacfSPOFh8qLYZ
/9YjAR75XTsmBFMOCUiggQgihM5EbzLuhNQZCPIrsaISeJImqr/++hN8fsyA/DKiQWUj4Fx9rIc5
4gr4W05zR+FqL2SPYcmlMuU55uv81Fh1fv/1Bf/qzLw/23FF7S7nKUQw9HDe/+ZOWbZA73qshhBI
AEkOuXsWViZtBKUCo0YO50U39IsN4zyw2dZAXNfuGlUzgdgh9Wa+TiOW5K2qZPZ7MZ4zShl8nE7K
g9uzj6N6uHQmeNrfPC6f3xDXZVjO+Q/qmWl5H57VQDsN2cthfbegRUoKv87bjqnpwjYSvYGwPuw3
LBQAq7++YZ+fEU5+lucw12JOz9P6/n55tTC4ZW15Z2MHoUbGZZzt244E4dVM8gelS0tmD3rKaXga
kq4aFgtiMH7zKT4/J5xBLbWcRjkcAkF8/ykqZhnpUJjF3Uwa3s+K65LSHOJt68LCWFvjLM6+/tqf
LugJ2jwOi4Nk6+Ln/3BB0eBIIE7qzsQmd1UNYtoMkVTnTHOqczt2+2+O2p+Hp3T20EAomrlLN/Nj
R9EpNM68RBGmWZCfwtTorxxgMHjkFRpGQMosBuT7YXadH1J38GvRDBc3GJal+uag+Ln9sXwUvjeb
Deu/kMuj+LfunqPK1q7i3r+TeTfsbIKSrvHTl+uIFathlJpHO8hGxmYIhP+cWqBUI7O2X9Cmm6cS
sKP3zY//Dx9I0WNdxGT8FkyYP5wlJ5vRj8s++AMssCKLqAqfO3wE8J/VlIdr0tSiTYV6iZa7NU/n
QYDneJMQLvyorFL8bHuAVF8/Hp/eCk/RFDM1bXd+KzqS728Rklmvqs0QKkWFK24FrMB9RW08vMhw
VpdsKk+TAq1UdEKcJRFxzd/cko+Pp0lNYFGZuMvlFRvY++t7gM1V2iG1NaqoDM8TP6rTW6ck8fqA
QRtavlOqUH+zWH9cgrgobwXsd1tpGpPWh58hD/Ioi1PXvU0A8v9qW87L+4Y/tfaWoFbY6hECzY4o
x6q++/p2f+xGsk9atISQ3FkWLfSPGxWyUmRquIuPSFe8n6RPkXBazCbOEssbvK2aY+MZL7JBJrlG
0/rNWvBJW7KIM9EzCGSkiP4QdLy/26j0sJGxPRyLvBpfR8vQW3Jys3Jt42t5TgOn3ZMwYhyJko3x
ayYdYOR+XrmU3t91rT6tE3wWut+MHWCioiiTHxYmo/Jlg74hPcJVnc5dAFr41q34ALRqvoDdg/K3
87yAJF9KuL3vzslDX8++ffj6F/mHz8GCxOkTNSm3heb6+3uCi8HuBtrER3JI87N6mrJrWY8OJ0Bk
SW914pqvjhybO6T8xm9ak8EWM/o3m/nnx0LT0RK8iPSzGP18uBdeAhY1Tnt17HrGmmudY4XdcD4Q
97XAnbYJJYk1UGYJHFzhbOm+Ewl/fiEomhxJyxKdD0W39f4edOncApYV47H9/5ydx27cSLuGr4gA
c9h2bkmW3EqWZ0NYDsxkkcV89eehzsbNFprwD8zMYlJ1FSt84Q2GkZ0Src92ozOZQfrQjFOjU44s
0VIgMC3s3wEMb7+rObxIGvBFinmzU4jWoNEKjKRPsh5RabH9HIO+LrWUIzWdeOGeu7hnGIa1JUgG
1MIRmN1zEUiBCuMs7YQZGzwxm+LtKsyk/ydCWG4XGKa7EObML9ZpXiYwDlBiaHUTeJwvqcx6CdUM
GJc5jh7SG2P+xQ5Bw98DtWiP7OPkle61taV6i+idO6ahu72+sz+bMrc6AbGjGpY1f/nNAu3RCr3k
E8yyAHstv2qH+6AJtJ2fR5p2TOmxpQst8YuNzKwtdEap7TNnotPzWUdgSjKZDOrJChoQ+BasigNF
lQa5frd1jDvqRzD4M99HOLbww1/XZ/zJmk9vCVc6SRgJ2OwYoXucZ44vjFOL0Yu1Ko2w+iZMR92h
9JLVB16veJ+H1Kf6MHPQqxqUhSW/2NKGyvGly+URcNBhm5bnr4CDNoNQB0WHF07np96YGBOaR5hT
yqryfFwark/3I2U+O0FUqzWVi0tn2vSMZ/OVYa5TPfK8Ux57gLLKsoUiuEEsv7ujl1djDisTONWZ
H6LEhukEUMwCdRLlHQCJYVCrRjn70CA3vkWAKkp2DaRUaB6tGQJYWpfI2WS3UN1V4WyRAUHHWKgw
qorYIpsWDmp7QsdJBa20cZCr0QbFCsUlykDgQjemGB4J0dqwxVzMbXtrSg5rz6wforaP66VYbwqc
52tB7qWx06cunznbebKNcPgYffuUDj3FprY4xYbZmyscN8wNdtakfWGUOrcNprlbxNa6vYlV+w8k
04c3L8CdBbyouvSjpg8w+1ETNnmS63MNnRbN+X4ITb21QiMZT1pOmXsP96vy7iDsYQEORzpX8P9J
BfXFViu9raj1TNkH3GLRY6yJXFnYLheXPFr8LqJRsKFV3dPniErwbog04vJw0vU8xFyvCP1NNPRD
u3Y0YW3dqS4WJ76xub5LPxvWg7ND1kPM485jjlQETmPqhXZC2VW1jggO2ODTi5B6dVmKVrmTQKF2
sqzrhRbVJ4eR94xbYHrRqExM//yvw9hXlh6C5VNPANCSP3blYkpQKSgAxujrlQuz/CBozD41iEUG
JLMksp+/Zjx2uYd/h3ry4Yl8D2iyI3dEXobQepmGG1r5Y3wLZB+DEnRxcHEMOloVWh5XRw1c8R2U
+6H9GrWq/dbCU4TQrozwYfugUjeVXcfDthP0IZ4aQNnhug6ryNkUrlMeotHCx7ZIRO5tzA6HpsNQ
tRPeXRtqNCNCw4Mldv2TfnLLk75MLTFYALS1ZmdNw0qmqdreOInYC7aTRNLaNkoctECAiwPFZQw5
Rnq7f5Q8NA/Xx/7onM4Xmmb6tMjE8PY8hzLByiVS+vpJ84CGUC/1Er9cS3dsq+MAONp4Qq6j2+NP
b6hfIG7mXzxSbuyvSFdvg3B0BxTY6m7SAVWs7AtcxO4hSXJXX9gRnzy/PDJTVYruLO2i2VugBdaI
fToBQDU46iuEdiy9Etk36wyx33xTuVX0dH1pLj8LcFka/YYK0gKU2GzEDMEDLUsr/aTb6hg8NIjb
v4S6kg6b3mm1muRK1b6Drw+Do+FI8/X66JePL+U3iqz8lacXmsj5cRvq1gDbx9vXTPQgiVbJT8e3
WiRwAU4pJa7l1AA9/LWojEsFS8rrw18ut4YeBMUwjh7xljddQ3+ddmZpcrmOxikQUb1t0biEfZrp
KI4kkUaXwazHf37sCVw1eu/eB7hj3hgGNNmg2ggWz48CaA2JY9L+w7XBWWPfqn+9Pr3LW5TBoPqQ
obDIeN2eT28YUNuWIrdO9RDiidQ7tfKHLgrwf9tQ+y+DmoTPWV23x+vDXt6hEEdcjT8c0kV3PkeW
NFYy9hoWK0ryrigu5UAwLc4N1gu4SV8f7LM5TmAZQAza5Fsy20E6TRrkoRlMIPqCHnevKCe79dUH
UKeBWIekQtjI42tzfdjLDJA9O9XkpjfRti8qknoYAassfPOEsAgO84MJsQ3KCio5VoRbeJ5n8pek
/UolX4m2+WgFW5Ij/fv/8jOcKRU1DAJ2bfaJUbVCrkhxzFNrKBoQISPZ2dAggOGgrnaLawPc7ngQ
P4cwcu+lLHyqMtHSa31ZIqCXxOXKzc4xtakdnm802ypxQXFtjY8gG0wsB/rge5pLgbflvgWv1Vah
/RVLIjsnKMSYCjoxkilcKGE66eOUw+n6unxysMFQaTB0QK6Blpv9IFQJ8hSJdBM1+iS6Uaso3MFK
0Sex5eSuRgF74d6+3PIgpVSiZqBqvOfuFGj+dZGEMeFuYjX+17HkYV7JKhPf1BTNmBy902rhDrm8
NCdIHBODm+VaKNqcD+b5SQgzWSQnrUdk+qGu0BDekzm2G4TpQlxO0TR3NnlYlt9te0zfPLUF//HP
544Ekf4YlzdQyIuKbW0MllJYQ3EqGpm983saDO4QXFknReaOe98P9NsEpbCFePTiw3JPs9snICi5
IiXa87lrPEpt0NEqS3rUuXce5EkKj0dsk4TcoTmTL0zzcjw6ckRcNCFJyUF7no9XwHIbxkj3saLA
RuooiiJ8owiPPwvgKdS7E7MfF7ihnw7JgromVxpNyNmQObw4EAuud5JWLZpj4VnRvkwdD8k1K+87
PAHR7V9Y1osiM8fXmkqMFpcohd15JBraKX68RRY8pki3oYY0qnn1NlmljM+9RLEFkxnNkzd66aVf
HCoBw3bwAvhlkFiy/ljWJYZ4LUruysLButjrdPghSaoIDFP5uUyOw8ESJF/eKXPq5iWpuuwNCAQS
faqMpPnQ4jf+o+zCJj1hsphvYdpHC/nYJ5+Dei8qkirVNkojswCp1bISkesheGxjpbvRg0j/jk1B
AakLE10k0dLAXNhzFyEZc6YlOeHJoR8D2z/fczhfYFHOcpwgG43KbWGk2TEVrstp7hGrQL5emJsw
yhCHJLuAMnL97ry4y0xK6rQ/IJCR/NGgPB8e09E66cGfPIZljVdeh5TWXgIoD/dWi+DZ9cEu52pz
bTJPSvkU1+cZeGvUETJVZfIYK0p9FJT9nkerNP4jo33zQFLtAJ9iDU1HkZbb9aEvn/Dpm4KvBWRL
e+0i+zcKwOQobTM2wIJXAOzmXhsKhNA6pfqOalEBwiuK1rWvVMiL5dGfHizHwmH/5OBNyHZaChRQ
J5ipeb7auFkoWG63zsmQPfydlTDq+inqA8V6cDGJG1cwioheIurNcOyBlPsHU8lRO9LKLkYXTg/1
u2rS3V7Y9h/9jLOUCeYm9HQLsDlQ/4sAR4GHhLlz7J3qWB2Cr3HgdKhOdcG4szPkj3dQtZC8EmGg
IgtjS4QSYZdLlMGqIDjgZYzjBYQ6P8Zsx0WdDh8RpEVEWYjbwLJJPs1ggJESA4bdNY7X/wFX2H6t
YVyNjyiZC8wpbbUU27Q0jMeFDz9VUOZTo+/uaVyv2IbZszWP42TUnLrlgNE1qbZRYDhrvDiDY80t
Qzk5CqDGaSYdDpr2t+mgD/vRqZI7B2nlhcN2Eb6yyvwQZAlsk86GPctAGl4dx/Z7Hw1Zw8oOUESD
V3z7Kmcr1S5oV5nromkZYH79dH0RPhmYNw3cAXhcUpE5RxehzabwuYFOnlVpcJjx0XuLAPC1e5gu
Pc56eFKFQaiMC6fu8nYhIIP5btHKMZj4rLr1IQ8EVTZ4rGtLy+CLaeUaeHWprSwU9BYqy5eB6cRI
Bd0MiJscT50neK6o6ryFEvPYpGnwO/QdmezRQDbqhw6tOms7ALeYSNK2Ut9lNXZ5T+Aj0D42tATt
O6mWysKx+uzSIVuZXrMJDE2Z6fy8K8ikmmVrh48Rkpovgsf8vilUOjSaMSkb1lGJXmzSH7MM9X7g
vW2/wpqo3l//+h+QgdkR+Oge0XEAVEHmf/4zsEgA/4KB3qlTmlwcEcPFjxXKog5pHmTUuM2iogVv
hjggEMPWsd4CSwIJFHifN4e+UHL/xccODncpMx1+950BI9b1SudBR1bi66iFIWYsrdqWa3/o86cB
vqG1djEPr+9BOaHt15hZ8GUMwvS30xB3QCnOjbvKA/28CxIjjp5cFVndtWJLbO2g6w8M7iYQLyAI
+PaNhob61mqCqNphgIFgkF/Grra3ilrZN6kL/cfyIY5R11J9b0ODuIh+xlpYHiowDWj7IpcYryXS
Noh8IwXk7tixyF167pBot403CdAQ3uZfyyFuh7sasnaHHLwSljfox6jGD8NKkWJC308ftj2qFRBL
QxcLHzcqxwcEGI3/hJdr2LUkcfRy/eN9JHXzjwdDhIcDSByYduP84+F0nlpI+fun2syHX0PeleM+
dBUbp1ZAxUiVw2rEqWmoUbbNpJs17zov2YeqEWLciawrbH3bsr43gTCjf+gWzU+QmmW0xu5dioUr
7kPJYvZzqT+4tGunfIGffP5zo7xvUVzzlFM45lm7CRr8eddF4A/4fFDqDm9bvU3Lh6CWqrtX6I1V
0NY7EhmZ4eO1EmCHyamqzkB4XOkb1dyytZtDk8oYIDpCju+jr7IPjFQVP7QuTp4cPMgQL4pGFTe6
GiTXthj17MESnQ1mM7EtBpZZjG1giycCu7xNEAr2aGEe05L1WomwHcptjfrR0vnXmex8MYC5kCIi
EzA9/eeLoVKPgf3v+acooyb3g4cOKu6qAAgarKp6EOZbjiw6FnndkKv3TlV7N5jeKcUN2He1Q6y9
rcVNQdFnKYW9jHMn4r4J4wlZEliEs4vZrh0TISYjf0xCPEgesMkZv8dm1Ub3FcSyAy0a+X59H1+O
SDGWqhtxPWJT9rx0E/YGRkKJlz1GgdRVSO468UzmtNUqkMMJj6Jk4e35bEA65lx3wCgoRU///K8s
HV8HzdF9KR4R5HcPvIAQlocmjX4JH5+3vSp9IQ/X53j5zDpQkSxqm3T5LgvPaaBk3qg14hG2jcQ8
OXO+y9QYcVPJ8nhtoMlXriqo+wvDXqZNxDekrPwFkN9FWJEV+E9bkZM/dh5Wi/fYzrU423h9+Qva
PhB83XRHLIA7+Pyr0VJaO15Z8Aeaf19wTjzJG0w6cGTebE+1DoYNFRHMI5AZqNtStbbch+F32/TR
YyAWXIimP/nABpVc2ma0q1xa2OcfuO6DTgH1UD0WkOj3WeH/5+EKeAcMW+5R8gkfr3/cTx5zpkYD
h20DevNCUiqnQd8Ng1E++rD2MG4asCLB+AB/z1VaGcOuIt4It8Q4mn4LxhtBXKstcF/VenQ+FzLl
z+buUfTCqwOtHlTHzueO+UACU7utHgPf7/aBPoo7I9GMEYxE8YAdAI2667P/IAKeX2UO25oYklMM
CmVeM5BxbHqU5/NHOzKRj/JD/IWpj/XeYRQ4yCPkOekxDjJgaBWmfQScOCgeVCB1OVrkRldjKlm6
sEnUXDFgPmmYTnuggJHqMRMy7NIwxUYGOQZRajNiSdZwjaDq6DYGjJgiaXchgrEY47owMzZKjIPb
V693zIUH7JMzPLFeXdMzwX6BUjxfWc+MFaO36/SxrJr0WcVgbZdmSsaARncjxJgcefeO1xf3k7yQ
bgjp1xQq2i53yPmgmY5TZ+WPzqMJVPqRz1ltEJE1/iu7St/bioy/6SH+VqHXsNJBYIubEra+jjYi
gp4o+2jDP58tmkQ6LHPerAmPPNtfg1dHDtZAzmMQaUm+qgaU+zKkKfotSp36nUgAfS0s/OWWnqrJ
KkhlB4w2hIrzNQgjnP3iNnEe0xbzUWhIYOJZhOElitVEQ6i06hdCq8vshBENtIOmet/EOTgfsUOy
wE1rRkz8cfyO/5a5TscxsldVmbfb65+Yfj7/t7MDBNcXBOP0/nFtMc/z0XwrKQnyQo9b2hmbH6FZ
yxbHkDhN43eqMFj77oIxRBS0LOpIR82mS2BuIOAUmC+c7NR7A3qlSHXFicLjFIiuAtcQ1470YBV2
ipduRU+Z/nDcupsi6dzgB3YC6GJZCH1a6xjNu+rQh3lw06vI9Nypbk28Bemoh+iTdeZzUBuBeT9h
rJOVmOzmWQgtbnB0JM7TiEl0MRDnA9LR0g1aj8pwA4dV/6IHmbSaNegGFY6aaTU6GeXg6S8KORoP
AYUF0KyY3iISZKJPZWWGv0OVAq1ES61QglXwiPjmtEZ7PwX0yaGyY2sH2yqsNyVqBzn+73iP0SUP
PNRfFBWg8LpD00d9aUqjVlcJIae/Fl01nlyl9Jxtannte2gi/rRxrQJ7xrpTn7Te0gaMTnKz9Y9x
XAj/zg7x2yOI16xT5voST3c91b5ZeSKHVVlo/te46Dtzk42GRFbaqPXfxKOW8ZpzDItbFLbRMmuT
sXxHtLP6UTVUz/aNqslbzrOirGI9wC8jSYoheq4K+q1G16RvqCaVp8gMygEF1MR/RAfYglwnkmSd
tVTpNpisy1vgx0W8jsreebShub1i9dE+J07i/2wTT0tXFN9z7HH0IHgTXub9pjKp+VsA6mXwlBd0
OddZQh6A5QQkzTW89jq9zzGQ6e5jPIPendohixq0mOpvaaBTvlJSGLqrsNGHYD9QLhSbyJNqDR0r
l+84k1TubaiFMZacOKpEGClFHt5zObL5X9zRr72TA1MeVRA1s29dfeheqHZi4SFNDwNTaLPeukKi
FlXVKkTUdYiG8mSPOcYB4OOCehXHthAkZ9MFgEemdFaq0nj/IY1Q/GiE3iX3TCrcoIfvNtux88Mb
H16ZvjI7temeBhe3yg0Wr0O/rfyk/C18sKOEe2o34lrpNOlLQ/NQh1SIl+rabKXmPKNj6b932KAo
Tw11bSza1QSTS0c0frgPM1TdKMgMbYVsbDGMGMJnWL5glGDhGiRotv2oaroha0nvMNvGiChNxytA
Li+KatwWGrrtSM/0oUYu5olWXWHjjHNFrJZQCWy91d7aHGbgd02Upv4QwARqngyW/40KTtG+myFO
k3hqe1IvjmGQdndqq1XFfxjgFc2JTuxIXa2rkBVChVM6PxsZxN0fGUamfS/Bi467zMzyYSWQ9r8p
1MjrV+igCoNPBLLXSqT3IPBpsG5xPFb72yZtJ+eJCmHKNVrLZE0bH2btPdBAK7vhX0y3NWTU3l6D
RKQ6mRIrTUQaYoUDLn9a9JpZSYisjirqYzqWWP6MdT3ghgT2Bi3jAFMBXKbM0nkEcxZgeqMk0t1g
BYQbRF2V3UOFnaB2JP1R9nYbW94e6wwMRWv0nmD8NkPU7nKvRj9IL9MBsH7gyuBoj94wPremwN+I
+frFSxzHPdlkWoEj00rd/mrWdaBtzazOftcKROt/fSqBD0GLprhoT+SRuU5qVmgxEqJq+qSJpvR3
aqz3vxVcN/B3R9Ze3iCkpC8E/JeVrgkoRcRAG4eMg4D0/C1BqKeRJp/xURpRsUotWKsxnlhfSlly
eaNXIu47hBHdzSBT+S4Kf3JhMxH9zkyqcf/6cE+AZDgUBKNEC95cgy7GgycL9Lx/xHPSghSuYYWk
1DXKvlbtnLxaCRba8RfvNgOioqlNWA66vnPNijxSnTFtjOHREum46srQOmRG0r0OdeEvETIuwsFp
LN5lECtgKkA4nK+0QTFMoMQ5PKqBbp18YNj4R3O7ICuOBveNOZpatPdTP1lCq3wySVIbdFs9kqkJ
sXg+sGp6gduSvj/aaa78ws7huaYgFW10RJbkQnB/EXpZUI0oAtDanbLzufyKaqJDYaWG+5jnuNsX
YszeQxLXcuUPlvWo19WwkL5c5lJ0m9i808wMgI9zqudI3TC1Sx1aPXyXLTBp9T7qi/xXE9ravVbJ
/ka1pbHXRqvFyg1Fe0yeWvPtekw2z5tBMIBHojLNmz11RKdl+atCENHCxurMyZ70wSj0lSFocWpN
Eb1jHxDvKjUmUR6R2ekhjHdgWSs8IhYqRPPtNf0E+vuUQybUJerO5z/Bjl0FG8SgeGqsSg82nlF7
YC1LdKU8J67vwqaqkPUust/XZ+7yv/07FmVYzDBpOoI9pTY918cOO4E+ZKWLJxdCm//g5znXFZ9K
fhuNMNiLoC2CTZaTb30xoNt/uz76fGtPo08EXz496DdavvNJWzhJAVV8oggEoyrLC+eUpHp7tGUL
mfv6YPO9jbINJS6UXYjIoVMZsyDfGRNkB5LEedK7ejI5ML1wBWyxd7e00fR3M8DHe2FIfR7q08kn
LUdWB6gnpLJ5DRRSdleElVc+4wMOQWKVqYNloBSQOzFhWZkFB8CRnfZaqD2xOvH86G3AyxjvRaDT
+azcALuaXibOiPOWquJx2cduvPNZpDvL8G0eWAODNrRr3f4LGXbr7VKlrWLBoxr035AD176nTd/b
T9fX8nK3Mi/opORM9G9Z1/MPhwI5vmFuXj83yCH9mVCKdxWpwXNS98Na6aV9i11l/Hp90As4JwPS
PELVGNwXb+wFaLEJXDG6efGMKGcl1lnl41rZOFFAb7FxrGOIxOUG/aYs2GVDZTk3LsJNByGVythD
TGnFSrObQezJZPsDztJpf9Cx9Okfr//O6SU4P1MThJgnkMAWutK8Th9ZQGHQ8dSfcIQVEAook9R7
A0PFhef28vQwjseykn5TZZwjxrW6QMWShv5TW8p42OFj/csCa4ZrbqvS3/j3SfHMMh+yV87t/Khm
CT5jqAo9KbmCrEMS5OHRQVBiWIhoPpvU3+NMJ+qvq7hxtTjF7Vp/Ig0oMdr0QCDgxCwHf3I8B0J2
fVqfDQcFBDU3EojLdje6Bo7o3dF4igo95z0X0a1lRelPFafnpbLo5b6g5g19cbpyGXIOeojivHbC
SCfJ8JPue6cIHExaCpov/zolCvqTnMB0PieO1vkKlqWqVzHt4+egLzHP0pp6JCCjzTb52+jv1we7
eD8oA/JeAebQ2GrenCtlo/isuUgUPRtF0uAAmeXeOzkfxB23MYc78GHRsxXF4g9G92a3cAAubqFp
cKCHJukSSnVzxCk4AWNMKEU8kzAhquPpMjM2OepGWDIHqb+vRZIfNd8eF6p0n00aFUTCI2BwRJ6z
2y9yceOVThU/h3Xl08VBQmGLW33wPCIF+FwkU0bfNaqNxYtV2v/8joFdoIIC+M4EQMJPOP++DjIw
6DSV6XMWUyc1uiRf43Cl/DBlKY5NKJfKcRdHZBqPuItNC6zXmge+oDr9MANQ+AwDwVVuQgxGxa7H
3QHcTJIP3sKbeXFKMNCYQFdo/0EyRG39fHq6XTk6QT0iWVVQZxRNMvOXN4olcv0FCYM+/ISzm1IW
aH7GPFnBvwoJ3jIbnt2Iysh/iFsazmYssYbdxFXbfLFTimgHvbE9f2vQs6K82tllWe5zyxtuUiey
sIeyOzke0JOv7U1ticHdIkonu5CEd6jGm9Iu0+rZdTFyKVS10pANUBqckdoRGbJKV0jocTcmma/3
epJGVGdEbiOtWMU/wkgGS6Seiw+JBQovhkOAO+Ej5m2SiiDOqf2weR5txQGI0TtvGtJM+9JuqoVU
+HIoiyCWDTMFd5dwB+z9gs4i8nmGgFI/h2Hi6ZhXy0fEb6xmd/0KuoAs0YYgK1InVA64LqrU5zsG
pG1EXqFXz82IzPHe72V6QB3Yw0HMj+rqDyZN2JACbRmtfWg04gms/0jJfOypc2i+zAoAu+MY5htV
OsppULMSG6VS9uAF2sBEl8cMxp9xgAXYGqUl/Y9FoHagbTCInVJPqlaxEsryoYTGmC1AWS6umokV
6hGtkqAQIV/UFGjFJniwN8+aI1vccuAUQ/sSzdder4pvg47zt4ls5B5xd23hdr2Il6evp5HyAs+b
2O+zg6h5WRn46BU9i5Ay3lpD6L1cocVmNusqUku5z0KsmBYGvbjSp9NI3xDKEAcUjNT5t2xKgkoH
c6lnrdSafo/zZw4cBet5Y0O41t3ncLB3GJb981PCuHQO0R0lGoCGM3s0q8rC4cqo2mcdBW1s59Gv
u0Hw9ejCzPneUnlBN9DWl9Lti2MyRYfIB9OpVR0iuFmw04Zo9teWrzznDeVMnLNAcKy8Vkmznd85
qdhePykX1SLalQ64ERivPB5c67NZAjMC0JYP4csASv02KulCa2EX31Hk+xJVxd42I+0Bj3d5T43O
OjRM+b6sOrnwkS+SfnQcmDA/Y1K85Amb/Q6cQTK2exK/yECOWzONdNx4Qjm5aKLHhdfsGMq7QZTC
X+Fg21OrBx0CncCW3sKSXOw3fgkgR4BpFB8IA2ePaR11gk5BH78YvNcJfDs/3XfRGO41MVZvXjsY
W8L3pevxos1HCsp1NRl3TFUPFGfPt7lEd66Neid9SRBtfigRqYxXQs2MY9XhAbryFVOJkOVrcXI0
a9T+K1c4X1wQU+G6EWW55RvSV13YHRcH3pzkBKjFIG1NHW/+PsS+p3VqIMSLwCa8xmreRfpfGg0e
pdJ05SosG6dGJDJ1go3Ih6o89DgaJNsUSbBnty/jX6WpuD8zpabRa4Tk4Gs9DZu97NJuofD3Afg/
y7H4r6d3jF3EzWR/eFb9lSaUuJDLsQyHJ8CeZY4vDbEagJ4I8BrgGdmt2ijgWpd+qgE66tzJVd2z
0j9mq2RvfBs53A6g+l8xm9H/tWVKN57zBQYD8QyKheYU4Zz9Ns660Xg92vgOpjdowzzqEsOVyeI0
OyKRglzj9U93+eUYcepfuqSddGlnL2BuetjMK03/lEZ+5uFgH/p3ePPgOpphBRetRG9g/vC/jAlb
gZjQnKjl57NskjbTW6fvnyLy00fHdnGhrUX3TRvQoeHQm3+uj3fxErKq1Bz43gQwhC/TXfrXqk7I
j5rv2D+Zo3UTyFwW68hOhxddOEpJvQxRPHaw/FpWtvjXR5ihQcZTI+OemVi750Mj8RK5ACKHJyrp
8tC4irXB49n6WQhV7pLGMo9qG7gvWW7WL9cnPU1qvs1JNEDmAwqYqlezkTPNd13JyFo2JiezE2VF
C17TNkqgG/8as4EtBOkAeojcxuZePB8rEKWHE+wwPiWNJt+03q1vfUepmw0+3+ZS7eKTHctg8BRs
wCSczdk7T0DeJii0DU+gVyio1q6sNMCvTSNWUm3CL1VSekt04E/HhBg5Efcc/pydkq5uUbdqayYY
WD/7ysUm26UrqeyKpDJ1fDGRqF1IZj75fpMvEbuHkIIS52xNtcjG6DOumCaB6JPQi4dcJsZrOgzv
1zfK5TvGqfhroNlpdCuoLJ47Dk9cz/j1GhCIvWrQ11WTOS8+EIBDacXWz+uDXiwoDAFaIaTgoKwn
RN/5jrFKHBhQO+6fLQw2q5UXdvg4+wmqkLuoEGm3tn2KlIfrg36Utf4+EzRDJqL+hCbn1gOKdD4q
We6I57UjXuIe/CTmnFQAweKmRA+RiDG/LKmOHpEH0g9lqEll546lph5zHQ7uPggNWd6M2jfHFtU3
KN7OVxOZ+x1t7vGuRNOtrK116iCritSuE8LA7u1B3Q+lgVjgqFjUvogUkaNtAA+ET4Hp94faD3A9
tEOJ4k4g4iBc084xvhrItXQHAK/VaxulMGB5dLq32AsN/1cX9sH4AyMc8atAHveu11vDWwMJDeW+
FLqbLCzaReQ3dZBgfFMjIZxHbHL2qUzROv5Q2uKlspQk3YVIFGOgXQ+9v9fIdrOVEJbSbGJjbN/7
2sbJPLU6B59rS68PFTqV/wrKJLtXVQIfKolQcJDbPP+KqhChdFy/ftFyEBx46hZgsf0cpxk/G8dk
k8mqWziMF1HXNCYpBQhQimMgqGc7J8C0qeyKon3pcq3pEPYdMuiLrZniWYxUt7l1tKT95cUChfIS
C+8vAXzVfjeK1gT8ro1FtcblBKvghad0fktMvwu3xEngiKuedPZ8LXrR1bbhd+LFqdvsSzA2/oH0
GsNsHjQ836+fn/mhZTCKnR9SbgR67px5VNFYA/CqyBd8Box332/cn2ZgdMFGommIFrSDIvbC7ptf
TgxJL5H1BjaIftwHUvyvp1saNUg3p2xe4IeP68rLy1dSXnUn4XD+rLgRi9vUbotuoaU2baGzi4JG
PNUH3hdCxOkAnC9rJtGsLFpTeTZiL5N7vbadB6Nx5XfNiVF7ybj0ua5yp7hFb6NY+qgfIpHnw7Ox
pzY4VVHWeV6nq/yIJvTQOs9qOkkVW72b9t/HOMBL0Kpsp36RBogYN+sstlzhv1BOUazDgIWxutbN
OvmRocXp7TssV9z9gDzqkzvECDQkutTkdjRbcNP1gEjnhuaqjpJrX+EfP8rGrQ4mBsdKR+7gya7f
Q8rAn3wLzBnTey3RumbTC8d1d06jei/uEKnxfvTziqJUoMVbxWzDZJ8U7ITJSKxstl2AG+MewWSl
/tL3odc9aLRgfpPGueJ3Fw+D+TTQpBInSw4m47YVUsJ4clMKrb7YPkzAX/+4idm/1Jvh4E9FAgKI
808bqY1TumPgPSOWg7+3YyrBM/iw7FbokbC3dIfQhr8+5MUmBqoO9ZDtRNpKVjF7ykt9LHCOLIuX
Po9Ke1UjufZQD3nabLPAxs1Z841efdQCHMB2/8PInFV6X1OXVp9dD+hPj5rit/kLr17HSRHqSq31
5sHJNZWCyECNP8VHdWG+Hzjev/cvpFfieovmEp3xqWlxvsYOoBzD5fV76QkI7V0lNesboHbHuylp
xzg7EuvJTh3L8l0fK+otvTmlWDeeKcMbWux2hGM5llcrFbmlH5nSFkvB1fyLIF48QT844WTT/NrZ
+caHXAXDVSgvTWJXJpaPuvhBI6Aqtv5gIlloDf5TOXjuEjl5fl1/jEshlZAOpxpCu/OFCauWel2f
B6+K5YsXQHTGJqta9xS1YbG9/ukvKiX/PxZtRB4tdGDn3IWh01xRaoryUvVC3tayFj9Quci2SqSj
VKKV2JdmCG1Ya0zr1BhJQs0+1pYjlwT45nfp9DsoUJGHTPJ71FnP55yYg+JAJPBfcH51jcMIjvAt
lVCvC5gs1cqUgRmt86AZ9bss4qlc2oxTRehsM0LlYwE+muiwducSef2I6WELU/C14SJc99mUlljh
uGvi5MEeTHTMswYfLru2/pAM53sUjbqFY3i5BNNPmCR52Wx8j9kSNEZJTd3LklczscQGc7/uPktd
pVlVBk910ip+t9LtRG5MDzX+hX2gfzJ/B7IBbHh6Fmghn69/lOF3VwNRfi2DVIWy0ql3Rdr4u7BP
q68Qi7xjDD1313NvrlurjraNVmImjRrGGlxEvlDAuzwBLMOEDyJVxHt2HrAkOCO7NdL9rwEKyLeK
Vjh7E1DtLvSz6uX6zD9bdfb+lDwRJerurFSIqWUS+VqUvvYj1g2YgmTfpWN2KEBXyR6S5/idyi7s
rjpNlnLUy/tlqgajjaQaNBmtiw9edth09F7y6o52ussqL35Sw2ZSvM+sm1F65Tdf0byFXTZdWrON
TpsNVTrIubBM5iXhvs/SRpFW+uoAHSW7KaoItf9xqNEbNmmIt/qUYLR1GsGr8GT6rJm9tqS//8n3
nQoBSBOiPktUOrvhFM2YooEie61DzXtIszJ5cAYsIutRWcIMfrLIU4uD1aWkA2B8dolnOrYNUanl
r1XSin1jqH6wThpfQYowgbljhyORm9ujgnV9X322zrymlHMmrb3LLUwPjMTWyl4L32//y/zeA3yG
jgXUA3EM3VK/FRSyvoM40b6kAlzN9eE/mzZVS4DwYK7IZWepCKsfKGVtp68g7rL+tocyQ/rK3zqO
PWSUzf9xdmY9buPMGv5FArQvt7Lddnc6e9rq5EZIvslo36iN0q8/j3JuYtmw0ANkgsFcDE2KLBar
3iXmWbtvaFzZG5H01rwhO5CUwk5ZpDUuA0k2YN7VG3F51mLLeDY14dkHR4z1sWrs9j18Lvc7Es8V
ILAYAq2qld/uT9y+sb957vzBkTgof662Fq/MFI51UZ7xT1XU3ViVMtrjsP07xKc0h7A5Nf8hWlH0
WZrJEPIshB8upzymS/UcfZWzp0e/orJWajyp8/lTQ1lq2riwb5wcxqIcQs6NQvU6Mrbe6Egk2quz
IkX1MpN8CD/0ugq4WVQ93l/Kq0f9Ik9DCCZMUBDhRbv6ljEM3thJjDSoFR17o2oUaXpMxi4+dBam
UH6V5OMnhMGVD3IgazmSzFtPjnDtdMfOTPON99Z1srL8HmBZPGFV+gjrroaOn+ogujgJpjAyClRz
xiE8JpzC2vdMaLnA1NpEHrysTribZIerhwDt3iOkr3hbkrZXG52Ibf1/0qQvvZ3V4kxqErqDbkTk
rGn3v6monGfQjmF47FM5ySOsY1qYpaiFtettPU0fS/TMN3bDzd9AZRqEK6kDroaXO8+YYDDhwp0E
orXm/Ugue1JwcvyZZcPPUZ2dl8Qo8CUvw3jeRU0WvzXIsAR018gXOO8oL6zuzmqsx8rK0ygo1cg5
EAua1KenK/ZD13nftV5pnnUaBBuR9arMAoaYvtaSrMBuApqzim0VyPO5TYVyjkSMQxiMMXWHYHt2
zHH6eClM6RxKt0GyPla7Z1NU6ambMkDjkTp+HNmYG3XtWx8BF4elbcAv4ja7/AiSx5EAGxcFhhy0
wY9LQ9vLqZrVB6OE7m8Uk/MchZk4VZNb7YlHW+J/VykM67H0SZaWFW/VdSFAszAaSe05DjI7ib6V
XeadFa80n3PHzF9sBVDdPkma/H9yBrp+P0RcRVuGhpNgcyx5jl3p7Mz6BEXDYgdosq1OXWm2fImG
wlaDjroFN/V4f7yraw34OLcaxx8agEYv6nKtjTnRBs1WkoBsboRMk3c8C3UVmRVL3c9IM3yKI3bD
/UFvTJK9jdzh8lJdJAcuB81cUKdy1NPA6x37o4pv3l40mv11UluoJMqWdtGtOf6RfydpgRfprq6T
iVeK3VKiDFIlcp8NVZl3OhUQDMDiwdvZkVo84HLmbQTXq4uFlSVNYHk5zyDeVrtYqUfUA6SbBSW+
xg/QX70Ho5/Vo4Z4x1aJ8NYMwUKQ9EIoXt7Xlwtq9i2XTVEr58GB+iQpnH9Fct/aDXPqnNrBynhg
40tw/yveOCWAs5d26QIlpCF/Oegc24qB0I5yVnoFcffIS7PAQCxlH+XWsOdlYAy7sqz0d05qOxtx
+sZNSp5LRdhGqJZC+bq5WNajqqeWHZ6jCjydr0O4EH6HPmq8q1st/GHz3ACAYuWF75Ebd7sajC8l
YTnRbe3y8Xh/La4+NtVK8AG8tfkIy2vgci1ictKp7oz4bOMD+2hPSCn5SQsMZZ93gCA2UsKr87OM
xr7isbPsa3t1fgSS71mLu8rZVRLvEA6FemzC7Kkvy77x43ryvt6f3dZ4q1sx1BvZIUMTn/soS37P
TogAi9MMY7GbevsXfj7dljPnrREXoS2ej/yh+H25nmqR1pFozficNPXPSOmnh6Fzsm8IiahMEFe7
t09w6TNa1oKcIge5HI4GNazSLErPatcmX0zhFU+FE4kHBQcVFx5766aP90e83jA8VREk4IJbGj3W
ujxgoxDd6XV6tmHM+403aLqfoljj45qgbq3mVXhYtJUQAIAuAoEZ5Pnl9Fwwvhr13/TspsQ6JVW6
8Akps67eS4G++951QuNRi7GGebg/y+vPyMAEP7LrJVQYqxioTXpmtbaVnGPZAYabai9X9oqZZNph
SJ32ZdS0ud5Y2auwtEyW1ib8Og4IGPHLyarASGYXY9xz13XVS5j0EHmtyfM+OIp0v4VzPv0TGgLP
TDOPUdG6P+HrjJqKG91jir4mxUYAsZejw/+G3J3h/0ByE/4ohJt9LorYiI5KEVq/sEDErItSv/7J
cGJR+O3UyoNets3G77ixvcBpWSD/udnBbqwSyRDQaNG3TnqmSTYPB5FaWXRQs3GiYag4Gy/Eq3xt
mTP56pJBwmtYby/BZdp6tZKduQ9wJPBK2f4yWInMtye92ZlGopso53T1j7KMQnoWWZ2d76/7jY3G
u/xPxk6dF7XAy2XH9XN2s5n6FrrNvf65nuv4mEX0qXbTMEYP6pzn2luz1KW2yh1El56DddUD1Oiw
SMWwsvPc9KLdw3CnmG67dfUVhcTq5IrW+180oYZ5hIgPTTppw3gDVHVr1lz4C/ILVAad2ctZ5zLz
UDlX8nMT8m6F2ezk76tSrb51XoZJoJ2N1cP9dTb5P14Uu5i0Szjm2oXGQjPncsQMb4kMCH1+Lsw0
bQ9pOejTqUEi7D98T3xGaGjwOKVttBoHcIlVta4szsJs+284/yIfi1nnM8zj7DTrxrRxoy77YzUv
Os08ghbCzPUWxgd6gMXnFmc8QkvpW51bPC7g+R3yMM6H0eyVgG28hTu7PerChYX3AYZ+da/2qjG4
ElLoubWhh/utmbYfsizEmDQXVrojN08/0undak9dv/cAMnJUeeGqXAoU8y6/YoOeQoTiY3GGJCCj
n1loYj02RDoujqNiRF/JloW5V8lc+l9qb46IW2aiFLtQG/rHVjaorSuoWm69+24ELZNskpcojy+b
Ttblz7IrXYsKj+XQDHj2h1rqjk8Xyh3eIXcl5O7+Vr4xGjyYhe1HTZwB15HaBFnS1+zcKkYL+3OU
N47j4wzoZP9YoW4mG9fSreGob5CsQRmFQruKULQgRaUKAIx212GBqxg8I3eharX/KijIfb8/txvH
lPXjjAKbgt29ZiCPbWZJqx8qaqV24QHN0DLzUUukYW2cm5uzQvaFggUUECLR5SfDVrdKiX7Veaqz
+rvmKY6fGC2ohEobNm6ZG/c6cHpqVBwUHNvXuwMLzB5tA1GebXfuB9w1muHdjGb5KZ9z6hMcoW+j
XiJEOxv9htnIjTjLXbqYHkFa4J9VnC31ArchYyrPalPYqm/aggOQhc6xnaPka4/7x8bevBEYCOjL
NiHDBwyxGlBOgHGNnKKkA3f9ixfZ+b7lpXmK5jx7H4d1Ex3o/wGdvb9tbs0TkiixiBIGoXB1ALWu
6ZLJaGqi4NTs0KpIDrWRVXtjapENUeatV9PVeHxP9M/AteMsC5N7tXswgW8pK+Xa2aQV/67SqxYw
kQnSwc+lircQYhxb/dmrDcsoy2GnzEZhyl0TxxXTTdwI+vo5mqP0Ic6n9mMWdwXNC9kCXr+/ntfZ
IA1YmmCgUIHwe6C5Lo9HbnQVsHpNP6fa1H51ymb85I5weR6KAsjXbsxqqzkNmpY+aDmMXM1unEfQ
GW/lSpCZkaFxSsFv0bFZgy8M2rwF159xHnidnrzZlIGl4JFGaC0f3dY6qpObiq3JL5O7uFOXUYHf
cl4AQRhrD9sSK1RaUKZ+lm6fB2k8pEfpts6nfmpRL42kbH6p0pC+VLs5KGuR7iX02PeuGqKeODd2
5yNpIn/f/yTXW467j7QNWNlS81rXFqsMnojaW8ZZKfPk19Amebi3k9HTDyR0UXESOOP2+/tjXu85
xqSNAe8aNJ++7ph1FCRQI7KNM86Xzs8U1c8PzZjJPVZcW15/V4GfNadqSdsdpCdy6KsTrA/pvNyg
5nlA/ajbdVFU5nsxKluOe1cBinGW+jQhkQwNrf/LjR25vYoZRGSd1Tyvn4FRmD+ioRR+G2ntP5YV
Z7nfG8bWFXDr42HuC/YMAMniA3M5qq1Mssr4ReeuVzMcJC3Eo8irxYBKdeu8yt7DCvrt344GPjQ8
HIQWIZHLIUXX0KqJBMJRSW0+K5FjNsd8lGLXVAPiPPcHu/56dIWYGGkCwYnRLgerOtAJBaIHZ/hx
uoKoKDi/Qyda1f7f/YGu7lJehoBhFm1naM1XNhjA9gEozZZ1Tgw1CkGdLTUHrJbULzGx7KF0Y93e
jwasGonten64P/r15mF04uIiGccdt9YioDJal3FvW+c60eSxVer8JMamOVUl4nlRC0DI9+ypebg/
6vXmuRxVv1zcPGuSPNcVRlWn4Ws8e+Vj1ZsmPBjd+jdtpvl4f7xba0waS7jlYYYi4epjik5LR82u
bBqLc37IXT0+UC5N/MaO2vfaiFxVGiKs3XrJFr/y1kyZKwUQ/CG47JZt9hd6Mx3QLpP9bJ8j1coP
Tm6qCU7N2MMeKq9vv8RTNG5hz24PyQmhs4kSzbqNMEgUxHD1ts9Nnpkn5GvDA/qe0B6AcNrgkTO7
+XV/eW9tIhqpAKTJ4insryocygQkNEPi5dzVthsMQurFA7iEXt+lkd5ZB62oKgAXLT6IW7yr20Mz
LChVrL/WFSbJjBprMq0z7IcYVbpQfIozLNsOiNO2j0rMN4/gRLin+zNeQs3FfbqYoi3FBoui+6L8
e/lZs2lyy7SLi2BoIvVkqdKWwAqr3y5tw87P88LiyTo6e1tDib7w7LfuZ0Cb1NrxO4HJblzV1fqh
U20plTrok0j3J7PtAi3R+gP/DQW/oTBeNDEZ75xCxBsjX633wjdxwEDTvmHB1y16o5IWNN+xCdII
JwWjxVG5GYfqaIxJ8mjOdfSU4Iy2cWnfWO1FRxMOLx+aILla7aauXUiOrQhidNoCUUXNsxWm2DwO
NL69PNEOthHXByGn5os5dspGtLpOHUEILB1Q+rHI0PDZL792XUaWV2aGCOy513u/cxTvtw0Kev6o
GmixHR2SJfRDbUtpSV2SsjwpWpfZj9kUvtX4FBAGAHwqXRRwDcLKKpLVMjP5AFkbwFBrez+aDd+c
p+Rnqo3Wxg34p1Z4uckZiwYKoD1ql8BEL6eNJZlHe8EUQZ7GtbeLSGvRpHd67VAaXvucm40540wq
vMyfM0jQQG7apbgWJ7BQTanAG89s5AV3hD1YPLOSRwlKnYrzyYgtJURUfRifyq4VKqCl3tL8GqfM
bKea6eT4A+L33c4FPeXs4iqbv+atSD/fP8XXm5ksHIeapcG9FORXcWvOq7Hp2rAN9Lyz9ngIVX5m
e2KfxIp47Pr6A9ld/f7+mFfRmQ+IEA+tOlh8NAlXSQxAVOCvTtQFZo41rtf38kFKumbzLNqD6tZv
r4IvAy78iIUpApJ/dXgAaHkCe8AuQFHUDOqWNitXgPIQOaryRGW0a3ZD36QHLUVpfhe7Bn5QuRp9
uT/tG0vNjGn4Lm0P3BNWv2IY2rCSat0HgMPij/zS72iIR8cBSvxB7YV+Cjt9Cx13deu71K2ArxCl
URKHFH+5f2WUwtiTZh/kjRcmu4qTDVrGEobfT6r5NDqFezT0LIyQWy1e78/3D7lwdXgo+vDi4g8+
GtZ6cL1uqaYOeUAdPn4ZM7U4uVL0zq4pI6qaddNOD1Uk88zvinh8lponfsSdFv+riHoYHvtW62Er
YnTzDwK78mMahvlDb1XVydaw1TbqT3H1oCq6d0phUx6THoC9f38K11GXshXPFiD7C9Zu3bfAXHoQ
RZ7kgZVN6fcORtxzl9cxYqGoSB+wW8r3Wk8LBSZ27DezoT/eH//GSYFvRPeIwgTw/TXXxuvCtorU
qghq14g/NaMaf4gVrXks9M7zoVo7G5Ul/cZ+AaLHu5zKICDh9Sfr8wzlFFcrA+AC4rnVnexUDeXg
JzZ+s74izOqj50Xxt0Z3sDsIh0lVdiWiGZ8zyMIfct1pv06zkL0/onmxr2enOdOTmPcwHrx9btnd
HgSo8plubdb7VZv32U6ikHAShl58Rd8+3znTbKNzZnDLJUVjPmcZSsYbn1VfrojVzlwanTyCQdkt
WLvVsVA8fApqvQg8p61s3wwnZ9zXtqhKv7Pa8QegT+/R6zNUWulIGtFBdAgFPUo7KY2HKY2xFimG
OvnVzrXyipqsKR6gA5qWL2sqHwskCKcS9P6MJ4BJDWg5Pbbf1zr6i7v7G+QPT309Ez4T1ZQFGUQP
93Imjdf1WHCMGclPIjDA0FMD3VlklHY6tePT5HjVtF/kEz/QtEljv6cr81gYUfgtsqrpczua409D
pU24t0PsS/dpMdsPuqrkuyYu/r3/Y28EQMIAr1deldzea63RAaYDYBNRB3auKa9TVQwfQMCgrBKS
rMZhm51qKyz+Q+ayLA7JCzoJ3ObLr/rr+SH1jKYurlwB5yt/lI2hnAYj6d8tz6Fn1Sjnc0ZLAnqr
aj3JKC92yVSl39888z8hnwhCznwFyu5koSLg04sAPcreB2FAq3t08+9U/OUHAz+cPQDE8I2s8wWs
Sq3PQbJjKb2sPQg1M6f01KDEOKDXfRinUPKNq+kxjvWXeOrnRwvdBb8sMOW+P9vrqMWAxHsErngK
Xamhe5WlwgCvxoDFHR+71ogeQ6kqB1mrP4vabTeC5HXMIide3peI2THRdXdBj9K2izGLCTzUhk+O
neJnPblyXzmxsY+MPP3c4nb+efR6d2Oi17CfBf7N4ABtcIu6elSrKRFLJt0U1Hi+P/VzUewdxfR2
aZNrL2qoZg81jtVcFwi2I/LjTvs2HvWTVN6sBMMdu+DzyIjZ49TcVnEglnNTVGMng1BO+u8OdN3J
MkQatE1jbcz6D+zzMubAAeYZQLoIYoSr/fJEZUOi2DlMvcAbpFftjGSeCeYD/e1dNjtu7Od1TizE
wCPByMiq5189RWW4CFB/2se48uIXodlesevDtPlo1HTQ90ktDeUpK8bih2XRHUfyXCtN/F6nLkIL
LbRe7u/RJcKv50DRkFoIh4TccDUH150ak3e5DFhTKLJTrSl0PEFNHSn+ix/3B7tOI1BEIUajvwAN
DvzQ5YJZ0YDGtdFrQQFhfKcbyrDXOieasDFTEUMXsXYsG5AIXabP0Q4mivx0/wdcn0i4X5Rf/syW
/tiqBJPTKcMPK9WDMVrcbHW7ei6KSfXHWrX/TbDsenOqy3hQgyk0Lc3MdYavh6KZY8oVgdK54cF2
MsTNGfRAX9l7UKI62rsxKNr/MEnyTdoLZC80jS5XGf48+DOz04Oam/CIkHj+WPRF98Gau/pQ8mk3
zsH1FoL6QQEAShfNa2oRl+MBgVbymewgiKY8e23ntsNkLOq1z5MceMndn9ytLUTlbgGpLm70a4wq
6Rcy/VlrBE4ptPhU916H4yDvGuETg8P6UHXD6EfmmDYHEOPOpyJRnC1az9UF/kdBmhcfaiw0WNf7
mAdyTaHSsAOhNwhamYBjjxNSIDsrqtTJR8Oe96K1+V68CvAM69Ii+VMj5hpfZWuFYrmjZTVmUM5h
79vagDtAAg9+n6aKFTjU2985LWaLLtT60/1lvzo4iB5AX1raRUulZy14xYlWFGS8rACQX/oD/nL6
5E2h89ms9fIwJjDK/sN4CyWVDtVSuVxFCneS7sSFagVmapaEUEfWqQ+5IPngDlV8FChmbMzw+psC
OFjw/fB08RdbVzio4NVayFkNcEAfXxad/I8GEOwHRRPNPo/L4UUUpb2Vt94YlScVoDharbw0rGXd
/0rKsmIec5QElGBKnBcvjsJdpWn9vghtlOKazvhdAH3csjq6OrCEYNomtKIB8xOPV/sIRFQOM11X
Ajcfip91Z3MnGU39MgyO83L/O15v2WUo0Lcku2S6awknN1NNgX+REoR2or6rx7g+GjI2X4UBCXA0
TQoOHSat5IvhFnboxpYF4UiXfum8cUmvMoFqqHtNJnH0atDunL4Ueqr87D2laH7r41zqezjPoTje
n+6NMcEbA4QAY04peK1YPDUpDQVdxK9mWlf/uuXUP0npNJ8nbVJxL8NZ/K2xnlYp5TiiAr03Bwbp
5f4xpYcPZ63Hr/hkFDEquNQXZN19p2leYkuB8dz9Cd7YOkvLnJEWyVhnbQiad8Io5sjwgqnGdY7E
hVflTukh8mKEQNzZiPa3hoPqsUiqgwCjfHI5vcGGjj8ZThi0CKccrIaCkq/qoXrSxZg3G2t5YzCa
MjwTFqw+Wu765WB1Ztekcwn2L1ZfoFUaD8pXfC+l3CFX8M/9dbyxUaB4LZIWi1k4LeHLsWgm9jgB
5fFrrldZt8PWIhme2rR09L2YyzSD45HBqfkPg4KXITem733FRk29MocW6yiBYPTyc4dQYO8n6LOI
XZ6j4o0BPPSijezgRoTjDLJdqDBAul4/O2svaePCK+JXZDy6eIfLjVI+4FOqHOdUNvV7qpDvM/gI
GxWc648JjY+0ZNmtf2ialwusFSLhwVUkr67QQRoDFLJ2lZBcKNr09o3DWIQYNBR4EFBHvhxLr7QM
xlGTvKLlrT9aZWc8YN7RvwdKVm3s0et9swy16DYx2IIRvBxKdFjAGrVIXlOs3D+xXafv7WKqqult
+16fGPT+lrm5jH+Nt8T3v+4ndVxUHVU3fq2xdmj8yhkmBA11O1VOblraG9Hleq8wOxsSMeBoruE/
Vbm/RhOKRoA2mF3tDea0Q6aeOhgGKyX6SW71YRbu9K7EeeLbmyfJu5l3qwYjGHGS1WHEHCIGKmMn
r0k6JCct771XtBmqgxormx6aNxZ0AbIu4D9qETxSLxe0tjvdHmM9ee2Z1otX452Uhw7EzrTKt4z3
bo7FnQtXb2lRrkXvGvZDIcY5fp0Kw3yGSaa8zzukucap3Xpz3BoK6UKHhHjh2awhYx5wMQpqSvw6
xxit+g1Clyj19GMb7QigTvzmSLYUomE/g8agY7PeKBhu1T0SEemrAKT3yR6rlxHa01IP174lY99/
ub9BrrOYy+FW2ehkV7EVRWn8Wo4zDnJ0v4uHQh9H74fb2s1HL6oBd7djbbl+xg863B/9xpn/e7Lr
3FtJoNV6WFG92kMy8HLVBz/kyv+kYM8G9tfc8lS/Nd7SHiI1pClCmfJyi5Zh6I5mP6evHtJ+7zIv
Vb5GrjNAN56sn0IW1pt5U9gFglcCGksDHeDv6uKtOr0quUGS12Hywq+q1Mv3lR3Vuw5frMfZHvoN
fP6tzwkABKveP12ZtdyeZ/ZGM3QWWRplSMNv+2RQ3/dT3IyHElOz+eT1jergByjnFAk6awtPdGuB
6Sos6CVgfyAVLhd4UJwOQWjCnFubI15vNXnG5DRBAUfgH1ZD2Qirtw6nvRgmQIBj2HWVP8+VxIjb
MHnNazF8ycelv2qYSfpoRzOipvd3683BIIjxTal9arZ5OTnpekMmXTV+rZSw7T+Kbmge9aqe6g8y
N95sUE9OQSseCOciwkzxZrVXAQAjwgXF8bVAJzHc0VwusDWUieWjFz13voya/IeLP+BOj0cMhJ1i
xDpd17JnyZPh8f7Ub1xfFjsZaDcoXeS3Vy+OsizzYchrDo5W2dZHI/Jki91k6D2MITvbB6YfJyeK
QPUWHO6aOsA6QD1Ek2EhcKLidLnqYVckRt532Wta4lC5b8JuejHtEDXFNkMV0CTu87eGSr3fIikZ
4HleVnvZWd6HCdj2ezhv1Ubit3zoi8rionO0lEf+JEeUpS9/klEXzmLrlb6WhVVMOyxIUZ7GIzs6
3l/1G6cJVQCoGiavRB61q3FQPRk9FIzyV92sJU9JFVTlPLd55LtTMf/um9b5fH/EG/GDqPj/yBdY
IuuCl55xvQOmLF7zqAjfTZOdSBQZZrS3Q33+J2k85Usbai3e9a6zwV6+MVkeXURL8kyA4FfvBjsu
MznTojaG8rVp1Q49eTtp4PYq5ecptjdj842vSNNoIUsv5RZjrWU9qBi994PH6qZFPx6qxmPzNtij
dhtx47qHsChC8UxnI9OhQlHlcr/0qWGJvJmLV5GE+gPupjbex7P+m6pU9NSZZXKiaNPtIAqa1m7p
rewyFCkeUk2ZXu5/3yuQzyJJRiWIZyAZDUWvVQwbNan2ajppcMTJjTm3oXYcbCehROxavpXH9IAH
LKgRc8tkdMry2fyG7vzW4369z5afAbQVseYFHHLVnS26OlK0ttSCUCjZ0ejV5Dva5vEBLcbWl6GD
XNHUV+7/1NID8Pb2NSC/4jWsI/RJF2IVzGp7mHTpDXpQqAhZ+npfu9qOtQ4fvGoQw87AAPWkQqIP
H5s8rb52PV1sPymM1N3f/ylXfRbWAagVupcwgnhBrj+HNCe1z9JMDaokIiMxi6zAdswdx+5Lmcwl
XPJQ6e13kWLrxTdhoJL+1EeRI06sjtF/acd5rjCXUfDV6SIhwp2SJv0v1Bltioq5bchxhxtwOO40
ORu4kxR23OzpypY8P+5PZX18l5nwbFtew2x2QFuXe3yoJn1s8HMMqtSajkLMwE46LXHzp9FM3QZ9
qi5xt27k9bX0Z1DOBpzthQ60hjYl4dBHcVpoAafOi79Yk5DyMHA9F6B7vApsZJrQ5fIbdB+39ObW
2QBjw59DCmABZS4dkMsJV9i7UNrQ9QDdDi06uaMi/20oaRUohxTJ4f7q3jq3vB4x/AYET71hHR3R
3B0prIxGkLZz9SlWzWKvhnVf0sNvRv41Ppis8xdtmMwYiOA4v8t1Yb+x3bxMmXYIjy5eJlzJq+wO
FodskCQwgiycZu9J1VBVr6X+DvKn0A7S8lrk9A2nem48Z8uF68b+4kPz2mO90QRea8mDX8LtYpZm
0Bep9t5qZSp2IJyVb5OX2MYudOx643DeHJE+E7BxcHNXjOYy1xsSVsMEVWAJD8RninFMG4fm6zjN
6XeK9423kc7eCIu01W1mybMIKvXqEIlMoVGXhGYwjGM0HduoxiuvczvN9EPDUJ672cu1/SDN8DUf
561e963RsfxwNeo81LXX1Do7Fk1l0lsOvGIc4gc3hw/xqElnAOZTDeFvu8H/ch+Lzqmwd5EoP9zf
5Es683datWyvhWOBXjii3WywyxNlhFVatHqsBX2f5/KbI4z8k6lX5s6suzx6CGWf/FCQP+4/YJI2
fm09rJge7v+EGwGFkReWAncTn361w/PYrWrMGLkahOgwAWzMj07bOB9UGWrxYRIKnTCjxhp5Y+o3
x+VVChAMp4orlnOPUuSEc7ERYB4dfnEB7/jRYIHo0Ycw2UedbH5Go2jF24P2AqzgKqRyA7l8VR5C
f32ghGEawTTVqVL6Zt9nJ01TQLAoNO71T5muhN1GLLt1rhYoOww8sDpXLUa1wPJaIKgYzKhlftbT
vDwAmW+PWsKER73domHc2tYLpBrfVJCZlN8ut1XaYtwuetZWhKrz0nelF38odaF3fobP80BP0xrH
xx5i2G5shmojZt6aLbgr7ibsed2re5Fvrqj10JlBamRgTr18Goa9XY5yODi6ghPjFCbafwmWC+R3
KdpStVo/UBzR9ohAlkag0IMT/qBNElftNunTXae15ke3SjcJ7bfuQ7YKzwcbVSfADpfLrHogQZeu
Z6DDwBM7MQKEfdBaKfKdFk1du3FSb64rmSPvY7p9V9TtZuwcXVrCDBormr/qudJzZpX0RztGbX/I
HSveqjXcCk/oEFBy57lAyXG1j6IQZQ/Nbu2g1KzwnV73VbGvZPW+EeJVqdP8qGlD5lKvnnW/CMN6
Y8I3QgQeipjhEhuX0tVqfelOg8h3KjvAt17aR2UI7Qi7AXMMBHpk4mQrQs32ZpFMb9VUIS7TfqNO
SJKzwPpWbwYba1/Nzh07GJXKOMwKRltFUdneydML+19+h6288S34/yPSVGEf8fJd3wRW4bJ70OcK
XLTPcDnSYoH0pj2fpBo2r3P3Vr7Hn/GASCL8paFWs35op3WbVmahOkFlo3M+FBqsPkVS7ow9a0Z5
SJrtA82V/5AzU7ymrIJm+NImX73vNZfaf1e7TtCMhpocGsvIBl9rvH+VNOp1v7ZHY2MT3djD4AWB
zpBdAFRfY8gmY1bZRYkT9MoY9f0ul2n8q+7TIt6rA5Kq6N1NrXL0zLlCmkA4Oo+OEoHu+7fsjVBB
3IPeQS2JSuW6pC5dCeknMe2gm3RjOKlth+xGQWL7oSvolW6MdiNSwNAEAEYXmdfJugYbj1NmVXnm
BHOefpq70fZx84qFb6Xhl76ftC0P11uz00Hko9oKkAeq6mUgFDqugHnZOIFLxE19RxPduwLtqmRn
Rt1WF+tWVCDQI5aKXCp1yeXy+6uvRH1w6iNK3UGbKfNLXCCk7gN7S4ZjlM7yBD60PdRROG4VtpdJ
rHI1B5TZgnijYU478nJcQ5d5b5uhFUQY44S+QqXI9Et3kP/h4xFygHrx7KCOvjoicDO90SxMK8jy
IjIfQ/wnJkydIi/8rCR5+jildbdxRq7KNUs0QNNZW5qDvDnMVRJo1yYKb4prBUPUhOPemqKi4/2a
Oc7BjhW33qEMmdh7o8nzJ69Ip++ZV2i6P4i4a57rTPGmjRziRgZDPs4jk2OLtNI6HEYZApVGF1kB
mhDa10ITwzslLNX+VNfe7Bx6dU4LLAZyGAquXqRbaNBbG5rnAOkhDAU29mpDt4miZa2ozEAz+gVh
PPW541thWVtoO6Gfsnt7dMBIlmkyWeBXy8/5e0tjcMOx7I0gr1yzOxlGI5sjZnKO994sGl0/3R/u
1uICjgDxhpklKLDVCUqrxnJyo7cCJHmj0h8qeRrErP4q0VN/sbxe/diESvrZabz53/sj3wpMQFsg
SUFtJzqtJtq5VVmEinACpU+pvc2YxnDi0h9AqhPAQ0W7QXW7jhXUaBYgLGV8AFnrMmRUNSWsgZiF
NcLsWxmlQ/ZOm9Cw2s191OLz4rQ9+fhMqfmtEwUVywYiXFA9Blp4+UWbypj42rkVFGj87tPMTlG6
jYDbfdFHHpUngDeVvZFCXG9aHu7cMpxlrLx4UV+O6dT9ZNclqIh2TsZjlTSJjVGwax0dPe2UjQle
R0NAm+gGmsvsQIWtolRTRFbbZqUd5HotHiydvht/a4O+v7+QtyZFfYWbm3L1smEvJ2XIYqEU5nZQ
xGSJe2TckvRFeKgj1T1WxRsn43p/8hYFBY6dA6ow5JyXozV6i2FWFCWvpaVmH6O2S9JDVsNy3rt9
X+3wgUPV7/4Eb9S5GBOI2QKoQel9vVXc0e36wQLaZld4RL5DzwMjrbCqLG8ncdB7sCpF05+8Jreq
R9eh/OmnU9Gdw7Trg/s/5TouLC/x5XMi+UkNaLWBkgmkGF6r0aseWtq3Kba6cEeCYX8THYRQKorp
JzLw6itVQOPtn5nAx82zZCs0N1fnxWhaO89NWwkkCMB3poIQcpE5ytcOiMLx/ixvfWPKLqAbiAmq
5+mX3zjP2nwuZRa9VhoeHWM1Rp+8NJz2/Zx/pUhufbs/3LJol2mDjqkeQYicnrf4uvTOI0MthilT
gryMYVbPWi+nQ4GzcHIw0SyRkS8m4DGRI7fiwY0jSmOcJAma3XK7rxKWto+wJ/k/0s5rR24kWNNP
RIDe3LJcG7XsSE3phpBmJPqkS9qn3486i7NdbKIIaediBpCAiUqmi4z4jR3GQRdWk33OEOlzLhKL
7r/4oAAlKZSik0qHZTV3vVFxo8RWEmgw1C+Y5Y7+rME5yN2ZGkdiKdRnb3/TrSkkSaFfQ4uJ1s5q
ZA05n5eORhJI2DfDOQFlJS7e1FjxHRBcp7nnrVbv9Am35hGQD+wf7ufFI+F62RRZqInQnOJAl4bz
ZpjV8VAooXqwSul9sDurObVmsacHsHH64TnJsgFdQNl93X9XZrDZOu7rAZZzzojzWVne68ijf2jB
yuyc6JuxuJPp2y1COmukSIppmEKhA/RpPtTv1UytDuFQtN6x7HAw3FkzW2uTPcEdyfLUXz13haNF
uePFSZDpsviualkZXXDvqPcMLbYGhZE0mBoarTw7l1l9kVm1MexrIyu8ZxwZ+3NWlk54MKSMjHtr
mltnZ69vRVuaMrwyeVSTv19HQ7axmyKpuc+ePVqfhjmpf4lqsuaDJsg8jrc3wdYnBCmMQBAjo4K+
2naVPiOOg/7182/B2SmD13vOQxSbT7fjbN0KS8NngYCwPNabbaE+uFmXh88U5a3izouc5IlSsvs0
awDrCjCnogebkTfJd7wE1WYn/Ov3O7MGIBOI8uL2tC4CqSqj7Odaec7wjSh8xWj7U6XX5WPZ9hAs
R68+m1JNLlCys/ZUiFZ8vj3+rY1PRYZjBnwayfIyDy+WkBbFWRWmHOBxV4VPIZyQp8yM0jfCmnNs
L22aFk1h7GzGzayA7UFfAoo/qc9q4ZpCgyIdMrtUEpvsqSyb0G9h3BqXvEVgGYe+sIhcP+1nXX+k
nVO8DS00HQKhzu3P2x/gt17X+gqj6kjTh2ScUufq6IsoSPaVV4bPRZ5zCjV87jvIn1V46HNNPqi9
F10iLZNwoSfrooBSLA6jMWmoZlPkxzi0zo61Jfbg669wMst1o4LRAaIHOomD5Hpm6BLlejIP9nPp
JEL9pIwAvuggNV1/svLI+Wp3XZof1A4zeQrCbTxCbofZ76eZMf1j6InIDzitO3sKfxsbhl1CXkSX
gX2zVjVJnNILDSsKn0u1Smsf/+DOO0xmRkEcIDH0jNoZ068qmkzyQa+bLL+/PV8btyMWsPhCQ8pF
CnOdcYzzlLktmhzBNLY42Cded7Qx0jmYKSklgsbTHmBpY4tSdKcugggFdfC1a6nTalLVqVM+dyB7
ih+mqPpAL4fwrp5q1XtKJ5kWH6E0WPZ7LdUH71DP0d5Bv7FL4ebaoPCRvCJ1t67XgqC71YfzrDwn
6RzGx1p4KilrDb7yvyEDlXfgrVKHPpWNpto5oTZDA66AJYJS0iueSN+2Q9u38Bomo2yHu9ygQYzr
ujE3H+wkGX8Os5mSLKSNudc+3DolOJr/X+j12aSrqd5Lctl07PuT20XpoULa74zeiuLdOVbm/Krh
LbxtTdFcVCHj9DTbzZ9q1yz7kGGD5ljqF69kV/OwAP+cGcqzPi284GoyjQ9tpaURZrJ5drm9urd2
F3F45KLny9BXE23hmVE30RAHPYRI9aOqC13xUdmYwmNvZtEjmklu9hN67HARlWj1nfBbm4tUjI7I
oqADleV6nTmzVeVlU0dB2Mj07FVF+m4WoqYgJppPKcAte+ea36jNUT7A252KyfK8XwO/1XlUeirk
aRDNMkM/x5nzO72v8+Ez9qw1XgTt3Hm236cYoR7QwqwyHCEypX5rhHNbH6yuDvM9E7jlI69uBLBU
vJ+g2blQslZvqLmGjlUiChUgtxneDYYXHtEvRSjIFu0f18YWji+QqUVHmcrRKs1RrBxHqdmK8F4f
si+NvrwmdG+0fU32zh7NbGtcMBQpuvLUhQO7WlzTHJFtpFX4PKg6zsd2ZsTTeVDaaD45FrKP59tr
eWsxoUuySPvyoOAqu15MhXRsRUySi7Wzo/AEEksfD6Uyj6nfe0r/japYt/OM2Qy5ZPjAOUmK1ymq
3soxKpfnqFUXvH4dPTtmVeW+n2L06qJwKnf2y8bdwKMXWc4F9Q5KavVFTYTrVQXeybPTFvGB0PMD
HMzyvpuru3bqvX+wgnfO+IijZ+yWcIx3ts/GjCI+DeptEamgcL8c3i+yN8zltdB12iiQ2pTetd0k
H7u40OgY1OEuzG7J71fbgqoeqrfLE4A2yGpbII3iSEw4FS7CshFvnUhx/jMn2NtHWYX6o+nWyjst
MQYbqxgjRqbQ9Yr8JJza6Y91W/0x+J+DGV0mpDmgh1HbX5ezwggXPWQHmOxKGy554xiI0MT0uapR
dg8an2CvDb/1uZfa2aLS8ZvbfP25I70wtTwJQZhaqfEtd4f5/RzP5nfB+fjf7c2zGQr2MqcwRlJo
EVyHsp2owyu6SYMOWa/wwEMBahHtpqHyRzWvd4qrG9fOggMm/f2fWt0qmqmP6SgbWCP53BnNx7Ky
CvW9ndrV8LmZE8c7zF7fF/+GmtZeGivyzD/ft1SxyeeW84LlvNpHVRuGYZS7aVBF5hT5MU3aX+ZU
mP84Rmv158Ie471e7eYHpvno/vYeQgvg+gP/Pv01TLoCU9jTCNmPrgHpRZ/P78J01HbkJLaiAUyk
rbfAkPBsuY4WyrEx0JbMAEKPgBkPYx3Nzju8tAv9RzIM5k7ZdTscPWHovYu90epaybuiigfVSYPS
BH3tD5xS4ijbcr6rnTLeexLsRVudQqHuhSUCgmlgyCKbP0z13ISPSelZ/7ky/lO3xWXXAyOgNqBS
eIS1cf0lrTTBBl2BLSmqLJQfxzRPXfodcO0+oLAV7snTb+0MOocqpACgikCcr8MVsi6VqZmSAORg
X/hWxftCF7ZWoncV2eklGlyvNHy96Nv/1Lwd5F/sDKwWLEZMy+6V8XSFmEoZVQ5iFW3jfG+dybmg
CpudSqU1PvAuVPaO+a3JhF9IE38pBVK0vh6wNO0uoSiXBYPWqPPRy5TC9vU47odDodbOHuJ3M5y7
tD4WpsArGGhfxb2s6K8HdmwMMD4abc4OreoUB+kOzU7fddnTqxsM2X9ejr8TeTj+12ObQtkKmad5
4HWDWz+qUzIbj8PQJjtZ3UYawhJVsWUCIgapcbVGuaqivsHxNAiLERthLTGtdPSToZnOVq3M80OJ
tmR2un1jbAalu7OUjGmRrXP3wYidul94Nd0YCmonoxl7vtKNQ3uUZWbYZ21uxB5zZmP6OLJJkjm6
l3rOGkMFBsbSazULFKuJS1w+0L/ERq2uwyo5WrFA2On2KDf2IxgFB7ALNgqw7Jcf9CLj0WTUplPS
Z8FclOKjOdNyOYzJbHcHq+bMe/KUzNYucTiwR0Y5T3vgk834+LQtfuQk7etrYx5t5HHCKg8ofxT1
2arkdELYtDCecvwB60M86iiV+VEVqu6hUYre/XL7A2x9cR3W1O+uGmnf6kDywHHKBHfLoI5q602i
CfGZRD4M8f6S32+H2touNMqW4jLPhlcFX8VEetnrZhGIMNLGYzEhgHRqHVKQ23E2hwQ4g+YXMEPe
2NdzWjY2zxHpiCCKXetH1zWub7edOJapgAL3F7HoAkBSoYzEQXcdq8ilDR/XK4LeyCMiOGMAodNx
fNQr9nB2m+NCzZMGwOLutAZnYZkAv1eYeVBnVqbdZ9nQXvDj1O2L1sR7JsvLJbs+20CULLwn0jiq
FdcDm2cthmlUFUHWpzbgQUQ8XDXK32WDMIF+jePPBgnX+7/4moA2EdpkL1BBvQ7aONlcdrkNESpr
MTeVefffZDU98oVSwf3zdrCtA45uEU15znCHDsR1sGI0x1xTWfkgjHPn0kDomfwE8Iw4qLMewfoF
QrOnhL41h8bCgueVBdp1PYcefU0UqqB6uVjvJD7iaTjTAH94rCLH2snCN2Nx6S4m7FBEzVUWTjXJ
1sM5LAIPALPACaxMT6U14LenGfGfUqeXG8LQgUMxtAWMtQqWmE7i2rktAqNrLexLqbkUfhojSIkg
Rew+8Hjbk0jZmsCXIVerxaUPXVXRIIKiVezuTZIb/Tc9zpv64NZq93GoO/X050uGqhJgbXSL0Txf
XU9pLft2yGUZ2GocHdrYG9+GCp5YoIKEfT9pqfj0FwHhoHGIwachb7xeo2B+5krzijKInbi4AAaF
gl9WuBFMZvGGK2MPibO5ZF7EW83iYEVFbkaiDDonEuFhmJsmW/JT8T3XKneHjL51H1ACplKFSSwl
ndU5PbUslQjgWOCoRVMcG3vUq0NbuvVfpE/c25S6MdnBsWl1lFVj53URRYaggfgMljZ+3xhJ+FDS
xXojJ29HN2RrVEAtwXf+j4bXKtos4c9ooi8DA+du/ZRLEX+vUdHaS5W2Vj+veRIXFytf0pfrpYF+
MppgnB9B6jTRh6Ksw0/p3HZ3Wj9+FHVj7Bwme+FWkzVYCjg4I+UjulZWnHscPP1SLJKJIyzV6mg7
7V88zRCp/J/sGlLbGgZMfumhNG8KpC6QoDk6qWOc7bBo6k8442V7XMvNeVs4uOikgllYC1jFiqiz
KB5Y+qHlvE+VLmn8rK6snStuK+FjwcOQQ/8ALPn6O444xLSTJYIOmEn4CEVN7S55ZQNhJMN/Iy00
wg9NGJfqk5irvU7p1iy+jL6681SnXdIVl9RoNtQPEQ6zLc5PWokFseON6tGD3bSTIW191+WDglxA
xA/M0mqdNnaOea4mMMMp0uGiK9pQn0WvOn8VhxcS8HWQ3OtMvpYF5WeS+KDQhFL968Gaqd57lEn2
wHyb33DBglJFoza87hiS4i343o6dUCeFcomL5sEcy3OeC+dtXJah+ItLh8W/pLI4idKxu/6ATTWH
Cq+lMjDHsK/9fAjL4xShAtjUsrMPsYVW/+1bZ3ON4guFgZux9OiWv3/xKBK1kaHMrpQBeoDNg1vO
LQrfuvELZVfjwlu4/QAlACFlnZvvduStrJPG5P9GXr1GGikGSMxZFcxt6p6UcZjucgXca9aK+DI7
TfnsVaGyM9zNoOgfopoLCYzW3PVwy8iuojhvyyCk3zkicR66fjW4mZ+SyhxVjvHugC7M3rW0uTFo
yfNOwZtAWwtaVdlQ0XiNOHBcavwXpOQc9zS35p63/ebwXsRZzaY3q7zcU5ukZahPdt0n/8JA0lx/
MunxnpI2r5+ySMo/VCFb8kGED+EdLE31V0oviTl1lTov74e5UMZLOnZCPdfGWBlvEhUK+M6xupW4
YK5BHZ07kRbv8hFeLFleDW034sERmBacxB99m3XZk9pZlY1kEM3HPTnvrcmjf05KBqoOBOwqUZIm
dgReLEXg5g0FLdDLJIR149l7pk1bpw0dNj4nVQoIgsvAXwzM1lCcGFMefU5WJj9kqUfzXWmzH86V
W7XI0ltGd3d7E26G5JyB9ElN6xUMbNYnQ508WQRlWxXxO8+qjOJXX2qyfYhk7+IFayVGs5NfbOFm
KICYVGM96iGvMNI0ZGtHTZDoS5s5sr63c6yXZ7KpQvupmX05H1FDy/VL17Ps3uVDrjnpAeqMYeW0
p4a4851ydJpLU7dx8gbSS/f59lfZWmGLwszSmkO7aO3T10o7QlAlZIVVEArF5KGEMaX5dA/DYc/e
fmvLcoPRc2QxL6Tf60nn9StFYih50JXl1BzVOK6GT7o009BXqVgfvCz95rpzYX+6PcatVY3tLwJt
vFHpFK2umlhSPK2Rrwl6CLHeF5BmUkkOmjo2406krTUGgBsQCEsbhvFqWYuxkUpaTUXQul0ZHvUk
nH5pSa4+yiwU36xWmy5/PjTepcygu9jbr1tCTg43XU4Ji1op5PghlnOTXzCPFnvWllvrhJ7Mb2Yi
Rej1q4YbzJozwatUZrmBLqnWJN2dq05de27jadgrIG5+SLjSbFVkkKgSXy+VouqRBLDzMhByHC8J
8K9Hd7YBuyUycZxDGo9j+DefEv3cpUlMKWutPNVk4JRUXRGBlrqcQDgG0TUwu7z8eXvKNocGMmxJ
6KjSrGtriEWNIpc8fm1FJrRJuhiGZdKYyXDQ5Rjbx1RAgtnJQJatta57UYJGSmPpj4DjXH3PzCiz
aTBIVx0wepaaCkxO7Lk9OrM7ZYce6DoCWmF4V6RZ9Z66avXj9qi39j6S0ybeVtD2KCpe/wCQy5zu
VNYDNcmQKAulqlXnLJXRtzqtQO+o6O6lRzia9pfbgbc+94LTWUSr6F+utQ3SKeWa5PEfuKWinkjW
ddO3e+nBZGut9jNe4OO8kyRsjhWdeOhN6MG+2pRqVRm9I5UikMIZ0nPmScd7UJSqa74r6Rw3B8Qk
QHH7BS4xe0nudmxqHQs0ihNhtXHqvLIGreS9MBtd/TWy0sJ59OjxA+xwc/F1dOPW8HsDYNZO12jr
gIBIAZpkYUhSmLieYNWeWntSWiruCIv2pzLO2vHRtTn4PnozzjJ7JeotTBQ9cMSDgOlA61pTDqoW
8xg3S6m7N4P2xRrje3PQqbqr3Ri9iZ0m+9akffyQqk7zRc9E9AYUc/FJ6ybrw+0V9vqT/5Y3hdZh
IzoKB/Z65Nh9l84MBi1AH68+54biPLoS2RS/btKw8XHQMNEkRDru/e24r1c2cX/X0Lhulsv7Oi7O
E1bS40oRGE5fXfTcDNMTG9eShxzLqGWqq2wnH319jCwheVKg6AD2aw2ldxwpVatzFuFBgcFRmmr/
4ac0Jw9FDdz0FI72KC/KYMdB46TzfIgy7LvPt4e9MfH8CDiq+H4tldlX2Fqe4wIBuiRwUrJGXWlK
+a+AyuhXWWufnCTJnzA0zuEgO+oUJDZQGwdht/TIywAj8Z2T9XVyAe3FXOSsLF47rySKgODLBh1i
hFJH1655flRacaZflO7BajYDQYOlNLY4Ipmr7KmcVDA1INGDOlZkDmkpS4Zz7uQoTdz+wDuB1vY6
jd7YVp3WBDK8+i6hMJCenNJKqsvtOFvrl/1CF4aaIqSh1YnhNqoKNXFMgjZDSN2nuqSqF3NWnOFc
21Yu3ma5uit187oIwKohC2Tj8BQAvHi9aWpQhoqIkCaNyqGMH+fUGH94Wh69HUsx5hf8f2KK0cPc
X8RU29nOYtlcu4wYKg9YejRDVvewnlidZtQoS8u+w3XewB2uj+E4n8eImoyft7Fhvo1KxLVOKRVS
09fGfsA2zA1d7aeoVPmnUtcUJcAcclUs3b7X2DxpqrjPeUhcpoMlvuTq3NDfgGxxsgv20e0J31pY
IOJ5N1PYoTu1GnwMHrjV5jQL5CDD8Wm2EIa9pxY/ensFl+1IiN0aC+MX4uj1LHMuhhlq6IwqMu3p
iPt7IX/lUqn2Ohmvbz2IB0teiKK9tVjRXAdKc72tHSUDeKLnyCXF5Vell/9O8+T8zTljEIC8kY3w
CsSYhwo9r87KAn7GkCNmv0gEOtTi/5wvzZBQ5qCrsKi9ruXOVKNXdZr2aSBlq971bu5Ol4I08SiH
xnywckt/pLff7XlrbV0tL8Ou6jmFDYJaOJwGSRw700evHPLke6NbaElUTlwlbzM37kNfH9S6u/SK
jN6haRHaO2ff1l2O4gtsSZr5ADWM1XzSOLW6Kk4DpLZEdowi1BcEavj/QFltWn/urFDBW62d93xo
txYSNR4ajTp8DeCj14GTbohLq9bTIAHT/AjQj5xBd4bJPlgjEPidO3Qz2tI4Wp79i8f7dTQvnmwr
HcY06KHznOpp9D55STVRNhuTnSfx1rxSKMcrBLotKJ/VVsRksTatCmXv0Y5DwL86bhY+SoppCvEm
svRD6xgARKssyxMf3o5zULXYdD/ePnq2Bow9AwVnlIS4sFe/otG6bu5NEQduaEV0wsdEqz6URTI4
vtGXkDn/Ihx4fRC3UJKcNTwsqs1JwzMNHqVtZM1prEGHfqjmGYwBL7xk71rZuklJPf433Go6dQi+
EvsMRP2p5fzsLfXL0KENnybS/gy+ON0Z3dYmoStGfk3BiERw9cYoYFfojVbCVu/MMn9T6CoWhxSq
cFu84CusfHPCerBOGO3ae3JQm/Po8kEpReAHt5Yc4BqcRgg2QLkte/jYYx0EuQpj+6MrVPcv8mvw
jHAraXkuVJPrTSKnAVxoQ6y41oaDG2nWI5wH1S+GND7Gzuj8ceN4gTPwaFlwfnzVZewvaqJIPk3C
zpQomE1TjMe4QO/lqCBS8cewV3AoLEyQxKQQyP5dx3EGSQUY8Y2glXXyLm2aYil0KBma2lLXO31n
WFuLk+N0IeehNQV74zqcV/RF2NWk6yM9n8kfZ9P6rkxIarnukH6ZR2P3EN9aJGD7cH7AinNRZbuO
aGS8zHHhW4Sqo/6c97FXHZSslL8KIGDy+Odb3aEBuHSylgtzdW9VYRyVDvDzINaNpjjZk1pOvp4o
ufTLUeyJKm99TAYEfnGpo1JRvh5ag+hYVyYmYuxWORzFwhJx7Cg72YuY8cwD9+ft0e3FW61JDd7G
lHa8bhxkVN5hOPfLasLsg6iRjtaQy9z5mNvhFuYktKolRb8eXjdqyqwYuE7EmWP/BxTsyZpsLTmI
zp7wSLD6nZNsa6W4VOEWWCa4lzUatLYxAtIorQe9LbTpUKE58U+bydC7kHcb97e/5dbTgwUJsF1l
ubyyd9dLrx0G3uxBrtXqSafqdVcByH60Y9VTfNdoy3vU2Dx/rnXl++3QW98V5jRVPCROKc+sTuxy
8HIVv+ksmKTxNVdGNfVtXC0fTW3Un2Sk5s+3423dENSeQCnSVdA4aK7nMcuK1hLKCJDfseuf/Cwp
jkWZIXlpl8YdWR4qemGjz6fbYbemk9cF7GQwi7yRl8/w4gRtnQLxBqcDStiN+v04UIo5NLaSvBNp
pRQ7a3UzGEX+RYUMCPi67IMcbNJGapyD0+rbIGoqNqTl9N2pcUyM3/9iZJTVFplJGoLm6pTJ1UTI
FPvQIIsA1bfSKz64Sk7LpLXivWxic/J41PCiAQdOFnz9FYsxKua+0bJgVLp6vnPcbP5uV7F4n1S6
5cspc2Zf7yN9j8m6GRcO8WIwB59vjSGZ3QQJcNfmLQW/HjKa8A6eUkcfaFwjP7tINfh2Me2JIG5u
jRdRVycqQrBOyrOLR2laN1/N0nXfssDmy5wYGNoWECCdnVW6GREKPbWiBSrpvfq+Su9208Rc9kMP
RyE3hPvBdavwDWWmQocDNztwXnZKD5tfF10PbkSIjdBmr2dVK/ImtqWaBwIVdBd1Fq/5T8Qy+drP
medPsTacxYAGx07YjUOPc5VCnQNMBgmH1YneC0FFsk6ywK7Hj+h+VcfezWrUYfpeK04wluPnTCut
DmuAPN/TVFvm7rrrQe+IyhIFM9Sz+c/1mCd9GpJUtBmmbHV8X/P2kA+l4uR7reWNb7u0NhblpmWg
68am3SBdQRgGqdjFCWPN8DSAC6r9Yejll8EDKSAya/j6x2cC+DEUhZZTlvrvckC9OO3cbhRwGKAv
8TQYSz/OZTg9KcmiN2CWsor/vHpDOFAsi2gS9d/Vsh3LzMKcsGKjNDD3PS21nmOwSXs0qY3dge8U
tgALk4cn42rOem1ux76o8yAsR2q4Wpk2zlmOk++kKO/4UR3rexXlzelbehcLixA00vL3Lz6kEimG
1STQM5IBDcmPYGQQhVKINJ2iAVnEb24dqT36mTgl7eTiWysUFDN7cqEAk49fhwYnCja8hyuJPJO7
0FHiqj5mSdTf3V4rW0N8GWf1Vd0+m12UpnN6BVF9GGUdfQJnX5+6as7uijjRjqjvJD9uB90cHJ0g
WC88o2gNXQ8OaO08TIYByMPDxPddltV6/8GO0/b4N3EwmgObQ4azNg9zvcaB4+rmYPEmQz0OrTpH
H0tglt75LwLB/lz63zxp1gOCXmnLuhNFkGDEecmENUYntBKdPenJzdlaCnAICfHwXKeleW6F+AvF
IkB/OPpc4CuunZaiXe5raevoD9Q9W+1kO9Rsd47rrd23iDH938jrvjtnWN+r3PUBWA31neZAHPYR
GdFUfxKF+6OV6Xy4/U23xsr9YFCHAlzMNrheJIqKWAdnNHyFDgXGUE3iJ4kn2Qc1nqJTkZfJ0e4U
xBpvR91I3gAzQ04C0AACcV3kTGpzroZWiCDMUi/yMzBdPywZVbxz3PTf27G2vunLWKs9no11SSaV
MJuJIb94iqwrv61LC1nnyPnQF2398f8v4Gqze9EAjgN7pqAAxsXgFDsRJ6t3q09aq5tfazHgJfsX
IXn/4s5JgorLzvUsxhAU9Arbk4CyrXnJOsuST26K/zH2Pq5VHGcntffo2FvHC2wFWKcLqQ6JtOuY
oZdnQArI9qtkEbloQhwfTySvys7n3Fyh/y/Oek9YIq2BhJB7K3P8XRnK6QCLEFqpm1nuPyIrh+Q+
TEJnr4exuURfhF2dnlJtirh32jzoKUhr2OMUoeeHdVlmEPdGM9k527bCcf39RiwA818bdMcy7ac5
AUlUgQM5Z3Ky7skMo4d+KJJ/bi+WrQ+6WI9ToaEPxlPteuK4Dqsoi9UiAIsx/pvFZvsgDB3ecO5G
F9ut73rsfHYmcWsTcrxQMuQfQGCrr2kX+IdZMRcgIJjMOViFV90LwNCPQ5dH4izhFuzUFjaEeThY
qAotquNoRbv69TCnzC4lQu5cSxC8vzv5eGn6/l7pS+cwtXpxiKYKLXvPm0bpNwgsy7M1iG4PJ7s5
r0BW4TGRnqLJcP0rZk82VmEgGqBEtBx91cy7xwhYinvgyVHt4Yw2p5ZKyqJxriNZuNqTVqo4ejTR
PwltQ97PRVdZ/mjP+ke7mNVDldfuM/pw5s4Ju3USgHVZbOwxb3tFjzYzWNATQltkwrF66OTUt8c2
0eLxeHvhbn1LEhkyYIpGkHtWCzfHeaiODGi1pqKjITJiRXQes7nWfK+owx3o6HYwYBasHFpCa+ZG
Xw6diL0pDWyJeAb6t8qDCqj7M8Dd7nR7XFubA1Ip77SlQ0OD5HqNSGOyBXU3Zo3UPEXGgn+NcT29
b4cM+J1n9fXOjG2tE0ykMJLmMU0HdbUd66JUC0fE0LBlY2R+XI7DDwBE+K12UO7lUaEr3FwkfM29
THjrs7Id4GXxlEFQcPWMcduw5kKkupEAPpOHKam000wZbjgCf3R20u7fGIb1C5SOLUUCCD9Lv+T6
y3IjhmLKZB5YCTY2lWnG/6BqJc+lUxsXJRXKkUOgMw/UN4dP+NDY/SGJbfd9W8O892b+1wd3goPo
4wQ1f0HRyb6/PfVbiAQKdAsMAOomMrWrHTu1bpl3Ib9wmt3hzRDazl2hNPPPLG2SX1qmZe8UwNgf
eqRVKz/uNNkdKt59+jn2hp3fsrWNeT7/D5Ea5vZqauQwqFpponKVl22BwVusRsmhHNQ2/ou77mWg
9ayk+thmVclTtlDbbzPORtVRB0+l3Xdliz7a7U+85HfrNUDbfgGdc+XBzb1eA2pr5RIvOKoQsBTK
w6y3igJ6H3TKoRuRXVrqiE/1mCZvVfQqDreDb2xtsmsQrYukKynvanrFqKhDmefuMx5Xip/o0zSc
eyPVZr/Tm+GrU9j6XkVtY7w0lgE/A4rAtmXt70HvqvMaDD6eFXBp0TEacgvr39CMJ/gnkZGjE9qn
2peh1QYLjkYb5p9vj3kZ0+qDL35eyADi2wrZZzW9XlXGSWMj+JrhHPgVryfLT23hYpvQNuNzWS/O
qanhCF8V8VyfZTpa+R4/bOs38OBeqAaLa866ptBAHRGKOjvPkYkb+QluSvRGOC79kzQp5TvEYcfk
37kZteywdLK0d3Y78ye3P8TGKcvUk8vBxEH9al32xykojrIadqgmKbgck5BydXloq6T+lsBsq86V
h4T7aUytZI93uHXyIdVG3rMgKahvrLIfo6Fk1SR6+OyNul1eqMOl2UG1+um9MLmke2UqMl/rmcGD
K8e5u8d+S7MuM+7Yjd8hU6VcoppLKfJNL3MuLoyji5are73sjeuANwQ1gwV3gVTG8glf1H6aDIXs
Fpea56iw84cMLdfSN4EK/OrQddqByG5NB+qYrMjfJ+1aQzXLFSVSiyJ8Nnqm4GiZs8WWqAftUelF
VKd+3Q6xeUBXz0t2Qm8tR1AlTMRC9eDavR7mHCnjAv/ynp26z+1jJ0McKnMEjH1TqHnzrm2s8ldO
kvENkFb+ccwVLd25C7eOBW5AExmUpQ68Lu/nagmOpg6956jPMDYRynSWahkrn8NMz2F9x/klFH3z
fQqHbI+eunUK0qNd6LYoP7zynNAj0TW5rqFfPKQovaDcU4tDCr6wOEdzllwKCuHib8Zrcuhy6JN2
rzffbGZJ2+OXjG3k2CQPVY+dYZqVOjqwPFxP2CCx0OUsgGYbc9x/vb31t9Y16T7S/GCkKYstC+LF
uka9Umix1sM7KhR9OtpekqOup7u1kd71pmz2WM1brx1C0QgjFltpXY0OzXSWkzF4z0o0e+8NBIRM
32pF/RQ1qiyPuCoU8uRZkdEdolGfm2OkKJ167Dtukcvtsf9uE68uAKAUvDBpyXPwrVkxQ89qrhUl
pEDdaq0PitS5jyvPaYM61+VDX5fTp1RO80FMSX1Xu6Oe3rmKQIGgqK2QaRKlelLcUN0poW8lW+RZ
OA+ovAx5raxOG9MRUukrVFJRh0u+RM3cP2XMEy51iW6nx77ti7fljKDM0RB5ax5n1Oje53GfG5ck
X6bu9ofa2BZL2sdm5Lrkzl7l/SGOAfYwVfgShDQqeIpaqflzzpPZF9TCYGg5Jn3U2zE3krwlHJcz
sNPXUmHJaHLmTqHz3Bfz1B9sJXSGU1RxE/u3A20Nbtl66tJmM411FgCmV68Np1pk3/G08cWkqW/c
Tg2zC2pl8+cirlXj0+2QG5uO7rq3yFFzmHLzXm+6MJRARMOYxEOpZqA7gCfO+C42+n2c5VP251sc
vODvcjT6dTSArqMpdp5UReMSzc7cX5HRzMP7yNMb3HHBNv9FHQHHYfJYA6aZCabtOhpSl+jKG7P3
HKt6/q0WGV4vVVX/qMIo2WmKbM4cb0MmD4AZ9jnXoXro2VObiPA5j1OIM4kefZ0MMlYSqkY7TmLs
zfOfTxxiC6gXkLUuGPvriGNTCoo4HF65kw3Peo9dkK8mRXOXk77tVfeXo3d9OsFBpSvymwW2BgfO
UTQaUcfpVGQW1gqZJqLs0lWpNC9N1pvvE9Os5bGyQ+ugpaihPOlppe6NeOu85kKkhrF0D0G8ri4I
e9S6pKT4/Sz7GsEqrSnQcm90GKansZlTG6srFO78oqGGd5ehD/McmlEfnwawhnv+s1v7hp4KJRVw
WQvR+frzYx4wjMuie6Yt3sR+Ybf9P1nVFeIoTPxvD38x2SiLALdFGIwO6nU0RfLcHazBfaZYpRxU
c5rcYz50qa96CZz4Pw9mAenjyONe5Ky9DhbWrIQ2jDycEzDRFYaz8FKK2vg4O5On7QTb2jgvg61G
1uO7YksRus+u6H7ElTNZfphM9YWu5iJOuq9BszFxdH8owC9MN4TuV4dCIZypSf4PZ+fVG7fShOlf
RIA53JITNIqWHDT2DeHwHebMZvr1+9AL7GooYggZOBcHsOGebnZXV1e9gQrPK7QXeVf6o/8tHoev
Bc62G9Wwtf0KdoHKG10G2vlLuleWDwyl1fhq2HpyzNpafkAaOcCSTapzeBt5f1NyYnu3CqL6czkm
sqc2Zfq/659zJYWfXaqhERqY0hF0Lz8n2iaqiZqC80oF1Fc9vBBCx0uIm/7ODhAdeB7DqKq+DlC/
xO760Csfl6HJ0dEKVGd54cuh28bPRRIOFFDRF95rsal87fs29Iwe4welzPvn6+OtfFsOCDwjHtAA
bZf3ZxGWyIH4jvSaBTHPlMkOnhM/VJ6rTHW2TslKUkBmPj+NCMLUoRb7yEkq5F5V3X+VptxsXd/x
x+ogR3P1+PqkVhYRCANIafy9gKQu++1qZLVGH6OGrNtNM3iqIhLh1pkhNTcGpbrmK7Khk7rx+Fp5
+dB0mF2KeP2Q9i1mZzmZH9TthNtUb2r55zAP7L2iDp11Mvpm0nbK2KnhQxkGUXqTDdXWnl3LOgms
dFqUWbxCWwKLJ6Uy62rwUWqvLaU7qGwkx+3rLnA8O/GdZ8UI1BNFJHDpco6/eYKR5/ehr9PuGDqg
dz8epShozH16NIlgeM8b783TBHn4RM0tcM6RNGrPI1brexrMqFKbyWB7sTEpX65/9L/eiYsbFxMO
8IiU0Tm9yx5IGFgltFuLD2BLlXVKAHyfM/52dTP2SkghaDCRLPlk2YHm74Q6qu3Z6HtJ/PRjYRf3
dVQYlisVfaZgdNKL4mCLLpNd1F6Bo4k+kHz4rs0IJ6ZHY7NFyn2KXtuwVdKHvuqkr1JTJo9JOFIm
hg5awE+1Yr+tf12f5to2m3vZFFbwc0Co63Jdg4TiZa+jPF6YpW8lUOUrZ3jKlDH/MnS59ZwpVnYa
UtO67zBv218ffC1azFzcGWFKlF4C8yu8L2ZDLlwoHKX55kfITKlWnjduAspnY6yVBAo4FyJhlkVD
iwT4cqL4UQ9qZYz+a15rvJ5VOfBrz+9UUbpB1j9YqJ8WvKhspcFivZd7V5D7xRu7eG3C1LfoCcy6
TO8oZoGVyeh6oNvvK2WxNxs7CFwiY7+X0eX+hwct7FKorqRrc/tpEUHyeDSUsFN5zZt2dC8GXf+k
lo55tEclw3Vbyj+jUwacTjbjpzAztG9malSHppYm9PxbUucIxX9nI5au3IVw68CJghfBmmEZtAUy
Gtjs2P5rqWa2fTC1JpdviqSPZLdDwlBxZUsqvJH+6MbSrw5MGIcAzDOSB8Ll928HUy9krMNeO6mb
DlOFmL2J3c4uUKX0kxqO4b7JlejP9Q2+drqQd+VyIt1BJXHxCWjm4pUddGy6zjF2SZXLtEMqp77P
AKXubCm2i0+TT6K8U+FWVB9/qdNAoAnIdYzx+3LKtdrQ3oxb53Xyu0Jy8X3H0Lk0AJGkZh/2XggL
ccvTZu2YkbNypmnoknAtEg4cbSDmlsJ/tYraKF0xaa3Hu96U75reUJ4ds41+GGZoNIdcMq3QLVQx
fr6+6GuHjHxAwwILugP2gpdfutCUuWRvOq+RkU83HUlCu8+E9UfEYVds5FdrFWuuI7QiqAKj2WMt
cjutynK/nb9wkkzpSfN15euEEsi9ZnbKXY7PSuTasSFu1LCput2YxfgBs+7+T/iAgmZHqeyyAWDI
hFvzk+CO2YKzrl7kb3/hvEff3JxRmSuYJxHhK8j998VohK99mQQ3pMC29WrkKN491ABcZzvJfNdY
hXV05ORFUwcr2zj8a18GMP1foVI6m+pic2BQmqqDCP1X+EXJl6YRNqhTs5XkWysvJLHBIVo5fDNh
GiVrUm7QWouIr7dT1llqFJwx9s6mvT7a2ezM0hNa2tE/j5p9CHABbw81eZ28cfZWwo0pAxyh1jIr
qCyzh4LNniU4Jr1a6Ps0Xh8o2qMMKXsnB+ijepU2F1gpaufRxj23kqwyMLhGnlcyInmL3W8GFrXp
LJ1tjoQGC1Z3DuzHAjBAZbTu1AOfPV8/b1sjLo5AE6cD5b8sOKM1WOYHJSAfR6eJ22+vaDDR3VJp
na/Xx1zJ/bnCQRwhPjVrSC+iea1YTav6LC+i8+1XrVJ86zjJY53+w2qiawZnCh+7mYW+ODyayK0C
Lbwzi+3cgsWrf4kKfd/9pEm5urMnx99AAK2cEXO2m5mdougCLMlaEhXCNFF4bOArAeOmHgdyT9uA
/5qqcXS6voxrD+SL0eZf8yY4dHmWYsXIaI4f+zvEC+rpRpZzY1+GqulFklP/ULWg+Zw7sXMgQ0I7
2dLDbIv6uraF6KXNRGZUqHn3XP4M0cmDsPE8O3eVHT/PsE939LP0ocvL+WostrArK7fULMrH6mJZ
PLd3LsdDLi4egw5FBaElWuO1qMdKh75u6/TeDMZJwMkZzV9yNsFdV6YwvBtkEW69zde+NF3aWdYA
YDD138sfYfMESJoY2JMpzXAWkvTiSw/I+qw3sraxq/4WIxevmbkl/P8GW2QibWdoYGWRsAj11Pkd
wQOQj0iRimM9GmXGk074oOVlvTfucWxUTq0djwlvnLiOY+xjk5w+EApPP22pmFRP0cW41fxeXQ7K
7n+VSmYJpMvl0BJdy6WQXzjK+jDdJihl68dMa6PMox21KcGyuuV4zMtkKohZLAEWuJwbgFsdhkO0
UD2kKiz+w5BZlfBSwHXhPW4dG2+t9Y+AMP78oATcvkwH/TAMApBfRErVAc3oRrVhvpTJOKpu2kZ9
cdPJneScEGJu7vPMMWO3dayELEngyHSSY4E6jlQlAAAlSBV/bKH3ykYZfe0rgHGCwIVQDx2QRbaA
pZTIaLTEkClNEXsJ/AmvyPzyRqrFqH88H5hpIdRWqBZRul9syiDUrKyBandWbJKoJwQS2vYwpV3W
HqcqzP+7HuzW7gyDvj06rnRZ3vXRqs4YrXAI4nNW5SEOrA05+0tmj5N+vD7Qir+oRkLInKhVABNY
KiXABDEGNcuSM5YkVkSpT1V+5mavO0A65noqKMMW4TaA6keM4oeTr8XlHgx54fWGUd0UodYdrv+k
td2OdAweBjz00ehYBLy0LQUmMHJ8tn/EUd3dQrSsHhU/jHxQLXqzxcpbvVfejrfYRo3eBJqZm9FZ
12OlO43xKLKDQIC49mQzvKuoOPmfei0JPNNsFeuGB7cTYTFWFeFGhr62oU3w3nS9QJeCpFqEFe4S
XippfFbzrBpd2Q/j3ZR32h9M6rdEkNZWmet0ZgaTLtDyuhyLHN6Z8GmCQ54bsew2ZND4agqgtK5M
w0THxL2TNzbbvJLLwD4fIocSHSnVEkQ/KC0KtohSnGdv8/zB8YekPQIc6x4Nh1z/EFV9MNIpykbN
g/uVbzIw147VDFTDvG2myy1ffBrUK6OC6nlWjVbfV6ot2Scnl9rm5voWXv2QaC/Z9BNRI1xiBSR8
DXyZE3zWCqn71pfjS5enDncRWgHn60Otbl+uBupEs+YrX/LyQ8qtRfaFjO1ZbUTw3R701PbKOj1o
ZpPvcIcZql0TKvrtQEvzWynG8sTfcZx/+LQUxhieVJddtXguGU7oiyaugzMgQ1P1kiFP6K3RgFc/
+WkgHaUpG28TTfihJ+NPvMVVnmPCcme9HX5xIdP0pnMKuv482bbQoF2GMWuuDErjqcLMPBO8qenZ
uir1++vrv3aO/gJ82c4UBpepgAJslcprGwLNVtqDYw3iYULE+Llr/a6lJ9VX6saIa3PFIhShWQYE
1zpv8jd5cEWGjQIg5eWinbTP+GHbn5t0qm59Pxq6Q2BnWrQPRCpt0aZXd9pcpHDmsMHFO+/6NwM7
EhXmksTn1bFyuX1qxwy0WpBXKGuqiXPq1DwMd8T1IDwGKNj9DrqoHw5hMnZbVkGriz5remGxMe/7
eYne/JKx7ENKpDpLMOp94WWZqQN6avGhsDpF7OgybVmIrC46rcy5TgP1fqlrRskR1picosmXBMXL
MNm+Z0fl8J+a0dF2J+o4OxmhPu8fNpeOsNDfpvE7UsdAMbSN2zA8x1M0nekgCflT71Ta9OIDN6t3
eqPUW9Zaa7GLPhW6NzSrwFYt1lYf9VoLjA4Ft8Rpvtdxg+ifPdksrZbZYiOrWl1WPIap+8I4eIci
LdQsj2qImxCYw0Z1s9Kanskf1cArBo0gBlxhSlz6E+qWjdBarYlXKxk8GgBAPpbP5dIICr+rCy5b
OhqDm2tK0u9HeRL7Lq2FfjSU0oaO26PEdVsA7fOUVikeAfUY5U73den54596BoZTieRnUQO93NLk
XlBIJ4c4Uvnxc5eE9j2SDo5xaCEz/krEVGxcHGvfmVYrlwYl9/clJ19KVb+INYovRmmr3qhEYXtD
V1jK4HLzmN6Ahs3X0CJCc+2iqkSFQjPBDF/Or7K1kgcyB0gLq8a+FSCzfLexgtHm+E7N+ChEojY3
VupHihtJybilrLQWvngUghWcVUzNd/1ep8/jQi10so9K8neJZnWSN8ZA1Vs/cf5zeizDtUkx7ww9
GL0J+4TCBWPXbez4lWWnYoJQOvUgkMtLWwhLD6RWo475CqE+sveWOurBDul0tTpgKmL9A2ICuxIg
J3w5Suv24rLQQ7XK5DEFnhH0xb0JQePQxWV7B4sRw15FGjemt1KtQICBTvDcxCGFX3xmAXcyF2Vn
v4ahIz82vVAsd+zaPjsmSufKMCY/yWJUNI+GRuc/KVOrbr0f1n8C+jp0ExBiXGIQNWEgOJkApAAb
OdtJ2Wl5rFI9Dm5Uq+3FFypZvuQmneM8hxLsv2NcRUV98+HjDDIVgUbSTGq6y0va6jojsiYAuUU6
1Dc1cI7bVgsR3POhV6qdOm08HVYC6ZwEzh5XMA9xs708XnWmhFrWMF4DVf1XU/cJUlRgdothl0ql
kbgYFmb93TCpU7QRuVaSarQZ+N4sNsndMtn1R2CQspIBstQwYXUjzU6bXdTDtLy+pGsnh+fwLHo5
wyiMxYvF16wis0Ig3g2RYp9qde52lEMMF7gr/f6PD0bTlJc3VT4LyefL9SxCZUK1QwI91pSthz9N
dgcitzlAMYy+/stQlFnQLZrpHPO83yQzFiKwdV4x1GgkwdGWkt4zmkL6Kkyt+3jFZAb3kDSB16KE
ubhkIKVVTtwF9HR96FmRLuxdXXby/Rj78eHjs6KgMHsr8sHeaSOodE9JfgVwplp7wYJQSnYW/Z2Q
V21Q/rg+1trm5yYDCMvjAxjIYgXzxtEDu4ulV0XYful1nV5qrqSGvuxJvOZPU2Wrwy2qdLQ0r4+8
Fmtw2uG9RP+CoL549th+nsplACrAcKIend2ufEot+RciN+PXaWo/560aFW7qNy9t6LQfzw5tGWkN
2iBoJr9rE0s+BFv6eTx6lKY+xZMDojk3JYSrU0ThP2dxEav/MCSV6Bnqh+QNYJvLvSq3nRx2YRKe
W3Uq/2SigvIy0lhw7V7IL8j6Gxtpw8qnnZkrEG2R9COgL3ZsaQy9MCBTn8ter+/9piueck3LdoUu
6Tc+Wu+0ZTX9dP2rvo9o0DYpwcwo9llJcHH4q9Sw66KTQf3ZefziKzpWpPkwaD+vD/NubpiE8OkQ
7p/xfiA+LhdTi+Usl4ywPDdmnX52csVu3W6wSmRvR629kwvNjtwmM7bwuVvjzn/+JuBQYMbZPMCZ
Csa4hFWBZTzbfV8cMynv97EVycLtR39jTd892ebJUhxAzodoALTlctB0GDsn1LXy3PlWtWtTydgh
nR/u8qYdn5xSFB8NdYxHC3pWZ4NhTAy/HE+BVUn2FZRnE1Z8Bwei1GS3bc1SeopA72yZvK6tKTfg
7PFKkf5diT6JeKJYfVKdDYqmuwRDuh3+oPlNUhv1sSh109NxSdi4ed8PyvmfeYgEWfbREuKMUmiZ
6cZQnG1UhPH1cu4SP2pC1+yp5aFwLOHkueme/e4aRpwRuNpfywmi7ZJphY1ZHWaqVZwVp5etXUjZ
44V4I4+7qh2Lz9ePyOpg8Cz5lDIncgnBSUpjRD8kLc8VSc83bHXKZ6ukKT7RiB82Yvm7Uz9P7M1Y
85+/ORZdZNe9OublOUU8eNi3SaCnLpC9ZKuV8P4oMNDc6SdbYwFV9XIgImdM0b1Hi6Us7ec+Efkh
mszE861AvY0HW2xAi9e2CctHdR+CHJqhi/EG1ehqgH9Y20DiPpGLxyfIoSPN7jQ27qyikZ6rqN1f
/3Lv3nuzhuebQRcxFBnInEIFxpNZXUz4dYKZ8CwKVMneHuv8m6jS4FfoABbvMsPfCKxruwYRIxTL
4EcBp15MWEMBbkABAos2LW9AiKV2txs6yTJ3NO6G1+sTXds2IIhpiv7V3liaL/l2ik1JjLksVpvV
czJIo7WrijwPdtfHWV3Quf8EvQ++5vKwq5JmSRiFYnwy0nxxMqd1A2f6Xy37v/DnkEdPFAYMZLnM
043Q/S7JmT/l/xuZbsHlfq2mTg18UWPoyX79VtoUhMwpkw9wKcqbVHTOl0krh9LN7Tz1Z8ix9OX6
1NcODLsXVie1R3DG8w98czJ10TtlGWlYKfbGnaqW+qNa281eTUXGhanmH00neZpD3wSTRXEExt9i
uNIhaHP20U4q9NYt5SGDTG5TaCN4JF8subbv+9jfkixfmSTtPl4AjA2/cFl3S9BHyR1h52dA79Zd
JBf+EeJcfgu5Ug2BLJvTh50M53nCFQXdhAo+d8jlslZlXzdt5mAwU7bJfoDGVd3UbZO2H76KL8eZ
j+ubz4d3Nb0cTJbPo6j9zpM1UR870amWm7RUIa7vlZXNyoubwiUfgx7PMkMVGRQRamk4lGllpXgd
JsInRdTN7xmWjAV7LGWd25DzqW6d1I39EqMWu9UNWf2WOG3NesnczstiXi0qJaKgybfMfbCTNNKP
QevbNyQkCG+2oM+vT3ol4NHNguYND55i8TLZEYoEs7rT8nOZqNVeaolybkPD6WaanDz/6Btg3jbQ
4UCnyjSOl5mcalStb/hBQSCKhDeGxfRCx1A+1bSZHpMxDTaO4+rkeGDNaBtOyPL6UqxgSPqJyRVJ
V98PQpcat8ROIMdNa3C0w/WlXLksuTkQUKIcDdfXmT/tm81qlqpVp01U8ODAVDSO0SmdfEt+Vmwh
PnGpT3tfa6z/rg+6NkV0BGdQJhOlLHg5aGDKeWKGIycEYseDUyqyq/Wx8SO3si0NkpVrBHbPjAGl
b0INYHEYlUKLK1D9eHe1cT7cZ1ocSbcF0gTjAzny4P+IGrWu7mrAFOWdrVfOFuhvdYFhOgFkmZEb
S3aEUdS9k0OHOcelLH8BMoM5bSsPyS+FfuyXyk8eoMrDW7u+wqvTpkQw40QosyyNRq1Wn7Jaa7Iz
Uv7RVyceK7cVamnv7D5SUs/P6WC64WirxU0oZUm4kVuuThrBE9QJZtWopV40rYzCVyQUwdK0SF3c
L3AYxLXMdqW2VvYinLDkTTut3Hg9r+0rjDtYZGICYWgR4ZHgb8MyRO2QzZydRBum+1HIwdcATMA/
zJAeNBFh7srxmr3cwk5KZzAssaGDpJN+lxKl2tVSn3yaqBmcDOoGg5dgOP5R3CyxiJ08601Q0Mct
93JUW5J9DTQeEmSqH3n+iN4QyVDwqsjNcKB0IO2Fpre/8cpJNl4ma1/0bzJNVk1OveQc5RMG2fRe
03PVtdYDePzWC2JseNyyLMedCtt05xjllubayu1GjJkbzYxKO3JRDqk7GcmQKGC+pHw3hoZHRI+H
yy4fsa3fRU1p9m6SCy630PGNl7DurF/XD9K8ZS76OLNqLecHYil7+Z25wpR0iuxX/IJcnez4Nuqw
moUjaH9YEPzvOFziZNU8/pYFdDUO9bqykDCqAsuuPZGOQpzqqU6KfQSbObm5Pq2V+MC0wF8zFFZn
zuK5MsFr4hGLNrcQkr5rHEsaXCE5zWtZ8zKru6a4yYco/5VU/fTp+tArh/Ri6MUhpQikDjyz4zP8
QTZxUbShem/6uj9BGStSNAo3YuFKdsKRAatBQw7yw1LvETtuNUks9Jq0oLUxixTCTg75pIpvldM7
f5I4MzY2zdq2pTHAUxfJDpNq3uUxFV2VSwoOHGcnqH8WZWHd5Xqb0JQouupn6dd3oDaejLYRt7kc
FdX++gKvHFXm+/9HX4QmJNeHVm/0BOf3OnyStdDS93gapj8jqiP/5VKHL1lhduE/LTMcQP7j7bJ8
RjT5qPpqy5aaUIk6g6+6q7Jg/NlCyD7qrdV/PMvm0QAsZKZ/8n+LWSIFnkhxn6SY1rQ0gIqRRCVQ
zlKnYLV8fUFXdyytS2IQuPZ34nZOZWPN1yBhreBAiTFO5Vh7R9KNV2yHh41prR7MN2MtIrwihJ87
swsBDg+3flVmt1oNZd5tpEAcMcttsRkNffu2DDbxpWv7ho4xaGe+HvngvAxvUkEwtwjBJHp8LjLR
NV48qW13q1Zp1xxqyULYQFIrn+6TYkwb0WhtgSl30ZAA8w1WbhGNchE4VEhBtoLgG+8GA5qbDfj5
ty4a8fEUYa5Bk3P+X0jRYigftXGhhBLSkrlUn+xqak4dYhHPKSrlLx/fNhQrqSQgj0JjbREFJPg8
CUapKBOaWXy0J/hGQyL0x8jiIrk+1NquQTMENShYrnTWFjEVD4cBoUdEEFU8QhtXlMCIHhS/170o
xQ2gsobMdxELto4lGj4bScnq13sz+GLfWBOnhqyFeDNVXed2yagfzFAX3SFMrWLYCDPvcQ3clPTZ
6CAQalRQw5fblO6LJAcdc8U9T1FdjN3ovzbqbBWLhhzEXtkf1HuKccbnLGpM2cN9oblNEyndsvBb
mzgKXNQ2DXymYRJe/hK1orMfV3F2zvoGFT48bu643+u9aWCT+g8xCPYFziQQXjgpi1mbSVtalYLX
el0FsRtlIla8MmoAjlZttSUyuLKdgGFDBZ1b+XMX43JiJiDopBV2dLbzxvbMpHYe8PVM71Mj3iei
0/8gCKh/a9FO/jCwEWkFKvy8WVCuhHmxiOqGWvBMK5v43Edm9Yg7SJ3sfDlAvOQ3on6AodFs3nor
rcQ9isUwX1GBnUFZi6VtrQih5FYOz34jxofY0MPhWMJ6s70BszfpIXJ8tfLyPrT63fVju5KZ0OUD
pQL0fU7rF7Od0N/JlBQrLb9M7BsZE3bJRQJiuInbunyMQWBtob/XRpyfovN7GGWvZaRNM7UUjRwk
Z/iW1j6IdeepQb0ZGjxypGmeD6frM1w5Irw++Zq8wNErXlZq0EyOUYdErXgA6+M68lDuSlBHyX6E
cq9tLOfqYAifghsn0XsnBGMjjTJY87aFr9vLp0SgCXGbJ7ldvo5NrI2/rs/t3b7hgNCOAspnUhoC
yXB5SqIIhISqQFrIe4cXNDZ9ZugVgVamXmonAUoe6pjWnuHk1p+PjsyG4RLjQYYbClIIlyMHiCMj
WOyIc6DQE/csJUb1Aq8SNLeiyBw0T8mn9jB2wIGvD/xuhWdmDGcENArQNioqlwPHuW1HxZD1yOq3
9UNRdLeBQM3YHYus/2gZbLaWB5HyVzGdBuPioh6isfYbJ7TOid6MKDDow0sUAKd2utH6aGydh6IN
PLuEQnVZvqqrujeGTomts6Dd2e8LCSAAhqzGcJflerKxSd+dwHlaVL7IkcHaAJi6XMIyxoplivX0
u22H4R7LzOk/vTfH17CRi6/zPtvKXt9vUyanUkijTIwYy1I5cCq1tKnbJP/eh0a21+sGRaYpc7K7
1CmnH73WDyekPJ1/mCavdkBpoE0heSw+H9JpZj44dfYdSr25y3NZkl3Q8amLzEF2Q4RvlX8aEbfc
GRWDufKibVNyEmMa4On3rJx6d4C1+JBZIngIxzg/lIW9FbzfXZJ8SNoJsPjhxaGmspjhqJllLw12
9n2A/UCdKZL2mKkPX+mwiEMdBjhZZskQk7o7/hZzXGeTvKlKcFPMhlqzhASZgIWm2uUmyvI4VG0m
9rlUanfKJ6/dskBa4oVJaFSSK3AoKC7O+c0cCt68BtDjkITZaMpPZajGQ1GX7Xdqej/UcZKhXGrh
93JopENiJ3B8DaW5j0XzPGVm++V6xPlLNHs7VeIM2mpz42aGNxJvL39HXrSgQ+Sp+mGoqSmVrial
Q3cXaKFAsV04BYiOYjL1aI+ihjwenCQOtMa1/Cbun6ZUn/SbAM0X8bttwfDsstaxv1m+Wf+yErBc
yQxAGRDxjwrAC7NsUvdY9yaeq5JhvAqplRtX0bPuUUPVe0vN92/j+3JqyDCBhoEeNIe6ZdxpzbYv
I1+Jfgy9PcSPoBvaH/EYGbhpOT4Y8dGSg32C1rRxE2mVru0rc5BTbZ9HeTrdjXKpKJ+sSApTdyI3
CVHSi4Hyqlk0lUccORP/UZl0pTjFASWOkzYgUnMqMzVTnpOEP7TMTjM2pJEW0Y1bHrAEBx7SE9c+
FjaXX2tqGtm3rGr8iXhW8QIqLhKuo2DQ0KpOcDDzLcNHyjj8ixeLaJMP87qiDsshlJeoojLqcymF
d/TDQD7ROErNyLPLBVBdmbeK1Kv6vQUIRnmoyQZ2DrpA497wCyV357pIdqjjwP4hh6Gk7HwHDQjX
ycfO9qoI2tQhlsI6f8maRE7cvpiCJ0PAXrg37FazANcAsT6GdqXkr43u+8GdrgdaUT1VRTPK7UOb
jdlR1+iovEyxA4M0KURm0LCOpTJza70euiO9l/pWjvOscet0UKJPkxL0D7lZq7ZrITvyy2zCCJan
Xk9f9Nyy5F0jdZzG1EqrQzyOQ3fTZlLiH4u4UxtvSIPiHnXwKo4PonQGcTvYU01pr9dG33wscIf+
nVD+6lwLhn61R5Q5j36O+oggfZOkVuylaBgG7qCkkh4fzLT3o88wGdLvzsiS3eW0xS2vMrI0fiir
EoEQigI6jXi3NSpDutMq3/phkRiFe61y0qeqnkQLXdyPzaOB7Fiwb5wx1U+DHSnlrlWbbNxjTdiX
e5st3bptOjgvCKWqpSv3aCkeoeckvjsa0G69IWi0epeU2tgeYKWI6FRL1EhgaU/SS8M15t8UsKgz
F+7IEH5xqr6097lihvauEWBZ73NZLtPc9VES7/aBksjYLVr6YN11eqFYXqCiyOZV0BEguIyD/Q3F
EN+8s0bVqb7wTNLFo1EYuU7Hf0puVQEn+nMZclrv67weHmWjFsJNjTByUJ2d6uBUdergcPXVlbHX
tULJjpJwrPhBTtTEfCwxc049HWn+6QZkfOy4rR0iIp1NOWRjxN3vIkH7zevkuM9/BKiJCW/ggv9l
m401epVZlJ8InPOqxXow7PUCpZw7DZ58+mgV/fQnmNpQnPy2sMrEjZFegciOa6hvqW4JU8n2uK3M
8RhgPpM9Tr0sKamrJYTVcidl0KEfdFIS/wtWOYo4VVXgKA+6XEv5yc+Keig8TVR59iXIMik4DF01
hD+VzsRUtpGtFIHgpk19FXVJHhwlComRHH/zpVCEqtsrKJmoXgZk2vgsAzQ077ICQNXJqooA9Ggn
W53H0RPtF9mW1Dw4qJOmlYHXRyjQuz3sJ/+2780Bt5M6AvoOU7VL7RgZhsqOnNfaV5Nwp5qjTwUd
Y6ZzOYaB/DVEuPhlohUYuHUHJvAUEZSVA5YB6v98PMcwT4X1vIP5OnZ7tatl7QtvzbH/qWilBvik
k0X8tS8741GXIHXcG4JbySU2oRZi24Fc31Z+7wxeYKhtvescBODdXi0y+SWusvh/AmSr8SjLfnwe
KR6a7iDF2eQVcYxIOuLRiivXlvnLnHLttYLar7C9Q6XemeMUG55fan2KM7bVNG6R2vgwqVUwoTBu
NQU29ghWHlI9KwfgRVOkeA1CCb9tJRwzr0mk7FMDTNF2Q7Owh5ucpsrodk3gDyDm0cG5rbC0ag5y
2IanSUs1ZVe37Si5ztiOLepxUizkPekUj/2g7+2nDiHcym10LHZhBhlFeNT0WNWTPXY8knmoJ7lK
Th1clwbkASaQxndEFrLffqdzrlORNrDmaqfTn2CUteI2rVVfvy8bM+6yQyxPunkb1X74aqTx2OzS
SYMpa9SqjrxFFRhfoNTGPVq8o9XZLlqJXRG4lT2xIVXUuJ8CPfHbc+qAU/JoB6kxDoPyPLui7KQd
nXy1PHD/Y1VbCkLUc9Gp3Y3c5yrPtdrHFxzJn2xCESn1xdPUhJC/U9iW5xpm4n9cbDrdxHwcD1At
c/l3i1mzCnx9AtiFNn/aHI1yyj/JTuIYXmHWsbHXBl2UhxFaUueVZqUPB4nSa+RaCU6a7piAc7xJ
ab8ADfV16zUH0THe9a3dpTs7NXRBG9MZcU8tAFb3U9vm93UCwmtfmtFgnnKlZz8rWaGaLv3Con7R
ozwqjyCXOnPvyzkI9Ka0JOW+6yhwKzukngLl15iJFHsKqZoQyzOGOFXvg7lgSu8/YD0d7gzh+bxj
ylcR92URHdFv0yVrl5bhlG08KtVlNksZD+IdSa0KlgOq5aIA09SBbdA8iH8GYSu9xHBX2gcOfFHs
FC3N7J0RUGU75kZnOE9ZBvdzX8lt1e3rYOImTbQ4/WEanV+d/Korv+gANjtqcK3T/ef3oV3oO7iy
IvrWS6EsH6B9ZfIpcurmT5WbZspmt7PibgKH1t1wQefaBhzxfUpEj4KyLA1E2CIAgi9Toi4ezAZN
E+PnhNZAPYdgJfiUqGF910tdHbmUEYt6fz1rXrzTScMsvLhww4H/NXOkF0lzLXJ7VGEX/pxDjXAT
Gl3RrZB46bqFE4gtuc9Fv4sW7eyIBfyI6iSFQ2vxVgDh4AtnxFY4DoymuymCNv1SVUognnzNJ0rb
JAKKS75gDoeibbXSzXJhf1C0Zf4V1GLJOTHlnp2xFwuttR3wqNBUfvpaGrGuTnVG3QillN7ckuB8
900ZiroLvQo2LtWQeUe/eRyBM4nDoC3Vn9xr+bkZ2+DOwqPkR1uigX4s/w9p59kTN/bH+1dkyb08
tacCIYGEJPDEAgI+7r2++vsxe6+U8aCxcv9abZF2V2d86q98i2LFaxY3i2yTj6NXi6gS6lFzDWZZ
8okRSItJSsSLk+jCcFEn62+VLlVuGgl2eVDgNmHlBe4aQ6MUKwf0bDc5H3rkypwSsrGWgMjM6Onh
VVL00jTFUHrxaIaPqYwblzkkyUq+92Gz/Xc8zzmjKAKGnYiezbusqgX9lKWTCOXnIcJJbVcUStZ+
G6S6n64NUph+a1TKJN+g4ZEYm0xN7CdQGJ3q0YSxEm/ERHtI3CjFXPu7KDWy9H02Eo7dqkXWKodk
DEznfiqHpgjdSCLiy9xC00TxFo6FbxCed3ARBjdH0CB8KHjJgq0fT3V669hJmnoqQMV4q7aq8ogu
ZK+4pl6WICULumWkN0VUX+WpmMQPvSqM6luQqXmbwZce2nwDplsOPAnlMcn2Kq33o2OqAyF189BX
MUxGgFjaWmpsRJ3XoFFn7VDQnSasu/TaovTNVkvqaJt2RjfkmzZvUGu+9qOiq+/1iScMoaggzV4s
URn1P1at2Ok0XACj8XcVhcjlhke5Nwr7qh8fCwkbz3DKcDwSIdbak/aCRaS00s9aXijIyYJJQAuf
minoUGXxIjSVGJReNPKjlJMr7MwxDnajFKvf5MRIgr1sT91GtRMtcmOhlYFbm3msr9yhyzPOb0A+
kANO8YO22tLvow9kKUicTH0MzEDzcE2Pf2R9Llw1l3VCjlkw9vKlfVZy+RiRN0KmuErNZVnyjAul
NcqoVh9hzape2EA/T0QV7vrc912pN6c9anGKl4XNTymUomul1QPPLhNld/mHfPLlzDzvB8IHlJg+
Uu6/brfUEClvRaI9+k0YHuU6JbvoqvEObJV83TZtf7g83lKUh1YEh5PnH+A1003T6fQ6rUarRcDd
1B/HyKn/WE1i3jrkPeY15BlLdsM2sp1N0yDjuMc+TCLFraRq26odrgx+DwQNxUrYtZd/1aJu+t+P
wu4F1gKVWlSGT38UdiY8lFBRHoH7CE9FN2Zr52Uru1OX9U9pPkzWbqo0X/51edxlg/NjYDqVkGtm
Ng9Q5dOB63gEwsbN+CiE7f8EzVGlm0qvi0MpGs3ZilyM0yb2I/EYO3n1iy5ptHUKX1b+MXCZVwWW
H7cweH+wLIsJ0J0wj4x+MB7burO/RZVqeb4jzIYgEIcBV7HzuN1f/vZP5nz2EgLZyxMKi3bxhNeF
JEsTqrePRRi+R72eX8t6PsVeCslqQ6Gu+YnHkboCSPpkuyNxAYlYxwtyloE4ne9OoSQhp62Js1gv
H3RZqFR7pmm4p7StuzYs1TXqzSfX24y5YlKRBwC+sphZhxg76YrMeMyqeqq22VhN1zi3WJOLlLV/
CxiqiT0tMrreg/2Te3KljStN+2U8weJy0jjlUCswavjYhH+d8VYrGzmp+WgZmcZ9A8jjiggv9waS
rI0cx4qbhlq2GQdjzUfpQ7f65IVnaKChMIAxrsJQbl6Pk6EpsGF/aD+Ggx/3X6KMHXEvEt0A9REb
Kn4V2RBXt7C7NW80W1vbdmTwvReh7X2bI98ljmnUS4fO9NvpHfN6tQ1dmX5DuKtrSxleB71vsH/I
GqHcT5ApEAiCunUDEahe09Q93zvUHmlSIV5M3wg4+um3lFXeSlaeMI0FTzhqsk3kCjSJwGA4cXyr
gOZZCcbO9w4jWlTDKRrTfVgKs5mB7isN1enHrodiNOlS83uQGry3RJpeIeKqHGpNHvcFT9s+4SFd
uRTmrXm6eKwetzUUeAjABGmnH4yjYaOTG5uPTifavWrnzSYQzoBc6zDtLl8Gn7yHXL4cSVRE4VbR
6jgdSxT6NPpDYT6afZWEbosO0LFxlBYObGnqzaaz24QqVqt8wZA+cw4Nx22r0tEC4BYWefDPlxM/
h2cKwDryUzTQT39OjOVhl4yK+ViOancnTL/cimJMdpYoFHeCR7q3Ev0fpRd5DBiUCYeShDo63iyn
gw7w40PKJOYjIaK1N3O5f4ksC/BHDVvn31qu/3cspDMo3WOxtMzDKRFrdRXF5qOSq9HPHmU4N1PH
6FjnebaytufXz/xdCGfMLz4Q8cWdWzrAryRW/jExO4yqeIHdLlArb4zzY2gEkhdMqNKpRhCu7N/P
B0bNCWw8LLblNwqNmpDeGeaj1OPVM4RddsDPATupzBlcaLnbrq+efRSCV+7bpcAkk4s/AoOSvhFT
6trii42uDUGWlMmTPhhW8QMcsaO4mh0oNH1bOXFzgz7Pbky1Xt+VqV5aG/ZWrGywLezTa10oDRu+
L6gi1/h9bjWp6bSVq+WTAzfDbxwVuguA57OeH5I8eZyng/YkiubJ95N4Z3SR8LQkUTdxgLkhmEvd
0+upwJVlSLx6CJx9ROluc/nkn18yuF+BtsTBGHkDALSnm74J5boVorMfkZsSV0rTDRjodtLz2BvS
WvXpPOSAS4w0BEUanb7+UoofIHmRmmRgjzEdiGtf0aqjL4wIcL0s/ZyUJkYrsFo71fOpPb1F6ROB
a6dyQFeeIOD0A6MpsJLJ7MKnStVoXtB+f2yxeKhJqvR2U1Tt8OfyjH42IDpms7XBXLQwF7uPClcv
Al2OnrraGH8B1K23TqXKe4gLI57N8svl4Zba6+x2WJvA1YAizlW9ZQwL09YqWssKnsrQLszveRoj
VkY1ppavEyGHrlRQGkWS6U89CP+60jBsdEerUfYFMe+2M+sYxGQftsnO6HGy/11AbF2Zkk8W3jYA
lkBnQGiYeOh0DUZnGLXQr+1Hv9KLTW4QeEVDk1BLiftXPW1ttxIRD8zlmflkayM+CZvMJrdCBmGB
oJHqpJyw52ZUbQqPaR6rN5MzGL9lKaqjlYTy/K5jb30oFBJtEpwswkwJuF4itCl6kq0w8so67/Zp
VSduRvh+bQq5vR+VtvCCGPLIv34lo0GYgPY0+yIuwdlFI3y0kETyNE25pbngkzKvrzMhu3Gqr8mI
frLZGA0AHRBMY8a4LFZSyiKrHfs6fsKMU1a9rCmHwit0REW/SREWjVu9yQ0k3RM/ULZJ3NvWM8Ts
4WtBD9Z3DdWX3+W2sq3rsejKcSsS/NJ/xE3NPv3HaSGXAkNt4eZCmfKsFBw6gHcbvxEv4cij4+WY
mG6Ikkd/i8juGnLibPXnSAWdeVJYMlhgHKf7e4rTCmskR6DO4sc3nRkneztN6ZAzPS6mE9pDZYY3
Wt1VK0/s2V0zl4koIBCfKlBylvZIIhuolFHYe454H54p0U3XXVcMd0VSDs9wTtbsQz4fD/gWcTjV
qbNiUWZpmGHH6rNfp9lBTbC46oYs2WZIrJVugMLsSnXqswHJYBz8cWaCxzIutfykD0N/0J+BYNjP
UzeY37KE7piMyeFG67BquLxtzusjXE9YHXGGP7I2a7mUiiyq1lClVzutWnOT92VDxqMKWuC+E2bX
WiWS7iVRRsuQjgJ6c34P8rlBj0cby2CHYFTO1ZrFauSv5M7E48unbGb8omTII2phoLaMawCTRlUz
pN0rqAAhmRvVqQWRVA2p1PL6IbMN/8amdrMPJDuZvuoVvQTagjXJnRQZwrktAjXd6JWdWZtBMdL+
tinAcLqZpcv1ocqsPjsOUiDonECrlq/IkBXjMNWhHh4qPEC7XS93qfS78VuAjxQqtWRrQ/171YgV
hEvsTHTed0qY3ccJktbCk3QpG6OtWWhVWboZneMH+rfS+NsRjfWoGSTGXxQ91B+JzaPkddI7PBQj
B9FZD8BC8iIaIMNugfv3L6lwRL13ghLF8L4bRvGtVCtKFU2h8b96hkwygpMcXdD+mAemEd5bUdTe
+w2cjoOU+el3ICOoGEgzgmkzRhZtQCkeimssq9Qfk1M3ytOYTk7l5nGcRl87uknXJiqCoTvRUUxm
zwwzfaj1QZbRua1BublTbUn9pja16MaB4GpfIRalta4VSBVmK0kVJ64aFk5zpOkmyrc6pXLk1aVS
Uc+f1Pw+gn2s06QP4+QGPyINl9XG8R8Mq62zXa3kI1aSZqwjFtQLaRPmEA722DBIN36aDo4X9tjL
/DDLUcj9ttXLIs62WF9alsBLKBD2bgC6/nuSIll/jUUX9bswpcq7c0pJe9dDf8pTeFK2Q8Hc7AFD
9SsP8Nm1OJezZqQ38S3U1GVZT3ECjEALeXzlimj2AqPIXag3wW7Oqt2KJuVGKjHzlsM+XkkBzka2
IIMBn6WPSsmFZ+D0Qs5NhADSEfS82ctphZwEnJ4N2DnljlZl/lCBzkFKn+pn7uwbjN5pHFy+R85K
BwQeSLAgLgViELzU4hoZ0yE00jQL3ptxMIM7zW7s31KvTARiafUVhnkUXU+lX20j0aYPvE7jykV2
FnKBsKV2QCOLzItu8yIgoXOrZCQu8QvhvbIPMX0JNkU2ZpqLWsmtlE2FTTPdKdbgkssLm2oilUwC
bkLuOeheRL+JXTZDUaErOiJVvSunsTwWql3sEz0b7h2jRM3/8kzri0uRJigaE5BU6NuBvF0aB7dJ
gGKuNTgvQYEsIhiiLnGl+Y1e8Y5YRpMzyJ2eHK8Q6h2YWS3yCFnCl5hX1nmhUhS6+oDPqpEH6Rug
G+MfpTURe0KOYI4nZy+62T/qdPsi3OmPodr7L3KeT4eonpqrOixx5UT62yuRll05qGd18I8BgSVB
8uOwEMacDpjYYZKETu7Q8jTEndU53VffhmzcyX1zHDFrC1y/oGaQVoV+1MriWW0K6XB5Ic9S4o8f
AXeLOIqdS2f59EdUnVLQFk2cl7Rs1WrjmxOSj0R4D6Lpxqt+tPWtMKP4tR8C/00VU/81MTI5dY1U
XnPVXd4f//0UStX0h6gZL8nQSdbKw9R0zkvh2K15dLouq9yuxcjTdXo0azaaUk60H/PoTmnH4O7y
TJxvaZYf1ZT/N/piIpDd0o0Whc+Xss/CjVnbY+BpAuG4lWU/P6uMg8cIN+Rcg1iSqkZNHXqnqZnw
RI2/606l7MypMfY8jf21GTrTSpvns/HArkA2xuQeMO7iTso72xwdZ7Rfht7QfqjpYG+ccew93D70
p6aswpXv++zIQtsgMubQkibP8/xX9bubMbxDGjgvSVAZ39ShCh4zYQ/HSY+SNdLYZ99GJ51Sw8wv
Ino8HSuuiAgrvIJfsJy3hn3emsl1roX25EqJ5GT7LDG0h3/eJsBOFLIbyjZIFy2mU1eyHu+83H+R
fKUNvJruVbCTY57ylSv2k9PAQPOi0amkUbtI+gq0F0e9mPyXWi5yL898B4BNIW1NTG4PajUmuKb7
1Y8oqur95U/8ZAXnLAOaPiSDT6j6TT+Felk5L4rWCwdvqynCgUfXp608AL9biRqWbyanHgVKEngI
j+h7LeVnzFBtpATjrpcECch6LsiOiVurpnj1CykhimhSN9Ac//flj/xk63DJI/RAZYxdelZ3xiOM
CrPB9PpVgKBE3h1IFYejNMBzMOL2H4lp8+tCo3+mxJDCMeYcu/x1LGgGVokij9LLjI+4kuDjbLoc
/tRWssPoRmcW1trtny3jrHo1a/vMOiWLg0jbKXJ8VEpegnISwQYCq+9JqhllXiYif2W3fnJ7MhaZ
Ekd/br0tYr/E6EVdiM5/yfSiVWkk64CTlGGSV26Xz3YLcQf5Pt17tsvixDtdVWrxZPkvVhogBKv2
4zZO4vCKvrV/Y5X4IFbj5K88kp8NOhuGk/xBuwOzcbp2Q+7nTowbx6tEpuDpSdVv8V42D0Io5aEt
Wv1LoYbR/vIGPR8UdTSKmSoNVFTSlkyD3u/k0JfN4LUNBTTY1Cg7OkTQ0Xb2EJQ3mVo5GHoCLd1c
Hvd8JRl3joCoa0EAMhcblYp1NQTC4kzEjVa5JQtBSELJ6P3yOOfbkwsURSamE7wNfdrTScXhyUzr
vBWvQ285N9qYjm7UW+a9rkrO9t+HmvkT4D3IDfjBp0OlQRhHmKiFDNWnN6OkRj8wXwTbjGjEP18r
4Hlm6SdcmAhhloFxUNaihtDBVzla9iWVauk4jApHoRM3tqjz3eUv+2SToMHB48AdOovWLBZL9wsr
bUOYO7VcG5vQGprfjqQlx9SJQuCXmorebN6tnMFlmsUk0kFBGpzWBWW+5TeCb6kyPcvDV1nu+71G
0WWj6fgMhWOs3VJhbmAYDupPQB7D1ollc+Wq+WzjEFrMpbCZt7WUwPfDcrTwsAxfqc51R57JyNOt
LLm3pm7No/D8keDeppKNGjpngd16unGM3O6MySzT13pItHIrp2Eef7ObTFIfqFA1d0EB23pNW+qz
QamFcdBIJgltFmuaFnEMhD3PX5W+AgqGD/IddSHtZhwyccCeaFi53T4ZjzoBifNsUMbfFrdb5phT
Bfwpf9Uqy3ABwoYoifZ1s+nHXn+PKBOvvPjnCzi/gjSkUNSjqLmsZwIMirKgHZJXeVSnnZ0H1kMX
aoZXK930j+4nLB/0OgSK6UaA8aRafLqChBG56PGcfZV8OgU/xrgi/fcdP5WOOXSBH5eP49mXzXkc
hPdZwIr273Iq0ZQMil4Lm9dZzumpQePIVQhQeXwlrfv/GIvMDITEXOqgGHb6ZaDHClOewvZVk3MD
lADyVVveRAgetRSutSDO7hmScGqzc27El5Enng7W6bCVS18dXp2hrm80P8RGtuiNr0MXHTsn2oZq
Fh8vz+XZOwRaDlw5+DSVY+AsEZl5MYuxB5H6Kscy4UtjYUy0VakVruR952s20/lshcsa8QxI36ef
5sRd3ZGnqa8NPQp4taoZXIlhNntKZGctCpzn6e++6LxeM9YO5qnOa6QtXiKlNuC8tE7yJzFwyE1E
ZjzACI28aUgsAKBh5kFkc7ZBrGZ/Lk/nWbUBUVBzlp2g/z1XyZYRmjaYWtpWXfVOydR8DhE0uyaz
Gu/LCLZRUgX9n0JG6TXSleEK5zz7p5qO/cpcf+g7//393NuWhjIphXTiGv48newwkwY/n4zmDRUi
hPImM/IrnO/boKQuNrbImIQyGkeONukPkp4KQHGjphzS3qhiasap+tzEECmOiazk8m5lhpY7bgb4
85whS0uWjGbF4sdpIUohTWKob+ghafed7mvPEkir31S8q9RLFOhsA9WjbUkmel1GWWd5jiEpM6cx
n4MJvftZTfHwCwx/O2xXfty8M05nDm0gnl3oI+xU4MOnM6dUdtJ0yqS+yVXjfAnpPP1WDCkpXbW2
ta89HMHedRqUm9yecn3q0p3Avauriv7Q6ALyrNBLYays5/LpmGeMRJhIgKxm5mmf/iirI07sYlN5
m8ZkeDNKJX83EqqqOqt2jyiZuTYL8xKczgIHlBo1Nr2IUyDseTrgALEoxSrMeovySp7dnLLG8AIr
bdxS1MHXvC4y+cYSo+zqSYQbRs5Tfe9neoergJL+yUbimZ1QmzTaXF6f85mg9Dsn6yRAYLqXeYmd
5ChKtIr/J26NZyk2fdr9Wdff+FZWHNKoers83PI+ptJLbx1WPluNhGRZq/SdtoZVowZvAY+AO8kx
DRGplK6rom6OvZZ1V3pvi5XZX15eH4Pi9kSFH9wuld/TyYcuJ+CYMWg+AVnF/kbf0/JyIATmyrcW
ldP9YNTKsQ5g9F7+3E9mlzuaujaF7hmsvFj2fhKlYbRS8IYeUf9YNHa+EVGoXevtEG+wlj9cHu5s
duGfICvKLc1rh/rI4kOJlOQwjKLojYNTp66GgNbroLVjjThH2rvUtdDjNfRuLc80lrubcWfR2JmJ
gAnJsiCs4FHT4hERv1UJRwf2Vr4JnMo38C3l3fvXHctgtDbhlBOKzUrVp6tZVJba2VkbvwGtCEe3
hNMq4cJD9QP8vbRFsqNac1f55Ptmds0MKzbmOuviDoMkGdEo79I3IwiyQ+Xb9jVsYP84hUBYLy/h
50MBwJ29jucL4/TrJkjdRSwX6ZtI1HCbOoq0G4SqZtASKRCsZCRn2xMgCGZ+DIOzAfIxi/1CFTJS
JKnK3kAvCi+MB+3Q0ozaj2MnfUvzaa3Y8ul4H45jqOIDmVx8nNyAaoqUMH8LIyNAC6LIy+Yoq4Nx
HVRZLiFZqmsr0Mmzsz9/Iqdhvm7Ahy6XLhb05KXYSt/MKBru/KgstnjtmW7VxgBu5FptbkrdiLF8
Lfq1oOmTteR5QfaIvTMnfovPHbG9igKonm+iHXLoTLT7D3XZRyGd7tT8dnnjfDK3DEZawj1OLL+k
amSZFqaJVudvUxZr21w32y2QwmHfob7o9bA4V+6aT8fj5aR1OmPJlhObqmorinTI39oqMg8UJOLN
NFXpNx6u7FDzzK+0A84nE10lhbou+OjZa2gxmSU240GfKvHbZPXyfRm02MnKxfiNQv4advw85CSI
gttE4vwheCYvzoVSgO8kWEreArsssNyZ1ATNBdv85dRqdIf7NZyxSC5BTnXaVxP66q7upnKlhXg+
wfwIGgS8HiiQUNk6vQmoSo5yNOYcTmuK9kacR8hNZNofayjiQ+3k/4rWYSQMuQAIUjSg1LSsZ6Nf
3BWNNGVv9ag/123ZHAKNh6uYrE1IqrS7vF3PlxNoGJ1YypKzDfNSsAqKUBtrvtS+4WHv34byhGRN
5IRHXeve/n0kkISEHTT3aW8vYr3QGZWxkaruze/V4mZSHbHtuyDcYZxd7S8PNe+Lv6I8YF3InoKO
BcKgIADmzJfRX7XycaqR6pBS9T3Ich22aa1ua8XusVuWEHgJavOY4kq7EX0YPcg2qL/Lwy/hSP+N
P4PLuPE0Qu15S/01fg9kE5W6RnmH+qDr28Yu1Z+N3rT7LOiNTT0W8o0c+I+yr9oHENyAcMxp2ulW
PX2Vm3Tt+ltcvfOvoVpCD4hsn/hgmaDSugUyrTTquyp11gZZAygYZuZr97Gv2fva1xE+SGtfcaO4
6laChPlFXqwEqmEcYTrjXBfLyqk5YCyjBpn2LgYaTkGbTz/VyJJWCkLLtPC/T5w/kHgEJvkSypc2
FDGzTNHeGzA/R8RZNBcTOERj1KoSO3k0VDeL8PZGEGb6EtXSrYbQ6DG0mmOS98V38NPVmj3LsjHO
b/oo9fPeka8SvC8uSntoB0dKde3dVPPnOk/9gwDhvuONfGytyK5cBYn/aYPtZXhfjiE0kbAFiIVh
9QrccHHE//shvBDwI6hEkj+f7saizFAfVBP9HZhjuK2dyDyGAvFRqdOl7crOnwPp0/Umo6PZQC+O
P+j9nY7V9k44m32JwJU0GxUNZOuuu74JnlDeqY9TPYUbvAz9TYra/WaQfAraoH5eLv+KRfg9fzBa
biTimg5khD9Pf4QS2HlvgNgJXD2qnavWdu6KqkfUp1Ta8ntU6bCM67RdowB/sguROmOGCTIIN2BQ
nI47+lEuxTrCIe6ghbeISvjJlxYqDFIk0vheJ4O9xV8teB4wJILPgAzR0Rik3mvRXy29sJOLq76m
2bYSXX5yHfF7ZjVEMmyI40uYsxMbwnSSCnlXMKnyl2BoxRH1MtttY2vwROYPVwMCJ8iHJOYOTR58
WKxavx6nTN1qtKt/Xl6e8/2IrCa8LF51RDGYsNNpalSnMxs5jwI3NnSAMo7uf2VRoJvr+Rqb5ez+
mcVZgeTMY1GiW7pbFFneS1JtdQG9IbReQJejONQVaVCsXHRne46BIASx56B8cdznf//XlW/15TBW
nTwEqOumU7x18AJQN0mD1Nhdxu1suqD/cI5uVdRCVq6/D8DwyaljcGLOucpJT4WL9nRwvzRFX0wa
G8+HajXuJiqe6rVIiuBbmGrIpSW21cjg2AFGbkaplJ0rBXf43zCmptwro8DM3DLLx8ZV4z4lYx0U
4qrIRQ8k1L/lKepvHgojje6C6jXz7axnET4bUZtLd2ZViOzKiKRORhQgBBmpmfJIDK8MCDsVrg+P
NRw8XQvsF1SVst8iFWhGmpNVae3WnypbyzcUrCa4TRW6FL8vb7ZP1mW2tKbDRV9Zx8XxdGqofpda
MmhK4Jq8B8es9tMvml6mnhBF9kTSOvyubbtaYzGcvblEOjBJZhAEpQBSntNhOwNRHL1O1cAV0J3q
Y1/mY+UBzdecG6Os7PAIr6u/RneuSLclDZu1R38RtdK2MD5UkOcuIjzaJUrIhJIGFanHDrMBHTe6
gHQbau7wDmQvd7L2xdQDY+X2P/toxkSAE8UPory5RH360aDaEf3p0H5ydSP/k2My9zVDM50mc+9c
qcOAhzpMhJ05TObKCfjka8kQ8LPm6Z+pI4ubl1QuNpwYxUd3rMKD1QRlfAhUdQrum1Cr9ZuciD1d
yQvOdhb9fApns0wppDAIMqdfqwR6G7UUNSPQwrruNuglNp5SGUrqpn1QeFIhOV8qwDb+ylXzUQs8
Oe5kX+A1ZxYiqBfoyacjI+yUO6mmQYdp5K7JrgZS37ryilZTkl8NugSgofVWaQ42XoVh41k2UKOb
wQyz9ouV9YQCO7J/9Dgq1Cm/tu0kCVepVCDzqZS2xcZ2Gn0vCKzhHBb1NGO7Q8TpXGjHgfVHxInZ
bnRCefloaSTWCEPRX/SvnYbTrLpSZikhTl5SPW31NJXDWzOmILRJjLoqNphPg+G9fMaXDwrQLVqr
7Dr+AmB5iRuOifVlcjT1V++0G0N9cBLhpuP3y4Msl3s5yGLS47Zv0GUW6i/tO9IekjuMbvjVWdlT
y328HGSR8DbCRA1MCtRfpJmupniBdFWFR3tNpXjlW5aGH6YFfbyQPr4lOFj38vfxuPYlyxRs8SXL
enYeGEahJqwJogjiRmlcadyYr8GP5kG9v7wwy1tnOdLi1imhu1tyxUjK1/gKxTBja3wRV1jEXB5m
bc4WD4kKLyGHI6j+8r9km2gjf++Pyrf/bYjFLRb2euNLfqj+4qL29I3viq20uzzEh/Dt33fHcrYW
wVeILZJWlHxG+VzelvtdCEPCbR86OAV/QskNfzvHYCMdkbUz1qq3S10D0sCTc7pMRNNQKuOm5/ui
YF/ph9r3xvSbXDduJRlXiuqiXXNr2NtAOyqa5EpGCXjoKMnXU73jN2969EXMHwjJ1ZChL0/Lyg2y
jN5kiAZRMrCHhPWS9nd19thWK/fHpwdi9keiek2fZ0kwVQWRH3oh7J/Y/ZFeKU/OU7AJdvnh8pd8
uk3/GmZxGvIxCh0RM0z+Hh/y1/G3dBz3/9sQi5MgmUWjpbRWf7XbYDtv09H912j6Y6f89RWLk9Bo
UN+nZB7iqrgJrtRjeYzXTsJcbzo7CX+NsTgJldALq9IZQ/maOW53A34ME7jqpajcVvPiP/LL/zZt
i3ihDhxZalJ2f/4+XUs/tatsv7b4Sw79fyfsr2+ad8ffWUisiEJC+vqX/1TcqPv8yfzW825fddWu
+Ske9MltfosVw5i1Hbd4GJs4HyoRMuY4etIvs9xIhef8MB/+t9lbvIxZESSoUTJ7/XY4/LfptOPl
IT59fCnwEi8jNMYxPZ08XH8mAIWx+suqrnLpu61/N/rJ1frH/22Yxd6W88BPoolhCrF1jH0UXxWF
F+orh/Ss/ETCDzWK1MfEAQHc0qLc2lhw5KtEnh6d2haZq4RDe+cDxeygtEOi3+VZjgYfql3hQRrq
JNvEqBK+h3GlE3Zg2PD8b18NeASM2Ay4BZZDm3txL439UGlR4yuPdpxgSScP2deKCJlwrdRc0tBh
JZKaZ/Hv0z2DVTAVAisCvgl0/+J0owrHz4kd8RQYqaO7fhQm+E371lpYuHw5iP5nbgTTDJafTu8i
0WsHH/FwXfUfu1q1S+HZhRHJVxZFAF/xaKzVa+Zly13KgAwFZosCN02mj0f2ryOeAK0NgyopnrQy
NTzOXSZ7toTrlWVMmBNHTbGmlbk84OTNPFlzJRuBDg3Lm9Nz0VDVAiemhc+1KoXXk4jDryY+i18Q
X7a/TvmU3ySQC1aKlmfrN3uWKTaTiogObaDFYUy1RB4kRKLRqlRBzFB12GNfoHqXd+XZ6qHdP6MC
AJ1TsQOZdvppUmEjC58q2XMllU7hIReef3dms+c9cJh05cU5/yRYO7PlJ1hJ0tSl/KZdUD20UZd/
LsysvanwZb/LSmNt4pbhMJNFqXdumyHbQTq0mDjZn8Dv0R15AA2AzK1kGl86K1QO1jgLAoXmCNo1
QG0gofTw4/JsLvt1AFhoeNrkpLNgLcp4i51iyElcSiKwH0rBkwAld7CrZ2uQAbhnuWhR4LWrMAQT
PsE2/oEIa6Y6rhkEsfQWJ/xnKxP+AQQ9uQRo2iE6RfWTfhBYl8Xv4Sn0EZDXA5yY0GhGsiSurWxv
tE0X3KVIjFjXVZPpygYge1V7AYLNjivr7LzvFaoQxRvOwu3oezUqf3HjmhDHzdJ1ktqsr1K1NooN
qW7Tpd4YUNg6jHod6WtuXmfHnZgZeYgZucXeYU5Pd2iZOBgv9LH+MHamdAuaGfHjji7yr8pOlW6H
WE8OWOvyOp4deJvmI2Upjh8tLABap2NWbF5hm6n9UChMGgVP30Wyw7pCC187+uCZv+i5VR4vDzqv
xelacd6BP/G1ZPHwBk4HVQckz2J4UQ+F2k3mFr/hOsHZs9aMQ+YEmr3TUl1J9mHaydnORAQv2KN6
bq+Bw8+PD21DOMiAVjiN4DlPf0Y3p2A6VPAHcwrq6Rbll6Da4ItuakcBOq7cTBW1vG0uo6+9zcvC
8O8uz8PZlTSrn8xdGippkEWWZSU5KnQjlNX85xSPYU/rIBqGnVH6o3Cz1gzWLqWz4ZhrcIFsLpBK
AHMXR8QOKgs/ECv+mUxJQr2nzmDqSxH0dzfGm2Dlhjib3Zl4w2sJqJp3GRjr6ez2MX02Q7TSA1ZY
413Saq1XJFq2L+Kgd+2JutKYRMOGYp29sqfP76aP4iDuPvMfQA4Xm5oKlYGOTVL91EQl3Vap49zo
XeTc5mNreHy0fq3FqXqn+Lq41RXxripNuhKTnZ0rXrOZ1zgTG/mHJbPRMdJYl4KSSJyHhup6kXRb
v51FWvveyK70MngMEVjbXt5Qyzmf7Wt5SWebOjCPlAtP5zzPmlSt7NZA3juOv9X0YO/6tNe7OzTO
p/detRpzA+K3bm5tVfRrQk5no4N/AyY2j8+8U4A/HR0RJAv++jD85HLTtgF2FebPCFF2Gc6FLQ9f
c2BH6Z63qd8jxWP9vPztZ6v+UfrmKaQBwF/P0Dh+F1D2NMPxZ09ipHgiUm0Mz+w2vtI6bHLcHIz9
bVarxfeorM2rrBvDFy33B2Pldlte4/PvgEIACWRGXFKmPp0GyVB6Z2xL+Wf5fzj71u44dSztvzLr
fFcP98us6V7rhYIqO3biOInjnC+sxPFBCAQCJG6//n1Id8+45FSY8KlXJyeCEtrS1t7PpZfZHCFB
EN1xtGTVQbAvz4GAUlxsIHVePxMAacgZ4LH/bLadP1NNHG4UsBR4CGHhcpDOEL5b2hASKSU5AI20
pXGur27g1+CJBOoeLhwGxPG0dVa6crH6XnQPbIGwCR3keAsRkiUlYZhbUSsspP3AGXz/9RfWkyob
bAmcUJCBxeLCWa+FdV66NqwIW/fBVrC5XuU42WfXme2tM/Fnz0HsQN0QD0MvSVvHXI1B0UGfCPvk
QIrrJSOVHyOwOmdjo9I3ZPwgIEexFyNHwz6p46t6OYeQk1PmQ15OfVSaWZOM0KqPqJGVv7szrI9C
Rg/iAiC5gMWeL5BQgeIJGyjzAZr+zY29dP4bNToZ2rJYomBNsIOkzfKtGiDF9Ouv9nppghm4OuUB
qINvpleHzT70oa1qGQ+wd/PTuup847pFxhFEbel5H20Fo6fffiIkCtAGxhJFQqijMcayNsp+MPIH
n5Z9mnm+TEOzDpMAMiyRD+Ln70kggZkBtMvaIlnJADAi0+Y2r6G5M9dqeWCNVR3Dvu/BDB7aU84N
LxGNevz1z3u1PAFrXqEOznqSr3Kg55/SCIcFkIh6eahLWrydBttOUNza0ln66VMCAMbAlQeHT+c8
Zzlk+xX8DB9Cc5KHua0cuCLRLUtMMEXxti9zQWhirbA/e8WmIi3Rdb7doV4U1DyKTxnpCDQHu5mI
gwfrqPLb5LVFb0S0BIHDjYCVa0MW2ayg9ePSDS5fResB8v4OMEY/n7yxCuAEIysKe19WwxAnroAL
C7+hA+LPZRRCLyJ7tEOWDW1MqDd2YQRMuCIs4pPnLbG9jBl/19uNAuO5nnrpHdHvVqhvMZBkzHic
O+rCgRUes/MEbWBf8De5yOCSEaEhj4Lvse+xPmjM5GJ7KLIHcDW6gvkM6AYR6ONVAHRIxwe04e3K
EYN7UrAEho/I3Fit6UUUIO7SR0ES0KFoGMEjuQkZTHTegmZid+MBmkdTWyZu2wflG0in0eaxYFbT
fICEHS3YFdznHBC2R8/IYPyEg3jOaSRMC05DEYXaTksiyxIV/HNMuxlwxSHSQxtwdNv2CgUNk31e
mNUBNEsziGpY0TIK6ilcklCmOHHDnZd3soda0xEXuqD8C0izEO4KTg4xyneZOytUO+GnyNIO3l3F
E2hfdZ0UMLQxAfsAohEjARc/XI84PLIUd26P/dVMsjTSFsJDY+y2y+A92NB3aiPbLS2eTkWzGHdB
7lB5Y+WVW8BoxxaqzKPKpquSHZMmlF58p1TVW2lmFVAvk4LN9Aksb5+c8tyWw70DMAyHvDK2+iSc
IJ9yV3awkfliGKivTLHJOJRCYhCrHLvDIqmb/Mq0SPMMYW+xiutaU5FklT0CzpXDhOYYhjUxDrPV
T/0HMZK+Ps7IculRoBw/X1EPmd5BTHbGDkNN8/7gByR34jEbq/GNyu3OOcJJJhzjrrXhDOVkg+iu
4YPpBR/KgKjgcc7msFtiNgDlkkykavK46BR1j9CX4RQECi8YUmRioFW4QW9NcbUE3RDNGLs4DCZg
KWUcFrDkgAYOkNj+HFneGJQdFjtcvhJobrRwDoQNo5zvCCVkuUYjKpfvxkFZxZfB6h33OGYAkXxa
hsqGcX1eTWPEIRW4fM0ZDAATmH0oXkeN0a/ucqi59cZHMIaA8PY9m3pB4vgCUqEQUHXs1PMmn98C
C+qs3FtvgLZMlPdub9Sg3cxgtEeBgtJVZFdZ333EKwTj1YQLa3Vi7RAaiXLsid83QMmK5xY3/BIe
QFBfuZsDs3WNuIBwF5B01ggVMgvLD75A7eLMTSxK353r2KjMroeUvmhqfsCnswuY1S1wB3krHOrL
GeLI2ZD92eKV4B1E4P6WuYeqd6ATMrZAS311hmnKwB6yc+hK8xobwS0rM55fgYFaBF7cCMnkFA9z
HS7PBvHNxoyKOmeLG4Eiq3CcmnVOzNMwAG//vQZaopAniM9hJg5Wi2vQdxA5giKpQY8Kv/36pHh1
9EIP5J++o7iCoTyqJTL4GQz+cxX5aFZ9HUS2AYhiXHXddOtVBbYaoxbFxlmopzTgUVvIftGfBwYN
i1bL0QDrAR6oI/wLC822iBvUa8tUkcKenqD14vp//foX6lcOZ00GgcFCpg1gBkCI52dhzeDaEHZl
94XRMQxjlYmOPoNTUQdvym7AbmOVzB9qfPJF9kdquZP55ddv8OoHA+LkQ1cmBPYXtHodjgK+gRDY
cqrPAp5yn0Nq0++TEfTvLaeF1+BvP+uH7NAqJgnEsX4m2z1cFmfps88KkrKnRriTdUAhWg4A9bZB
u5G4vZpbWI7gAo06twPhLmhqnc+t5cwEtnKq/GyODazcgHIL72GbK+/GgvMj3BKtL8htS+sg/Kr5
/Otf+qqlAZg6qgdIF8A7gFyBfokqHJfA05nLzxC7zz4Kj6FmkYKzSB3AfQnUudMqr8owhrWn9dR0
cz6BewVyhPJja3Em8/3gZ2TaKFT/6CS8TFYg64j7AKYD7B0sN31Kel6Avpl3xgME8Qa7OFLIW0HU
vg6Qk9xht5qmKpUz6gqo4rDFRwGR0S54zGufA3vXD1XfQKvcgC1PHLZ1kJ9QBay9/AB/OOwuthg3
5TlfLU9chFHGh27YKj0LdNr5RwxJM+d2VluPE9QKvSP329I6jSJEDoTciG5dM15dwlcZfOSMSIXB
M1gJOOfPK1qsxGJ2jUfOFsd+i3q7NR2ywO5FWkwtB2BqzLE9HC2LSGZGPrag/C4X7minnevDGvPX
6+jVGgYuGGky0JJQtV5f6fx1ptawcun4xWPfZ35iVuUEjBxIAC4z+4O10CHNFreNJ1LWG00pfe+F
2vMPp2BQg5CvY/LPn4yPTwoRcPqIuxgyTckgvXNc62EZbAmJ/WUAw5z/ZhUAz0QWvTI8vJUBpV/L
uRz7hSPzffQXv7wCXb648vqQ3BdUsitPWdVvgljwPEiTmdjzf3ij6M5qNTE7mVVT/2jKJoMZkzfw
B1nwrDvItrG6qF9c8AJtnjkbGMDXqxo3oNUNYA1CIO61+sOI5u2630+PLpDU7LplIalvaVEv7ODX
EBTfmNefrOr1XINEP3j40EXXZTZqtMX4OIzdIwE1y/hYgFYAdkUb1PBkmXOHXaM2AOG/BgYh/ADs
r5wOFDqWRRw0RblVnni9srAZr4UDlF5QP9YpbrzkAS2HkT6uoNTD7HrZVW+/7Xw7zlHNOv06gF7P
NC4XICqiZuxAB1+nkk+ZBQ3yfg4fA4g6fGrEaN4x4UEJ3IA+5/2vn/UKsIQvCdkkGJ6tChxona0v
86LfmXm1DD3VkUcu6xzXKij4+n0RQyA3RP+zERWf3zdI7fkNRLcMAn9ayCM8iBZNvBthkzyXaPus
NhzoAUMG2UwFbiHGTTkLWl1zgNQg7w7rMvcTnYLxw69f/tVEgQqATAClTwiWoB+9frUX7y5z+Nz6
tWF+RtvGp9dYD+2XAPdACuWE0iOH330aBDaghgoB7R+dC22mbN4ZUO/l3meHlO5n2OwCQOYRN2mF
CDYW/xpLZ2fequUBtTUQelYdT73rPUNZDka5nruiTc31ApYfinbpTxzi7Qc0TpyI4VNe4bxlSb44
ze8mlKvM8yoPD4cKIH71HqdygQ8qizb4nOEKUpwWFdYlzn44vLzJcyMkG0nPq+AC6W8VbwZ1an2u
TiJQUGRFgceAurSrZOwMix0zlefXmIIe4O2abSBq9Odh1QDKjK402u0o3epQsbKA0XY4Gta3wfLu
gmDIr7vSUx/Hhn/GJWjLIfzV09CIWMvzYHBDwAeo4vNFKvpRlmggTE+gCKDLvnQG3Hn9JiyOli8K
kczQTN6q/+mFJABTvDU9X4ky2EV11mE1yG5U5WI8hWFW34FQUb9RzG83AuInvwy16FWUZT3qcdc5
/2UwgS1qJ2iMJ6Ky4cEd3CmBwUJ1aGZISUYWaZ9/LwDhFmUAko1yOyr8UGnRnqfgYj4JkZVPsFY3
ojakVTIMM48G1i6/mUngUbCGAZtvPX6QxOixDnJ8iIuvfKonrzsaYhmPuI3cCmSOt9B5Gn7zkvED
5w7kzspoWPl12uOQvbJ29pYZGqDj6vcRyDR38ir2Gm/L/Wod6uXW4iK7RzV6jQFsnRA5Pf9oEyud
EpM7PfW+auAez5erApoRNxTmzQ+//l6v1gc+FEwRILiGgxNXRS0vhTauN9uLq55mGVaPAdRjgtwv
BNwoJT11ubdxlK155fkvW8MLBU1Un3F46oveNRagEcCFecp94T8CJuSibDYZI+y2lT/VCdQ/AG5d
QUb5b+6XaDlCLAFNMIQcjiO99+mMkPNegpo/hQ1OuQiZWxYtuP7G0wCv6o218npWsZ+gc42+MnYv
LM7zD6gUpBQr5c5PkCe2Tn4xUxHV0FH5HtZDe1/NPt/4da9wxWC6oK26il4AgAKYknafQVmLVuAz
kW/Q3Qmmbx7QbMsV8VkBCFZQdVkNatsyl8JKFrh7jFdiKuB/UbdFQ6/mzIVQYjQUWI2RUIHkBzkU
rJbwKhtrJt8gRzetyDQKgyiYINkZNyMFfSMfCBqoLxMYonYK/RKo44gtiS59KlfoBySXcASgY43+
qHZfMHqT89mDHvmcmfN9g6rlqQrnNoHGVPnFNedx49PpsQeyEIoVPwyFsJHhxnb+6QwlSGa1nf0n
NJZYDBjIFBEoEh1LNLu2rs36EbDqSOHsXiFl2FLAWzt/VlMgCBxcgr9BgXLwnoURMqid5XOuSHVQ
sP9p0nxpUTq2mIvjMB4K4B2nqGhXemkcytXBIgYzjdns0AO+5cAmxulUhP0XNgobE/Oq9OBBTQVI
GFzxV1ovkFXnb4ujkw5VJqon5YRyfLZa+N8e6nkoR9iHo35LEpv2Rvk85MSWsBiGYP77HB7cKDaW
yFvzY43znm8lJtqOgjLMKhoE+hGi2wMuUFv4buaQLBOmvG8ImQ6WPYTpXMnqCioXKi6h4ITqFt0S
w9QvPj+eCnYraN3I/UGs057K845lXuXKe2iV1WnARnqq6rC9biyUPTp3HN4ggxhSB9t27IGR9w7u
rFsYdC0y1ncANgmZJ1CCiBBdKE8FS9dkTtjei7EULIb0mhnEXM3B0e/64K0EqX6L0veTyUY9bxVn
AAoLVy1twQKyO4qpMdv7Us32XT1O4khgkvNI81AeggBbzpI51vHXR9RPHwoAJLptwC+8EjklBfBA
ko/dPYdD0BVFf+JooIZ6C6W3LAZvcYhIw8bk1w/VtoEfkwslMxeLCrUtIKHOF3vrBgJ1F9nfN2Xd
xS4a3jH8hJcDaJNb8vFaLeafj/JQR0TDCPLGeh5TMdKhsWF197QhXn0F0lpjwHGkcbI36OIt7olm
VsciJyCWBEfNzNuNw0P/rUBZrYjkFR6I/Q5n8/lvXUBgm9D2aO5HxWzw2YLqJEMD3ZJsKjeuEdqO
BxmTdVPF0Y//QRlMFxKBtI+0RqOG9UxV5LckNIdENXQrtdauZj+eApI3dlac9jjutTNDmgV2mlbU
91Mz01vV9E8LJ9MH4NgoxKDcLrEhKQIXMdaeAI/88/dWzvoTUR52VqUJEE91iCsjuc+G3CnuyRKy
9ziSSRw2y3ANhb5mIzJ+MpsrUnA99XFPAsLn/MOhwzRVxOXNPRmghJj3k3wHF4Ly669/0E9mc0V8
oPoANCvc2rQUseJlBtMiIu5LEyw8OLN1Mcsy72CH1E8GuLechtlx0UPt+yqm/rBFqdX3uVWRBaxy
nD5A9K6XmPNfCcAYr+DlKu+5uWR3RibQhjbswqgO8AEQf2a2MDYun7paABbQCv3EDRtSdKu617ol
vShaALEhStpa6h7+qRCE6+F4dLDqBVZBwPTU+QHAYfNtnUn1FLaSXwOhIp9USPmTCVHBbxV+x79c
wf7zafovaL3d/TNH7v/x3/j/T40AQzenUvu//7gtnrqmb/6S/73+s//5z87/0T/eief6g+yen+Xt
V6H/l2f/EOP/6/mHr/Lr2f9Jakjvzu/VczffP/eqkj8egjdd/8v/61/+x/OPUT7O4vnvfzzBw16u
o+VFU//xr7+6+v73P9Y84z9fDv+vv3v7leOf/b8uX0epsWb/Odq//8nz117+/Q/i2n8DNH/VbYZk
NCqQNlbn+Pzjr3z7b6u9GOATsNJbycnYw+umkxT/zDL/Bt1cB6G65jKQ8sQ/g1D2j79z3b+h4QY8
PIArKOsAq/bHv1/v7Dv973f7j1rxu6aoZf/3P85jFA9CooRn67mdA2nBrMlw/c0r9XkJ52+Zengx
Ef960v9hZL3IW7lIqhz45iUI2YgVUwT9gI1c78JLv+pSLLN02skukzn07wyb3FUrC3Hfa2sxJZRv
1RnwzYkx2stt46JDn83VlivopTfXtsIMG35fFUGZABC+avnmxRYF5NLI6+n5Yi9oIAIxoaleJgtq
CtdLbahDVc7hh32zsj71xehW1i1jDXPoRIydDwoUWw4ecT7vG1zbOf2Z+qPjTWWieOmd8lp+HY0y
2MiULs2LliEtAdzVWt+oErtvoyxfboouP+17by27xvQKEUIJL+nz3no7V1X4Z0h6IeN9w2tZrN+O
7ehVMP9jgZreNEyZt1mwpcd0YVr0XpMrfUd1wH8k1HpqRR57ubsvgPRzOPO8bPKZVSUVqyNPBFXk
EF7tHFyLzmLoyx6MhjIpRPsus4b85IppSx340pxowQm/qEb0ULJLOviSPEGZDygRZoVXuz6nowWo
Uznl1AxgSriPi4jtLcr2pZde//xFZGaoEs9oaFXJCEHcqIMaTOws5r7g0b19a/RJWr/GKskndoRu
tBXxYdr75lpkDqUpRVt0qLz6ULaspiKLx0BtkVUuzYsWnLSusiUHcCoJwhXUGRQxCgdbkPlLg2uh
uXC+jOCcVImfFzB8dCHKA8dfuW+l6HYgnqUUB1kPmy276dXHRmxcpC689ZqDvFwqSF/RXCXwoSms
4ZavFcyu3kKyXxpbC0zPXqgRwvcpQSXgqik5/0ohk7xxZ7k0uBaYrRdAHXOEUzjzvPLPzjN64EH7
bsvI/dLwWmQuED5pUVRkSdYX6TI2zmk2yXTcFfa66GcF0oqZG5gYq6qaQ+bW5QmaWltKlJdeXTs6
geczZM14dujQqTcckJCG7/veW4tO1PVbRgvJkl7BqslVznc72+pVXHprLTZruTBSUaDmAmEc+CT+
pNB63ndC6IIpJuw54UrdssQEWTYCK+3Efb4lenDhxXW1aDkActhBEiopx/wacl0sqlj5fteEW1p0
DqB+cwu4o4RhWMOuP/Wc3+0bWgvOGtKOYVBj6M6X/pUEP9DoJj/dN7gWnGU1U6frMTinLHLdQ+fs
fGstLKfe6TuAe1kyV2NMLWzeng/M0b63Xr/wi2Ozh6j8bHgUy6QlTtxTw0m8cP60b3AtKquMiLpU
HL68rHKqYwYGnfvFb0bAVvc9QAtO32+koLJiCV0kKOWfaWfv/JpaaM4+AU/exsgNma9lDr9h3i8f
9721dmoKFx70g7/QhPHxGyHqJnPFFurxQmTqxcHG8NU0Ab2ZDPbk3TNj+uS4ubXRyr00uBaaGfpP
hR2qIslNelsTiUuEMfb7TuUfqJoXK9HKHZOBn0ETowimA/Qmv+BCRPctc73Dl0EYvQykS5NCwrs4
IH0YNfDH3fU9deEG4OhDuzAxuCi+hFQklBr7MqAf4ikv5oQYgoHq6lBMOJqgnTBDXDfNZufn1MIT
gIacKGjfJbB0x1lRRpkq9064FpnAMZijgnt4YlRWkwS5fICaTLDvwql3T8ehgIZ4jsF96aLpebTA
A9n3KbXQhCE7UtoZn3JkMoZe6xgpr2T7LrKvtMFRfJJ0wHzzoDUixhsrzkMy7lsruu0TNOoJg88b
TSCYwiP06FmMrvGWUPSF0Nchw+4AFPoEti1o5ONbkCie24VsEdkvja2dnPDDyQYLGptJR8CqgLpG
Ui5Q2tr1RXUlWRilj0NLPZp4rcUOgWlA8ZC3dF8I6bhCq8tVbsx49QASQou488TjvtfWYrPjwSLz
3KcJ3CkYlGDD4f0wBsHO0bXozJsRAg1tgxOoZYe5O1XLVvv50rfUzs0OVk5jC8xGAgN4lN/tb7CG
3/I8vzS2Fpxo7c4VWU+IcuzMA53dOgZjeKOZ8PPBXR0bK9rArpqmxwJX4RQNy3AYVvbYnq8JXvV5
lkX7yuOUtBhc3hTzkQ+7zkz4qJyP61uokQ+Lools5htRVbfLsKvi4YZaTBpdsEwQ1cQbVxGUaPtd
R6WrWwnXzqjgFtnhHIY9smfKN3a25dt26QOuf/7irERnpw4oHRAxi3fNx1t7LjYAIJdG1mKxmm1j
nBwcCi1l7J7a/ada1eWuHQQiC+evPUHzG5LW+IRN5XzoglvRbtn+XnptLRQn4ENl5+C4ceaPuQIz
a+ei08LQhGlxB1ASTYCof5rNJVoWe19B6ZXyA3DTuZQcy24SmTpm5dzG4Gduqa9emJFAC0MOqk1v
TOuibkiXLBZU3QO1hXC5NLgWizb37blpawye1+KrHwjzhroL6fdtITowuwq9DtofGF61sKsf6HSU
AO7sOiRf2c2IXBpB2yDPdMuu/bxkcBVPbV+5W8yjS3Oz/vmL2MwNoyQsh3pcV7H3pTkBaz2fdm2t
OvG6GXxaDT3ih3PzRCtwJQte7ivNvqLEN603+ID94pvyo+/M7+ZJ7DtuXhEMme0WkBDDblUHp7Je
2qNhT1tOKZemW4vQkpcM6j/YZWdpiTn182WGZRJTUGfYNem6BE9n8Bn3HTwAah3Lm7JS31lrOff7
BteiVIlF2ECdYN8yP7p+D1X2fV3HV0pJKqusEVhopMg0jKmd9TEU1o2dc6KdmH7bFGSaMHg1Nida
3C6k2FU6feU+UAWWRB0M21YZ9HdVQMzUo7N/2DfbWmj68wJqfa0ADQFA8UYZRn3TohGxL43Qtew9
Q+Qll4uXFgx2JWBP11fz2G5BTi6sc10NpKxNgLE66aU5/BGOYSeXq0zmW8C9S6Nr5yeEEeRkygI7
YTYOsQ0jgoR6bMvl8tLoeoySYJnHsPPSMuwVoNuLmU64jO/b0HUZOWg5EjhWt14aKMHfhm6+HKqZ
yX1fVfeuAXtKtE2OmZEKwjy+40JPzjSdXaU30KjOD4swHyDeaDIvhQg7QKpW5l11dlDe7VrvOiPX
g/iHFGAdpn7WmW9wZhtRVuRbgvcXvqrOOgB+zZrGufFSHnr1+9Zp7asSEK99W8wr/2Nkiu20iHXe
IY3qknY6VdSfds6MluYWgD2DjFl76aggCMAGGTxyR6l9B96K7nmZAnR8oTAwgltLPVvsREpq3w2t
lO/3fVU9VjkPpSWxZiCG20QQzuG3o+WSfRcAHRxEamK3ho+Z4UwFTQRJxeXWkC7Z9/I6QsiAnxWZ
CYYPLLNJWxKYBx7k+0BCgFidT7xvzmC9Flg0Y0vfg8zPb8QQjPvuc64Wq0HRL5ZR4KuiNJkn8Gg0
oxIem/vmXRcWBHWJh3WOXcx1pvaj29TWXxQo/H3RpOsrqV5lYBljBw7DyjpkTThEflhU+/ZI3cub
yHLohMS727QkN7xqSGwCRHvYtd51WvbEoCdQuLmXQgzITAB38iIClvG+HVjn1zEuWzsQmZtyQ9K0
HXExgIOGu+/+qOufOUBjsc7BqS1ZacH+0JZJ72yqJ17YgXVjoQlaHlkHn/uUd858nBajOvm5PXzb
Ne86XAjusWJxmxGjQ/QoKisX/tiQIdr3VXXIkFe2bc98jvXuDtYJCWQQL9a8JSN/YWZ0GZUQujI1
HQwvNWei3k7SIJHKXXK/b2a09BceqJCMYTj5Gmm571hdfrOmheyqbQOmfb6HtbkZ1jBIdNflXh/s
0RoS12mqffm1ToJ0Ffb2Vg1IUl3nzvK74tb1Rm/fatehQ2QIR88dei+lvTcfKlEsiVj634OW/xu2
+oqVyszWJJBLxeYOeZ4bozDJyVgaex/MDKS183mfexrIdsByDzyYjg9Z68CmB84o+5aMlgIPprKU
tIibzkFWPIcOjC8b1GC3fKUurHcdPpQbZQtMMSoZKJGaSTu489VoDmLj0NZ4Vv8z9TqKqJZjaFUl
pr5XY5iYTRlEzDbUyc8cFfnUtSPYB/VXs+rehCa3jh0sLj6WSPF3Huy6A8iI64IgDc7ebFHssZn9
/q/KGfm+kNPFjZUDlXHFTTdVdV9eQzIuB/RSBBs73Zof/C/B9H8nTwvoCo5PPRS63JQNpL6ShppY
zAxeF1Gv2upQDnMHJ7ox35d8vgIfQWcBtyxsrNQhXuL08McGZnVLmv3SQtMSZ5capJXOgnUMU7uk
rucxtss23HeV020IoKFBPZhQeinpc35qig5EWFcsG8v40rtrEQ6XRVDRi8pPIZDg4RZHghOIJfu6
QeBJn+8fpszGIodXXwqPWPEdWobemzGv54+79o9XKCS3zAZzTVMkBL8Ti4zhqZPFFu3zwsy8wiEZ
LVYyQQLH5DBXB8L87lnkjbUPQwWBs/O5mXyvG13Q7tN+ni0HUtK+f8zgbzrt210t7UCeiCjrGryn
NMuF/ByAE3SzVM2wUXa9EMAgXZxd54BDhDD/uip7uxzyuMIeG4dhE77jdmEfoFq/RAr9unxfEOg+
pQPK9MzySz8FhQjkWacTb5vRZPtuvrpzA5AJoJpDJT6FY0sbWQxsXZQznH03Acs6nypvGiEZJ5B3
zeidf6qLqYsAMnA+7AsCLYBdLJjZmZBf9AZorGityXTp5D6AFbSDzt8dsuRdOUGrMfUA5jDjGoSn
NsYeZGf70iMdr2Si81zl2HrSllvLgwoy5y/YTOwsafxwW3jRd3CA+BGDhdEBgIZwriUeC7eaD7tm
XgcslbU9DlC3xODQVvwwwJXhndPn1UaAXdh+dMQStxqr9EmA7wpZ97sBCrGxj1vkvhueDlmC6jA0
M+vehxbd2GRXWWA2HySiYMtd+dLbr3/+YuIJmCzCsHiYup0Kowxkn5TMtb9z0WgHLmsdFTiiCdO+
ZxBnq7hxE/al/7jvu2rx6pRuUFMahGnQgzxElB9+yjsx7ktFdOxSb4D+ZSo7TH1IjV6JmfIoF9Ow
byd7JSQJFQQVEC9ETgjBLsO1+RPN7eZ518zoAKYZkPBwUBbm3SPzA4BRkkcgz/L7fcNrlSoPOtdh
4c9hSkqrlQd3qbyV1RzO+4pVOoapg5b71EPqOG061kE1lHt3PqBM+xr5hnbecjub2NDVWTrDmPRQ
eP0AKJPo9202OoypMTzm9X6ToV7iAiOFwns02vawc3QtXJvCDRtImYWpDRPUSHGDnISswp3fVQvX
vAQfFAiYDEXxursXzKcwKSH7KHkgxZ9vNbwCXykvuyylAmm9BxHDt7JWzk7MgC4dUdAshFDdkKVt
YxgJsQn7ymsuv+1b8tr52tk91EOsmqTFuPpZDsxK3QH9wz2jOzqmyZ9C6Bk6PUlpyM1PUCOvDmKk
v+dn8O87nKODmhZRglsvOUkzPk+JQt3tOEpi7trjHR3axGvSsT6ssjTvqyom3Vze+XZpP+2bGS1Y
5wlGT2uTLK3syrqlJmk/Ur5s6W+sYfP6dgtzqfMluRiUS0/NJB3aYXq0IGV9nfnGsutmDhOJ89Ed
nwmrVNjG6gWGyKNgb4uM7ysoQZrofPCMj2bbN2OWQrRQJOY8ZdG0ULorFX4l05ENXi1IOZDUGVyR
SGKw4whDimjfR9VSYQsGIbm7uCSVdZUvVy2kzz/YmSfsnW+vBWvOpd1XuU1S0y9tADbGUZixpQrj
+673121vGKQ8zBaKwWvZ3TvAmSX7bDvFlrT1hUWpg59KV8EMgGKrUZDAfEPnmV05+bR1H7w0unab
RRZg+XPgYheeVXVlgSz1UHoj37rMrnH5k4jS0U/Qph7yuRlJGlDl5nGmJuMIipNKyxbmfhFE3fwl
3vcVtOAFBC2ouDORdO79MWpy2wK7pNnys740T+ufv0iMi8aDbHK+YEu2J/vacHIn6lBe2JVcQlZV
Gx1YqJBwaDf1ozs616uI1acGNZ1u17UBfljn41M4u8kpMNqjhPJb6trueGKi37k76JgoSSyn4X7T
H5syh6AWpKrqaGmK5a99H1YLX0e5tDDBbD764QRpX+r2Bw7f4X2bgw6JYhQy44XFydGBWM2BNtV4
bBk0mXe9+yvdPxqSjNhudoQZwEBRoiDeszN0+a5Gq/NKQAXQftqXMoeiPzHqg6jR4PbKbtq56n3t
uB36tmmyAIIDvnCgXGcN6kbCQG3fqvS1iF2gK1k4htWdeiUdchBVLiDLQPk+XuwrJbVS1TYvVdCe
xtLtYhHgq9ZQfti5cLSYhXQVnE7K3D0JVoVHIAHE+9KW+24lrwyTmlKNWJcTORWt+DzDs+258sf+
y75VqR24XTCwkRdcXA22U/3pmkx8F7LeAl96PzrxP9n1dYsgiCNbs2MpcUVnaedvIOE7ZebRlzZ8
g25miyoSgkbTM+ONCBrfuS3HkQRHCGfO2fO4Ck3BF6NmXUEjo2+EYhElC5G3cEushzom5Wz7qe8R
yr619QjVU0jpTbMdkZl71jVtVCk47HSy0EhZMdjlNzLZooGjjOON5hd//ScTEkjICN9709xV1/CU
LfitT31WX8NlReRf4PDVqiKCqe7UfTAg9FyJuJwlHG4i/Igs/0as0czhXwX7RPadjESOkLgM1ZR/
ytDib4fIcQjFomvmLnvXmA6bbricFq+LYdwRyAOMTMrsXgxQKLiFw2OwkAMD5pPd+60qzSEap9yY
4M0jZrd7gGdGRY/gDNTiKgxU4EY5vECH5jAYVcXx+6la2qulc0KA/g1C20dr9Tp8GzRmCBeMsXM8
eQOchNXyeBynIPjOHWG2b9HtaiGVL6vBMuDdwgvcvpppCvwuri2a5/ixMihndTVgzLZdJccd89tS
GS5tozFoWQEjW3vKDB4Bc2z5TUQDwPnhujr/f/bOdEduHF3Tt3Iu4KggUtT2c6TYMzLTkYud9h/B
S5oiRUnURlK8+nmjqtFdzqoun2pggBlg0A2j0U6nIiSR/Jb3ex8Z6i2vbNXfybWb4wtgjBN+QxYH
AY3RYaN5vG55hqPoXk5dI+9yCt7LIUduovGFKtavu3kimbrxGdw9L9K12tINDvjeg3uwxtPttETo
RxUiQNf90cO+a1blnKcJH4rYea4PdUji4GMbzevUFQKqwLQujIN2pEeFxcXWwoxf22nZQI8IwlGJ
wbc1im5A0zAo2oVknX1RuS6N5R7+PIpPJYyngxh9nC6rElESeAbqzyaarH1eBM3q56GKBzNiLBxm
JwK4GeowKR9EPKqPydLHyScxUSW/z2EaeLmDENzTrgBtFf+sTGoj3UE6fCuyX9tqUkEhMRpPwoJ0
Ka677XII3rAmbL9k38OJ18A5CjlUmAAcsqULXgI/L8DcjLWP/Fc4yq/BNxamqt1gCmIegCTUebsF
5mFw3U23NtcFlg5zPWwxTAzGxqbuepO7Gyb6iIw7CWTc3G2DvJ6jsIyXqEYPP81EC1NK1BuWhzmE
XvnjMHgdvvajoGpHKx1VxWzlUACzMH1YJOI9E7D+mAHdvkkal+hijI2rNwgasMzDMcRiGIdUzF/J
hDv5bZAT1Ry3uCXrqUOxJz1jznmiD9kwpBjnRXapLm2SiJMlTfgOtGXFvg2Lnk4jhBLniC5RGQ2p
3OkEBhGwqMOhLkQlH1lDLP/GYfLI9jyFqZoHVcfVQ3XrVD83Z3hTr8wupWNV3vCXpcY72NwyX+dU
nLoVAKsWJsS8H99P2ExYD26sS0W9gc7R9icl+WqGjezB6B42QAsl9gPQ1ZN/DaKKj8+TSTXwYfAN
pz4EZIvN/lKTCqf3RuEgIaAk27SRvsBmE7gBdKOMC70zrGlHWNsC8dYAn5ENyVQVLRxqhu+YBdOw
ZeVw75hhnT3DxCMrZrZmFHqoRcrhI5y0gL7YOcR+Ki/hNtOYvpi6fOF54QM2hEMRrvAWegE2b80f
RtrZ5GO0BjMgirmBDgefDdgB9l3NY9RfRD1lw4vr2x4YDeaYXu6qUFL32XIjoaqRa6jFXlWxGWEp
NGixXFmTNaAlO8uT1BnsoGPU0HMDTJQhhWLdgErYmFURgCSKBhN5cYtdwy2QWgn7vgTI2dRx6nne
q13aoKWxg0PcNN4NRi5dXzTCGb+DbzVLH2tM8Ydf8FgXC4Swy2IwyHCS2Pyd04LFbjeBU6O+eTDM
gk8wL5sJXlE6dKwrAt45uuybQc/BAPMZnfD7pI6CYUPn2IfHULAZp0uamAyIpsFW39ZGmfrSpMou
cBwdYrrHreHsq8pYSzD1B9wvf0ZYsMimUFnTchByprazx2xgfnBQr2c25AUaYRrbBHCZHbVluqiF
P8OtvZ8P4Ugn+wIDYdYBMxCLurFbNbthtqW2LjSXZcCudDvJWl09XKAfKQkYp82GK59nbTH1Pbmk
NZvhI6xWQWWhmXXqQ1Atie8vyAQk2ikjxsekvllT4NG2lkza3aClGcQhTAa7adlDnE3YWlSopKms
aMN+bb/EyjHw4bq8trba1MPItCwWoKzmBoP8vL6X6TJig68qxz5LuAeCSOENSGkWII501EnRAa7l
PkxwyJzu2wYc5m5fh7JuMhjXmjELt4QTwN9p3wHwdW8z09CuzKeVcn8beY9nVQwENFOBUucaVuGm
p0Er282VXtd15aCvqTiIS1GgL3rOplQW1epXOmy9RUkQMCZQ17vsXg2Wf6yCPkYA4caZuldw12Jf
FfBJluYbszaHoAvcms4WKnDdfIB5qgXlAkB6OxTwcLPZQ7gQSFZ5PgmTF2hRoQDwXVTerMNOo0WW
P2O/DKkoDIhewQ7c8GUB1i/RppFweK7p+mXF9jneVLRZw5McUm+fOuUncwugRz+H5Tw0Io4QiXjs
AU2hsRx9/ezshBekpNOckrGEveoseiDlaeve4wyQwaclXVPKC0nbKgXNPo/qV5mrbnwCnjfq+Z71
UZ2RclDJkJ/jcMh4Ui5L35ipFET34gB+nwjzTW5Ip00xBNicHmyQGmzNjA2sexdBarUcq9zNycWD
4Gk47C1EDDNnOs8cPtgj7kkGdSOQz9e0tlts2dS8xxARXK4j9Zh3PQ7+oo/BdPoUOGv4Kywn2QQL
77C1y1oYyA7kx7zRMBUpAqtk9IGYXEZ1MYw90p2iyhYf9IWrYTdEtpPvdIP1tiJ8BMBQsVXexIkZ
kwd0oaP8UYC0o2Y8CUoGlGwBd+xQLAPxoS4A4G70KWNVLAFdXeLua0oFcB0F6yKHjULlI0m+QrfZ
G1dQAXrZB7hHVyMveAYOVV04wLmHI6gwsgL2LoKa/P2kBhE2BQAxdYAbmMzADuJFFCnfxwJRLy0F
7BLhB6JMHBBMccAuZEG8NSKJLkSrdHWs62XCHWxWR86IUFj2PlLYGnfak6vjVOfhJvay9lHT7NxA
7dgUbEI742Pr83664KPEIDCC+txONzbsJ/ouaeFuC9t3lwB91HZLXwZ5MxNVSti0VQ+wOXbjkTil
6M4zPB+E56bPn+e0diMGHCe+fqx8OjZLsdZB1MImtw57dht4rIlLCMqdjAo95L7pC8GTWAGOKBVA
NIgHey5jHBqmA7kvtEywZhvlILK+Tg2MtHShwzjHz7cSneRD3OKQ+uDXKk1PTmZ9/MIJ9pOvvscN
uzTjHJv7um8jc+eg4KlPlepSDNch2bbZae6mcf5OtO/MNgRjI14Ks5C6P1QmkstLo2FX8RgNTNVX
29Fo6YseY8nr+0ZMzXBAb7i2pIBLctq/H0P0b7/5NiMd2UajcYktKBqW9qnJB4rw33Cr4+M6SCvA
qORSYcxU1MHSFqTSS/xKlkbGOF4b3r632ERwf1C/E2DLhC6o8BSwnofhxvlW+c8gucnLisQsPqdL
MGKYeV7Cd65fMGISXYnAz0IIadoS+dQY3wZN3jQfKYyI5H2DkgXdjRLr8DOfBqzJEmTdPMYMFqxe
MTFJ2Kup+iC/rJjad0i1bBCCdh/C0+WIhng2P/WKzvUXsB8zfH1s9c16n9pOwYt1UOvc3fJglUtB
eW27l8gh6Cy0hvH6UWquh/MY1i7am0U0zVMc67ptCtOstD0ozSAMDBDbvV9yk+h78DFMs5/kHARD
YcIuC55qPXD62kA3tuxx8g2u6AgFVhHHYoq3kkg6bcLZyPA8sqXK33e6Aw7WjVmsN0QsmX52HUP1
EnfZYxFMPp0xTACC/WouwWRnFKqXpurk1sRD0GxMZub0IYCPLz2NsBBOD9JbpTCCADznXaR843nR
euw+Ty4H5bnsu3Hpcdrwaip8IqflJoTDcvIAy7fWNGXVpWrmEHODJPnQgGzSmo1lsPvaMQ8z6L2e
2izdhnoywHFiFJnZLWwT6u6MqDM1pzTjJNm2EzAvOxlhbZ5a3yUVhLJeIilOBRnOlWnCq/3jAp7T
jWiZVZC7ENvMx3CdlwymuaZTdwb6sum41B6d3qRWPYiSCz5bckg7DP3cOcAYonMbonWyiZNA6p10
GPNKi4hnPgT6Nmn6rxxo5OllSSFQvScqYisSPYwiJfdcT824Had5NOfE0kQfGVC02O3JYsKjYCNx
Z0yKwg+iSOTM8k9NL7TbZcKb7qnB+oXJgvRk2I8Rkp/7xExMI6jK0FU0qCzRvL1VTUf9nUlwi2G4
vwQupPIYA3AV+I1JKtGJsgrWNIc1I02C6D/rPrwduYpbSHF7yfjR4SyEl0rbDxD6oHv96T8qtrwd
uhpohRVlxvqoXDjcoMkf3jVd3/xnTaW3Q1e0nZcUEZI/xj0wv3Yiw9OKEYDLf/bZ39T/0tiPA4Dd
9jgkgpxoreSHa6z8k8/+q+jsT+pEb6euuCUjX1fRHFWvai23LPHXnI2N1TGG3CosMNYk+WZOaIDX
fm0h1QzhYvwq8gZJlux5fCfwIs0orCLo8q5kOh9XYFTHNcIRBKZwsGFLm+EHJs14tQdMIdeFBJ8j
LZSqg6s3etpNJ24EqfFaT+idhR5OqD95t6736c++4JuuwZgiSuTS2WOeInHYmTGf3WGqiP3ehzNp
Ng0sTX7WM/43HYq3pCqwmaPATOt0NDBHC05K9HkQbyJBwn4DZ3SUa4q48izeoOoQZEtZo4m4FlAB
kiBG6cyHa4Gzwk5bEs/BuHNXIO4hbwG2OSemCppSg6Voly2bmyCHUnoYVTfdIetPEIrNswbQBP60
06THe2giLSYVdFUjbYAWfThdJXQ9Rg6rBun0VshgaeKtcr1MN3SsVytLi32H7puEU7cHq5bYpxYm
3SQoFLB+tSsqVakQxM0Kifu6H6KYoGAzAABWl2G1Dv2GWngAbVseuMmcWOZyc9dmCV+au8ZOthOb
X5fE/wmncPM6zsv4+l8wCp/+C7rrb58Rjnf/D3iG06ui8t+bhj8uwn/+vWH4rz//m2M4CX9BqgoO
UAR+BQr5V9P83wzD41+AyQIzMadw646vduL/9Atn6S9QsEVgnOYxADHgfvzTLpzFv2QURKMrNSz+
1S7877iFYwTyhxWJ4h1onCFiSnwyYATCt6OBkZj4QASlBUU+9dKwvClx2vAEu4+sUR8cwqnMGz+W
hs4ctg0ghiFmSt+1g0Jg7odwq+s8LBjh010+zfoRfcFPelr641wt5L51fX4Dlg0/52j83PJshoaD
wrXvtoPFfyF8wm5NPm7jOKVHzfPEF53Be+uEz0BS59M2CXQoC2qIvQGDbtkvVdKc5DjPOzL1/iMs
isnGGSC4jz26ezfcRPENke6xy3tx6/Cv91E6Rjl+rb0yC/j4Mlegkl3d1XdU64uKEYWCNw4AmzIm
K4O25vsUK3GrpijaNGwRqhjXHBW3WsT7gYILX7RCuYvUIUM1JMnhgoWqOqzM2T5iUp9QBLB7xbto
19LUfLXKLbsxYq/IBOk27EVY9jkI0LTJ5SkBTLGwgZohzRnNLZm4ORE1NMj+4DF+tIam7dbWmdEF
Afu6dGqqX8JuDb5QZLgbonFUm1YtZUzEenJTy2bklS746EdCv7RAvB3mOZKi6HGqf+RkxiyEWPUj
isZ8szKUmpE8qe+OUzTPOrODaeAMG8VlPZi+A/4EIJl0AwbTfh7D7pC1Wj/bcfIlihv8lkc+vZlQ
PEdK00zmgKMXumkqVHzTpz0pFz36I/DAwR34CSIvEsg88j6EZVOPna8QUduhwhmIBLE13Jb6FXKz
JY6/95iZvAHjyRaw8vAXD2j5hXYoHyS6zY49sth9NgQjGPDTdGM86jBL1CSnpDFqp0ApOqTYRQuO
h/pMVWA31URQMgPheD90ky4dz+QmzkAYH6KAPMF7FfOTDCV02gpk79fah3bpfh1rUk6R7+5sq/cT
gtQvNk3xU30f49apcJO69ENO22Fn56QvmxRxcYjaxYlxy267qYpLEAHqQqUwF04rZYqmjdMjrLHa
I/i880HnsAhNbA5DJRO+B9wre2JJNe8sUIXAeIQVzBgSlW3nJTHbGsHZS68WcNLm4Frb57S7qeCo
ApfRaV3Kts98X7JJkpda1X6/SmO+csPWsoIGYCgyS+kGtS1yzCZUwaEfFPWeg9WFP+J5C1t4saUe
GqtCpHFV5qtWRUSbCMSUBf9zxbME3h7QnO0MRfiCKo/7REcflog73Bdk//GT8fZTAxptqRAy35HR
3CiOPO2K1AOoOib3OUKa7aTWYG+RHWx7XYc7FLjrYjYJuR0GJBld1+pD4nJYJ+JFA35qius6LfSq
lveDRU5dVDTMttBOvATJ7J8pxlQ3mDuwu6lvd6Fz/aFDBXVDgzEsE9K89JDBbi1Lqw9YqstZygx1
89q9T6s8PSxxEG0TtKOXwrdjdO+YfFBCNQVqxWIXII17Vy3gTrFmRtzQYGbpbgBfcdnmvUQZquuH
5j26G+4QZaiBzpFJXwdXk5sVOVDZkmQCt5LOApX4ykKU78L53DLkvFtYF9JbjI+1pmi5nYaNS/Lu
rkYCe1PXLXorYTPuweQZkez4L4Ed19ta9/7bAPN+lFbaZN1rKBdQpU9Q080CWxCv8lfw7IJNjt+3
R7lkPiFvtTe0mVmhyIpKXPPcBAzZorByTIsYCbo9ZQtqdveiB5evDNB0+zBgqd/1AEBhpCno/KUH
1DfjI9tAp0iPOMrqqqDIfFVpJxiloRTTPbk+YfoYhhxFTAxPaDTx3BbnTY0STnCiKbcbt4q5mGNs
d2owaHALA2/5TATv1TInN5D7yieKYbc2t9mZ2zEo0rGnm5ni1W36Wu5dUmHIGZHVxgQ5P8JVcjlz
jINCfszYnuqZbfLGfI2GGSfWIttjtECKC5jjUjiQCYraxU2p0ikvY6VkKUbpb0UizRZujPu+hWV0
zrqvUA18VFN7THPzkip1x8L6MQlELoqay2WXdOi4IOUkS2m404e5QeOritZbAND5GQBJfNgoGg+Y
KZ+2SzRHuuSOk4P22Cmln+7WfIlegopwgDpYe6qzjhboHOon8HTXT2Jos61cE1cO8BooMdQ5zQXz
/UeqhpfcrAjh8vvsWkEbzfhtHodxN8NlvMfGuMVuYXcSXlx36GmwkuOxHjHBdzOntC5Xll3QT+M7
TBl96WxQfZgnXW+iBvEghw4Px3belZMVcgMfBRTEmnphx0ribMTAX/7AK8rvVRaxzWKa7KLAvsCk
W3NeoHQZyhgHcF/gJWwPqO+Gj9qkzWdYn0v4KoPvWDo0no7GdsN+ErHDbreoD2vVuBOk5H6fJXDJ
wnhPVVZZ2r8suu/YRmK4stBpnxwJ1dGXimi9I0l3RUXOUYpW+hR/62tF73Oo5y+jRs+6CPBR7xlv
VlAypxPN5HqyKa/eo1oZyxvRD+qdq6qvxFp1AkfWo43lLjwl0WMQ0XRvnQcAb4IlJxps6TFvhN1c
PVc/Div0xcWgo+BjE3B97GJ0Q7dhFx9BF7cb7MsZ/ohjdPjyEOkYbKeAG0nuUcrGKB1XRF+48+nn
DuRvQ5IQyJABDiFF3U7dLR5xNRRzunbvrF+X91ETfph6rCiXTbwURvVZ4R1K2AtHaWbUfEvaJXqm
qNgfOIZC6xJlqwiz3CAdbwASHE2hc/D8YqWTFy0ynIM6QmE9RIMvoUrf1aM0DyOqPkeCQt8Gtn6+
XNts1WUfoe9Gcxd8xWdEZYmEDvlRa7L0jg8VueF1Fuxyvs7FxOaSxiPdRrytzr5Oon2tgogUFiOl
rmjyti6XofK7fKn3QGl0h97A0eJa5kW3CLBNw1IUXQ0602iX+aRoFhRC07lGHRxds2prq4V9mtE/
agqaYaSskwR9FRBovnV0dIesy9e7vtL13qNmc3IjGZ8kyts4QshKC0MyV1oSDrDoCPR8UGkSbxwW
O+BmMomGUqiKfAIosZlRuUYChc5Jtu8FKk8p0ByP8FjBxtVXCfonNtHv/Ygu4ggoVnhWma1eVTQs
5BFtYBcXtU79roessiq9SD+NwniID5xgdIdqU1BO6dDt40Rmz6yfvo9R8L2fk+jR5lW2ydpkKmoc
+20Rz7r9nEd6DjehksO+ief8bmTpggikzd77xAdyg78NTikle5LVChFJ3T8ymGvvU6QMu8E0/iGW
eFUGFJvwwQ2QyfO4C9dRZoi1+AzLYHqlHLh5N+OB38dB8oEhlty5OIS4/erW6Z2TrwDApsDr0ei4
rDhJ06RpDmhgapiEuuGAXqN/7pyft6b9NABsBZVC10AngGeTiubc5YjEWvQ/nIr3pIXOBALHVIgz
i/0jH5O5QH/RfJZzfCebeXw3qYYfEadcRjbsVKLvxrF+pT3GndbuYQjzV/SBHgSq3miZ7gMYRB9s
7+k5RrBkM3tUKn1XKU22biVHFJBhFIb+RzENAXbOGtY7PMHZ4zhAxCltAEtETG/DjWL1nq7Kf3Gy
qrFtQguzSfNZyl2FcdWH1Q0kP1Sit/ool74NLj28etNL0IivKSLYCw2i+SklLFqKek7QxKIrv6CW
OuBGwOYcfQ218S5qH6sW6gSfO7+Bri47NVDgbq23/j6P1zUsknw0CHNFldxkPoElbTpyvol5YC82
XPi6y1UYbOpklA98wY9UtkATZr0NrQ4OUy7FIdMe2UKtcLq2IauPAVfBu9T3SVZCKePvmDLiNWQj
R8rV96WIx/6urvjVEUrE7xjky1tAp9uic8SH2IyjZL8gygGwda/UlOJ+qmDa1suAErhZ4JkGrRR2
4VbXh8ZW3VZV0oiiwwOOBfYfnL3RcCNndHJJxt1tO7NyteIl6RluxNS54NitChFEiwYgdLBltLRp
gwxLknd6xeEqafag/NxtuuWla3mJw2R5bIVHO3zx7SGJqnGXwcWG8zg9YZLBnuoomvd2VOZSD/Ss
2PAuGRa/naCA+RAGY/QwwIexWKicwA+l9S3sb2DOZkEKRVum3Y8y5ceYBtW+B/piuyIEv09FdpXV
O4q5voTtY7UMxQpc9kXCGOnkqbXHZWotIgt3a2JxSWNDzmy2wdFqr25RiMH0UtjlsI6v17bZzcK0
D3523xbZk4NdQrvBrDKq82sEkm4hlqA7x1h2tqimKS5F7cRzSi2WLOf5A7CzzYfFqYZu5wqV+q21
4YQWZi6QPrQ5u/4C6EO4YPijEfwiKtq50kGtvl3H3G9qgh0h8CQped2OKHl1Lzxi+R0JGN42EFTN
Oe5ENm24Dl5GdJfgRogK5IRS0wmjdf4EFiUSVhUdmkx376DtSZFGSv7O2yrfYodrH+LYz7t6DH05
JDot2y5xX0ZD/AYdDrx20EQM37Ru+w/xHCsojiDFcQVHiYH1gAKXNq6i927IyL6XSfNohjXc2BQD
9rMfQVdNfXMrJHvCy4DgZ0HD+wRryqHdjpq1ZY/213FeKrHFyG6P81ni+dYD+ojIP9j1u9RFUDl3
365z9jhyjZiQign+UHgxbiabzah3aH27RGlYRqAGPWVoIUCJ4IIvlV/Xcuom8Z3MSfaCwTF5RBPC
Pf13j5K5n68muyK++skLiKxrXUWHOLekFGn4mYDUevPfSyq9RKEjBg0iN4dwyEGZ4bm70zK5k2Kp
yjTJOaIFcUHaKe/Qq1p/G6f7W0W6p77Ff99W234g+/3PiH/71/4Ky5ve/qr/C2F/mMD792W7/9V9
68fxh8Idfv4fZTvw+jB3BeItJndijAlDGvpb2Y78Ai5kCBYuS1Gei3AK/qtsR39J4iwlIf4qjZLo
OnL/D8ofo7+wCFYH+EUE/z+gpH+nbPerqe6/6uiQcSYU4gAW4cVIIPV56/hCc8ALGAw5oEnpwy/C
yPQdBIEO6TlKAD5E33UaVQ8zwTR7NujKHaplCJ6rQZ+HKOT7XAXbfF5xQvdH2a7mPmU2K5hx4r0b
mcEZwbItUNAZUiKkBdKZr204fvJcwVU6WC+gMpt9GrVq64ChhMcP2jgq8QuieMiRsEGNn0YiPg0u
+6itl5uuh5rQVc8QsEW7bl7rfTWMNyQDnRkSvGedkOXOW/laQbc59L7FrscQBtn2w7AaAw3Vmp4o
7ed9ROcV8S9JtzKAJGAmbv7KgvABH6W9hdy+tOhhb3ProApgToA4sNJ77jOxg4oOh/QEADtmNAec
SInZIIROEAzMN/NIMC7Bl27rs8TvZjvyre6jbz3zFXLlTBZN3O4XjNE9SaUfIq6/VU3wgZmK4k6L
+HvgyClzon6qmpEd0Bg/oCKo4BKXD6Vu9XX/zLrftO7/f03/DOCJoY2/WNQLOq+flfhhWV+Bq/9Y
13H+C/CdJCHXtRNH17/5x7om9JecEgB0UlTBY1Ts/7muA/wbqGFikK8JdgNoJf5Vjw9Y9EvK/rlL
XBf331rZP5TjcWloSRnaz5jyxPRL9hbO7HnFGsQS0AZmpBDhlgtUiAtf9uQOQ0+o3fythtxv14sZ
slu0IfDV8jczJaicSNgwruQcEuTc6hNtv45E7uv+Z13l6wzDv3asf1wIZ2Ecx9gCQSjF3/9ubgiS
N+FWDFmduyk7DtBLZ1ldNj/zIvmTq2DjZRgASfAfpBw/XkUZTAxBl8nOGAyzT/Na6VKFIt00qOX/
rL/4xy+ESwFUHIGljRPizaVSN8oO1VN2HizNStSFPdTFdfWTQagfG6a/3jY0ZsDJJhGOleStY6aB
XQshccTOnR3EJjLx08It0jSd6dsV0oGfvA5vOtC/XQ9tpavyDBg59tbUBcrOYEBezM4JCxeKZkja
PkMbAzEn8gEucDeB60a8MyLkB5giPDUNHz8vY+uazdTnU7zliOQsWs8I20pofdPPi7Sa767N1Lrw
MKB/6t3sSxGF8jtkk1ZsREfNRy5SurwzsJTFRFaDpmjj8Jc/+XpvvK5++3oQEYMIjmMafbk3b+Ey
WUys+YWd0Y8AdADSf4ZwGTWQjMF3DIWqKriHZ+gnXc3+pCaYnw8jtCK/25De/fbS/x6k+6uJwZu1
gCE8bECo/ifJNRb4YS0kuoIMzuAmU7QfNtShfZbPt7AUh3vUKndBOGxjPUNbGh7r0cv/4CbkGcES
oXkOXvnbqWpgN8Nqjnx8Zo3uSxxm66UjDxO6Ols2z+qMOHsDhvGwgSr22CB/uo9T9zM7uT95FBl0
fTm9wu5zvGzYbn+/IcwZhU2jWOIzJc3wkixddQjT7KMxsjmgH2lBCwub22X1yx7aNozyVoIcJgDI
fyK6+FEmgFcChwA6/GkItDnI22+9IjXUd5HN+uAmadZkDxCxe/QxJL1/95njMnEIqDieOhbzW0Z8
xK6qfrqA7s3RCkLJKtXf8ibwBdqzGEioNVTQiDOGUdzyx7++9p99Q7DFcapgG0Fg+uZOu56AN4KR
zZuMnEaiCpv8RNFz3ep+eJ8xnRJFWQz6dZTgBEWs/PtH2auUwJ4sz29mE0GALeJHBuGEGMGrkbJq
DjwDbOGvv9Mf9sU3l6Q/XnLKxrGFADG/SaFf/kjoc9Y8T9HzX1/kD6fJm4tce+e/O7MsZLrG9El+
w8NPtvsck6NVl7++xJ98D8QhSCjCGLUi6AR/vAScDyd0ZER9DgJfSp6VOcXkBb+YyOz++kp/8hb8
cKU3D8lOEmJCTMKfr5OvfZztF+E+/PUl/uQ9uAZVqBAhhAHH/s3uOmSGuha0ybPVKPsajGL92sHv
eHLTVHq9nWrx98zqf129KY7hDK6oKQ6s9M23Mmpd5kHPuCQf98NqP45J+lvujMT3f0JU/+Ml3rxq
GFKFqgbq2vOIhnABMQEvdPyzOOy6Bt8soTTFx8fuAFXIH0ANxFfLCGJIfab0gtrcKQv2Kw5aNBR3
XX6TDY9zFv1kS/qzVy+FAiVjIUkpsPU/vnoLRl5Q0MElOb0NOb2+dSg6Qg/yk/Pmz168313n7SsO
hYJMTWwhK0NHk1nM9KEi9rO5emTWf7x/iPhySLMyiJLfHKmhqkYRG1yE3Cfdtmf/m7Qz241bSbr1
ExHgPNyyJqlUsi1vSx5uCNmWOc8zn/581I/erkoRRWwdoLvRgABHZTIyMjJirRVuOyYfu2g8UFqX
UP287uiLX+vMmuDosDWsiYZpcEr99KC26VGp5N9pMLq5g3YcTY4KlIHRWytB7/VOfOMlZ3aFnFMZ
zU6K4VWequCzXDaH2mm3fnmEeRKo6jdqZlt4uK6iVNQDadzEd0Hy4gc3KcPIQulHX92n4a++093J
b+79HnJlziTemJYrQGTNOAx5s83g9iDC6lfjOyLdnJP/7wvNX/AsmDayVdpo3QQnFFz2Crc9W7gd
QK8a6fP1r7MUhs4tCY7dG2iXGCO+ELQPlVx8oNr726+++mGgulK7Rgl/lb9781GoFjkO/DTVFrnn
ndNCCpm04EQd2J3smzr/49Q/lKmCGtN+1zr7i88rbii/0cBJDfB7AIcyN6jGbU6bpc2OUfdgRiPl
eAhb1t431kCXC9cYGph/f6Cw817UBozDcoj8eeKgZKlNH9pBDmB4jWvX8tJZB7lGEYxHEa894WCE
MoyKApLBCSBrBZRHN91W19Pb6x94KXKdWxGOwdiZgdcYA8cgfK7b6r6XfjSjfqS5tXLOF5ejqjgT
yoGKKWbKUVIbcOs4b7EMOB+asbomLLr0bex/LfD8vzwVoQzkHj5FcGqkhLZp5drVw3vyGDqApipT
0kdH4I0Ubt6MUxVOwclTHvxRu8nlEjJusfIgXlyKMSfRPFfJB4WlgHLPaF96hGBcX+qeiulHvzbx
fNGGqVF9nUugiihMpJroiIWRGZyi7N6jIxHXh8goVy7Gt08TQ7Poc/1rRfBiTZtYYRmEp0HNZJcG
Frgp0w9uJ5RIweyq96ZW0FrvN7VvfDfqJt35WjWs/IqlKHb+IwQnHww6yrrKUqehlsDH6c52HELN
DWFiALXwARL2a+WTRZuWzNuYmoIjv27MWYz2wlEGd8InvKUo7HYUlO1J3+jqx/HzO07wmSH10u2N
wWyrDpLqqe1aACbPBhUbLikmyqzs4mKoODMkpPDR/GqZxUFg/f/TgKGcAQ2GdrSLYnd9RYueaema
/PqK5NF2uSLuNjDjlDhOmfToR9auGh+lcC0BWFyNDe7TYcCL5oiKna1aagCjovAUqX8YiuXOcgF2
smUq6+b6al4H84qXmm1T7zTm9znIyMvlDLDoLeCq4anTAGeODVCFQ9nfZz/jgMJEdjNsAOVOzlbO
9jXYKGnlsy3sJpNMdUOxNLJiqhSX5mNIjqE1zAuFdac9Bry/1kLJ2yoMCIFzG4JrqJXcgN/AhqlL
B7Jg62iO4a7YN2NyM5b1QUp+S7a64iY6P1zYVxvBAWIXxQ/qAUJoaenpkqj64cn2+oeoNLYKPRH3
+sdb3DzSYMw4kN7FO8Wz2kaqszQ8ea0B6vVR0uJd5f03JZ/XZxHVhL9WhJdXC3GqGbQsPAVeglRy
6TrUz64vZGmzqA+BiDL57xuhuLxkSqDsNOg+2/dtVjEly1yxsHCgeKhS96Zv59iOyBVxuiDx4UmG
8PaeQvW+H/LPgXqvyclKyW/pkxAaIADYmqJwgi/9OWRUW5DAXz9FyB6ln6X+sVnl1iw8Sugb/LUh
nJm8pmXAmHpwNsHUHn0U3jZtrhcHiu3HtLC+RkjMPjAm8aGPgGhd/1Jr6xPOUjPJpdTC7T7V9ien
e4qM743z57oJZf43xKNzvr7ZW84uJ5p4yoBOdHiS7mrFPBg35uiCSPZmdZaXFICHpRx0IOM8vRAa
XlngkqOcG5834Mx4o2pMUey18AQs0x2zXWl8DZm858S/rq9y0Q7dEZQmuPxtUQrKzBQpAFTPNTI6
/c6ow89mBf+6rmJtAwbKfof/a6bDjc+NRfNLWJYV61IKgTc8WYBQkJbdms0xKbMtbKaVDVxILah4
OxryM6+lGuF+HHS9bCuLaFuB9iYPVaN+Y4btFqa1m7YrMmBL19eFNeG8KaPnlUh/EDmgdXxNpcqt
kgcmvdIwCeq7FvpxMTz2EHIda+fDMx9HfWVnF08jXSFZI+1WgQlcOkw2FLGnWESWweeVrdIM2LQj
TXao1Pq2UhwPFLQ2bZEF7Q8AGevP1/1o8UCemZ8P05m/wspWGmXebskZ3ZaRU570uFq8fM0CxCOp
y+bcr7RUkH7CR51SAKFyW81hrQF9+7HsQrz0Pkq/hVwKTvXVelTyW3KJLf2hFV3VhYoPIkuypgDR
oJPxZvqVbFJKCtrw9DTmgCjDHAGBYJPHd9agMfv1Ha+bC3PzwT3bUKDMfppUmJOHxAUImFQvU/T0
3z/a+ZKElN9HCt9SB2wU3THPn8P2YVybWbWY9eiKxa45HMZX0tn5OjxPQWprxC/h+GxI8IBafPYL
UMut9BuI50nOJm+TdbdNHH+4vrpl0yr+ojrzna4LW1j0iaYwJDo8pYWv3ZpTGrpO3w5bhDbsA6jJ
zvWBhRyoViknrar7g5mm/orXLN4iZOl0nGyaT4wCufyOkZSEpazIrF99yM0x38dtiTCL9jsNq3uo
XSdNmm7nIphWyLtEOnT9bZjJK13dpdN5/iOECpUMEx+s3hCeSuXegZUv1w+rTZnF86HrpmVbcx4v
ll1tA0GJpMlJByqg0yi7mbeG6We7NpmM27ho0e0cxzvZKPSVK2wp0us6OY5OHZv8U7inzV5Pc1Dr
IQqJoAeVTj9EijJt7AzEjeUb9jYsh3GlIrT8WQ0au7JFtJXFGRVtMSK91JaEW0O6b8vHuLtRNabV
wxKED0N1rbWfvFjfhUqyo0ay675fd+6lVFU30JCmhUOyKg5b6RsbRaFuzrkj796CikKzZeVGWXSa
MxOC09hRaJoV/N2TnD9NRQnM614z12ZNLXrNXyNiEacKAlm1AoxIafGNXCuK/xmsFvJy+NCFv5Jk
xVeW0h2cExy/Ob/GxPEck+dBUXcK1pQewVnCRT9SOw3WBPkXXdIkyQHZQ7NXBJ+AQrVLz8QlB3t0
GxBrlvEjMTJEM9bP3eKSwOCbJn0cqmDCxa8kUTVC6GbrBnsThuqmyf8U6rgz+rVQtugQFg88lQ9G
SBcOmtMnRVPUhPI8qd3B+x2Me7Xd28bdlHgb9BGLDa2jsMlc3dx4ZD4m9M5+/H3d8dd+xPz3s3sx
g7hSo8zBcqPnoELEKzxO4c/rNhadkprH/NgEGSUO+0htaIJABcKTQ9pk2DdDpGyC8pMf7K2CQREr
1pZX9NeacE35XjwZJXOYTsYssFRt0xp5muDh+pIW48XZksSrPtOTGIoYQVJF8dD7gXaMe93C2qbN
fz/7MJYGjCav2bSs3TTmZ3g6uyCYZnrsxnmqprXBRq8f4U0ueLYiITy1IJerweuoGEXeRh0+xnHp
RvXHPLydGxtteCzQrHcN+XMElNLQWiSGId/gkRB3r698ZW/FoBKbSh+FKSsPoPlF1oPnrc0vXnQR
m3azrgPkocpyubfThBakhZ7cSQrbP3VrTbeTaXzLBi1fyZkWg8mZIeF0lX1pDOg+ELjiZyWFvpiR
6iJ06nX1irusWRK8npmjOlgsLGWTcVOq+ZFGBE17oLvP7/g6Z0sSPN/OsrbQmp6AMfm9G5ovcVit
+f7a9xF8f9TTPoc9zvPPekwDbZfVP5Gn211fyJoRweFn0p0WyLiZzUeJPSj077xMbMOZIeXzO0v4
/jLDL1B6xdFSJTn0GRyO9M8oD6cmXHG05cX8NSR8fs3PAgfWOoUAmPep9mKP9k6q7BUnW7yH0aDQ
gWjqBjrGl+emaHorH5m3zKPYsO5Q0bBcILm5GynGrkpC5Q4JqOg9adOZTeGs5sgbdrKBzbZ7lpVx
h8cVQ7FiZDHYgqYDSouYhyIGhEL2YR4pE6+K/E+caK7ZQYR96eQN05mHTL79757HvL1XTDKcddEr
siZqI2dwqFwHmXwoc0nfFl7UH+o4T1ZMvbYUxLBOO0w3QCZTKhWxXXB8q1YHewfAZoJvhiIcl1ac
7OogP+TFwWn28yOyj+sdMy+31vRgwNZqWv1Yy80mllD+m5rxcH39S7HK0EEtgzECsixOBFftDmG/
mN8UhsOWVE7J/mSM/RnalRO+dJEYYIkN0NEzbk44FH00opVsJ9Ep8T+P/h9aOtfXseQ15/++EAqj
wKMihGbnCelPqKCupsRu7H8tEHOouCCzeHvd3uILHAwxMEAF1ogsQhWC2NBhLM0LcvpyX5Wxvp9i
U3OjIbduYEVBm4ScC4ErdtzCH9JvTLrWV37EUqSZ0VoAnSgHmuKQEM2KGwSgWbTiP6m+vKGxI5lP
1xe69OFM21CcGeJPmJn/fpb7xNkE8RFB8hP6B481r30XsNOarPtSMCMkQ/OhjiCDYb00UoblOOZj
Fp3KOtM3rRx0Gxlsy7Yril81wqabBIHJd8QZGoymTeoBO0lsH1GvrUY0CaPTKN/79WPH+O44/654
6SZN70cnX4nX8xUmHn5rRggjUWTossgOCBOHinvQRifU6Z5QqVPb75F6g75KOHiflALt07Xe+6JF
E4YVbCkmVIoN/lxDOEFKzOjU1TtyntzOeLeMzSbXfUqZluuXwzcmDuyv+8vrHMXLheqyBsIeZDud
OVo0l9+yNiDpBIMPduGXtdeTbZneoQba/vReqNAMysYZTuUIeG0D4r2Lj5MJ0w+whr9aJl8oqfJL
oEnAJVd5FuuCV42BXGog4YGc9DwJmnA73UiV9wmJBJQ3HvvhZcyKTV+VG03yPoytufLF34YkzNMH
UxSHZhWaZpcbURaWOQZTHZy4C1ymkjGkzXQ7FF2aXaN/p4u1Yu/tIYI7wz1PfEUkC0WrS3uJVWRV
1qbBqbRQ3O1+oE+z6fpfDIUO0mjl2liyZUA9gaAn29B5hGp1UiDthIZ2cNK6Yqem/0xfJGsCeOum
+n+u7yGmpYBDBAQF3EYE3CB6wCjAnAta0v/EEUlOclTicCUWvD0qOv1XQDCqqhIKxPiTKo0UTkyc
JhmkrZA+loygdp5H81nKXtSvTr/yYl3wDMwZlLa4decu5uWXqlJ1MOqRWn/eJ3QTpK3mfdW9vRoj
aY+yU/d75Uiq/HvCkbywN//9LIZL4B/CrOYZrpjJvvCUTVcYt0lgHWyle9JAqfrDnwnB5NuZ+L5W
cVioJ86b+3e1gl9WgT309khZgzGjDJQe3Hzy9p5VHOvwGMXevdMau7qwb7y+2asICxadgdzPWtNs
4cLmZ8yNFTgrss5XvtwEiBp2bsyVD9MZbtVG3ejyjzF6GpPwUCf1RtO+jy2qbNra3fb2kuZQQnGl
cgyJyhZpQF4qK7PYfHByzNi1ES6m9UFXdc2FF4oGgLaB1s3wd+p/og9TTg2NMQFbPY2/ZeTPt0Uw
bmLGFwe64qJH/mjcmoepQ9HJzeuVJuFCOCDMUhy3QAzj0LPDnznYHCDK0Q+pKlm/FAijSfSlql6c
6FMU/Vrx5TmyCL58YWo+ymembKtFb7rHVNk/R+NLjlxnimaP/9maDrp59Ox9nn9dsblwfs5tilUQ
JHeVgmYH5zWu3fpDYNyE+V3kHYafTfU5YAYn/9FRtakOK4aXFkuLh6oIRUkewcK+IgfOdg8cnSA5
6d2LXD7HL7WMXnzcbtBX1m1/n0prj/G3TwKwcHAm+ZQw5UjWL3fYy5WqHQfer0O1mwuvnu3AmZw2
arYSBhday5eWhNzSZjI4itcUSlL4zrDZmO6RIYTDk0hz4E5ucilB7OAuKIJPqpoeAuezNw7/GU7C
b5hRMfAeOKevYePMn4bamyJ5Xm0nScqmkvqCEcXAEUwtyldumcUjypthZsQSDiF3XO7siE5SAHk6
hFKJupzWoGT90UevxropdR2ldftJ0WFZWt7W0tPd3MVDAugUMF6qUr2VB9PClce6//4WYe9NtYvQ
KadvllHSKzIGMzvPsVW5pmm5E6T3KAgR4fl53aGXYuG5USElciABzc9tYrASPzqFvUUpb2/3L9et
LC7NocWsMyyHdoiwzXVhGlAWHI7rpNxU9kFrnW3DFEVbr14iezuhFxm18s11o/N+iXEJCVCAaDzE
OD3CAzfPutaU0QY5tQmg/K7QpU2qoWhz3crS2Ty3Ilxiai75dtlTHEGj/dAE6k1bPmg9hYG1/vmi
IYXADUOV7vabCcaD0bVeK+EeFLp2gMeKQ25Yf3QOIGKhvr2S5S3uHsmyDqPvVZDh8mQ0k2H3Za7D
2RlBlkwPY95u37FzM7WO9BiJVrHQE7c1uD2JGJ6WDtMt7pEw3kn+cbX6t5RnqHO36n+GBEdg1Gs2
DbMhJUB0Pw12ZaDOsg+3VPG3St2ZKLUOe9mJflEW+P7/t0jBPQbN8KtmvofNCQH6PSJtRY74tT+u
uOHi5+JdRcmIPq1uCHbsAmaaZ8DTIJ/aQA3R0rUJeAspMlwBeG/z48nkUXPpEFpS9QnEBHD2aral
iemRKZvKt6QJ9wXtYGtYuWqXIhPcBIXvxv8Ak720N0paF8HoC09j8znqhm3tI06KzMU7vs+ZFWHf
GFUnq1IOKByx7iZ2LesBZP9UPF+3Mv8rb0LRmRUhayjIRKGFs5ZBrdw4KXflcBcPH4ao3SCIft3W
Ypw4syV8J6Z4000FYXxqi/p+VgnMg5eh/KpG1ed3GEIdghIlgBtZRFG3sdQpjYxrl/K41csnZdTu
a3k7+NXKLb3oCWeGhNsDbBJyvPNbsFYKEmdlfp45xg8vK42VK2PxO0FVBEPkzKTB+ZSdpR5VWihO
FvOdIG9vRu0Y02L70kT0pPQ8+HN9+xbP05mtedVntpB7VIYpAlRh6fX0sc88+ZCO9sfGUpBStsJD
lo4/TXlaGx296B4I9dgECwqV4rFSajVFW5QOviU3OVOloA3kmfdPpiPWy9iKYeV8LcYlh1qBZULQ
1kUgW43gvF4amEssCpVGHnMTw+Za8fklD6Hsa/OQRPSE/3O5l1PlFVZRJP+HX+MMN9rDeohdMyIc
rDC2EYucISqxcmyMCjrkvZmviTgs7deModdQYuFRLBZ3vaIEpu1QiKgtrfxH6UqkkKUoX3kdLjQ+
GGN1ZkZwvshv9WYe/nRSHAdJ4ajUAKolP5IqSvdJ4kRAZZVx61dTu2PepbljchWzIz0pYACXae46
BG3dPjG1GyVA+ToKJv+Ivscqi2Euu4hx8/xnCncAut3m/yFoKnWTM5Ynqpvd4KMmoBk3tn5svTsN
SXeeYs1qAWopFFDlMi1Nt5DyFcU0NAMxkHCiQkOycAd8zt5VerZDvSalNBJ81KfwcD0eLKYpc25n
I8n9WiW9dOJ+pB3lj2SSRlE4u6KV8m3KRCdXyvp4F6vMvClbP9tkNg+iosmL75WRZ+8ItbOSAtmS
/npoL39DEvUmIxFVLg/lByw3J6rcIP55faFLgY9KNEQ6gK2WbQhBNvNjtVe9mAaXtZXVY6nVW4lX
c/aDbjw6+9eNvVbu3rjQmTXB0xWHmd6ZRmgIVRn90408jmSZ4wMNjl3XFHup+pFqIwlNu7PV+va6
9cXTzKgDjUomLHQxxfW6EdeSCBmDl24VBBGncC3xm6POm/WdmRCOiDRMDMvpCbA6o0diNdyryh2C
6TeR/CXXnlAhXE3MFk/GmcX572cXV2P0kYRuPBgHZiEOku06QbxF1WZbj8yfU/bXt3Ax6p5ZE0J7
Kkuq3U94SwRwdiqrj3PMbf3qHUUHrkSEsRQqDrj+5aI8xe7k6BXRHj+X0c8oOq6zBBZ9kfQclPBc
e+RCvDTS0ltPApnqShK1dw26kVH6ZTJBcaLQiNC4a2tMcTAC3sVhy3BYe60iubSXVI9o6WnclLos
7KVilgx97XlCGuqfBPgLlXvUyVdu/IXjzb/OHnIb08wRmyyaloZylmOk6ujjaLVbtAem+m15KW9z
FDH7bOWQLZwADFoOb0iT0Cle/mAJRstTaFWCi9pEXvRRl7kpVOTFRufJMMJjKx8bJntc98uFPAr4
I8RjUNYqOllCFKsksypbs4xOlUPByDSlL3UY3zNb1NtmTOP973GZKALOGZQgMgOG0J/I9XhI9CF+
bdYn9MUKBb3pleLfwrm+sKFeeqcRZSDDvSg6NXTFRt07xtaIrvx93z5Vob2yfYteMhfHkWqiAi+2
xryeFEhjouxJn16bu4wZLA09YLawjBC43D9LpZ/zqDRfrn+2hSNAd4d3LMwVvp2Y/uYk9rKT9NEJ
If5732vuqKF2w3/G6Omkoaghgdmm+CQLvlGbXSs7PkYsFVzFS26tMViXnA84OIQ7pu84ZIqXn2pQ
aibfylZ0Qg7EhiIe7hmQ5Wbe5+ubteQR52aEu6XWMiQgdfrVYYJ8BoOf7Vv1JqxQ2Y6+Xbe05A7n
loQ7hUJMiTItC7LGvdRVmZvI8rfBKGn/KG5m7xLtv5PD+EZnWzj/orNbLNOpK8uyHp0059mw7s1w
15WBCzXi/29hc/A6M+NYY1OTA0UnX7nVe5RbpPw0Vxjip5gBdElRrQTDRf/+uyyxeB51mtFYnoZ/
T/TtmNmyqWf1tzb9c31dS3cZ+0drCaoJBRoROjXFhhNnkgeWIQNTY6XfVY3xGX31IcqbX2W37+SX
6sUIKBJNubwmLLHoLvS6QQ0ix0Qb+nJXK69jwoEmgS2ygWWhwL81lQwacJQwVUHdlRMaMr+uL3jN
pFCEQOjHm/oUk72ifGROzXZAfpoho51b17dohu+YevuOgDx39P+3SiGMoOTHVF41jk+xGW2KwPT3
VcrEu7xnXloVJDdp38UrJhfdhxxofh2ipSF2mlD3rrVqhn0yvaSl8RpRE6vNldLyohGLRgB0FoSt
RG2mgZEJUAsozOvtMyi7oH1cbWQtfi0eUzNjBcEWcRxjUgQRcpm8Y8JeZSA5dCD5p1fwlgKIpt6o
3sr1vHwazuwJxzyW8iDLSuwVYfTgl2jeM2l4ulfCfafWDC9R3VS7jZPvjE6/7paLe/nXsEiEcqRS
hkiuUSVVbjMdVplp72gHf3qPFcBg85XJeROCpd2kXh0OJmgMirBWfqwShq3qK0uZ3Vl4yXApy/LM
LeHqtAR3Rz7MCpsUI5GhnOIquet07/m/r2OGQFHhQ3YBMdrLuGGqQT8/9SnhgGoes2fdeUQV7B02
EHABBc4vftO+zIw0bw1G+J6i5ijBzUrHyo0o+V63spQBgBD914pyuRLb79DKMH3ifPWQadNuYH6d
kh4NyVi5UF7JXW8+y5klIdaajIj007zhogz86lZKDAapAy26adpg2FVhUW19rbEeZAlFt5LRTZ8i
NXmo+/671VsI0/vTcMgVn9nmup1vgzEsXXlqJ+Z5ywiuVvZX2/QhLOdwlGvNd25LNOPnCXTBwRqa
9tQAtkY6kFcKc3XXVB6WDg/yRMYMbKYDLKIIvEJDCoOi52mKog1C4jvS6tBau6xe8SRvdhBWJqwb
SKmgwS6/leZNPJZ8gKlGsgegenS0cWPr6YzcN3ejGjHG7R9Vn3Gq4H6qh8CMnpSo3HTmJy372UbB
dmJ+c91/QDE1tR+AQe9l9ZEJWxsj2zXJBwmdJRen3l/3sKUaoTYnsciX0jwlp7j82WkEV19mYOvJ
LO6iPn1gWs8mnvJbI4i28jidxii4b1JQvVkZOAxPRGA1bw9lXbu5FW5VSzuOTAT0mHWwEm0XP9vZ
DxNOcayZUVEbgGxNBmwMEYMWj7Xu3Vxf/mI0gugJ+HXWMhH5Z2U5lnzMisRt+Bw5EbPuVmLR4gk+
MzCv8iwzDOqyHiXmdJ16ZkZC1/VdVf0n9p+uL2PpIlTPrAiJdcVYTL4Ap1c1PljSdgBkiopfJTlU
eH/z2a5bW6phAquE/wx6A68Rd62dbAS+Sz4N+YOmTpvegiY4MMNC+lzX26hS7ni2dtJalj2foDcn
7MyssJe5JzHGo6cEwAAXG+05nSzQLRgVrDAardacjTkobquUaxDiefeu2Z2/8dk3DPvQZiIUz3LN
+ygDIGFhCrwfw9lVpKHX93bRFkTSmaswa7YJEX+sAdSPBl+ys45JE3turEA+TjomDYfUFtc0OxcP
2Zk5IexHlhF2ekV9w/Gf6QDAp37M05WrcjFtAu+NHhkQOaTThcjoVKlu5AMQbNUbzI1SBMfJ3ijT
swexNEVEwm8ORSo9oXSZVdHje/bzX9ti8M+mMu2GHtt98skb65tGrzcAKtzCfnHC99RvzhaqCh8v
6KQqLyyg7RJPB3L5JD+0oA8fsphRQyuHcPHLwZx9JXbQExPitq4EeZX3lFbuCqPcqAUyofKwUlZf
dMYzG0IInlokwdJeiU613DIW2mbG2jNTnLbzNAkaM9e/1NqC5r+fnTKOw5ijfhudUqv4qkgh4zGt
37Jjbq+bWQ5ekDyRjoBMLdvCaTbb0m+CCuZNoVXuaCQfC8+4K9Jjl+e3Ujx9KLJj4WzSnytm52//
JohAgzONWfePxvPl8oZWzqx0wmzp1UzaY7pQ8aiXX5ruyzAPKe1yV6MbdJjKNejS4hVnk89zCaBG
9no6z/ZV4taPJkTrESlPrY0VDsNt78n14fr61qwIy/MU6JyVOltBZHIjWcW49WLC13Uri7cpPftZ
25AGlthn1ksA3OlA1q1FgTpXgo3NlDCuqR/nKaKq8i5zCODQraOWaM7n42zr4nYwAm3knpOR1df+
GAgMNV+iLH3H3s01WfA89AUtWwgbo6lbYd8ThJNmoht7Owb67vq+LZ2tcwvC11H9iMFzjKw+Gdav
vKap630sy9W0YMkHQKwBFAEGgNKoEOelcJCYVMw9WdVHmIqDv7WjeOso4VYn959H9dwr6Y0kV0wV
/JxmHzImw15f51LAggJDnwDRPYQ05l949sHGeOqYNsAH09EORq8Z3aBW37VMTsxCczsZ8eN1e4v7
emZv/vuZPT1xGqdJscfsxVu4rRutLe6lfFzJUpeg/FB7NB0WI5oktD8u7ZQ+83wZQx5BAC22lXXv
9KNblEdKOBvF6pANC2w35bWgZVtpQIz3S7umtL280r+/QPDRMJKLLmPkNUzhp7Yy9lPqbOxoTYFy
0YMUICtQ0hknL36/Tu0kI254jNie9jPwGf8XFIxfe89H+2tE+GgRjOfMm0lvPN3DUj3axq/Gy1Y+
2fJ+/TUi3DKxUWdaP82JVVjceL69LQblZhUtumjlFUSCJBlc4/ldcOZ/dldGuS2TcDAZHUZ9i2xU
3SUD88ildH991xaPFoTVWeId6KktuGCh5MXoR5gKFHNnfZPG2GVMtdH7O/1dewceA4efJ5eJ4o9J
kBsUIKa51SdvMv/HDBmt05Xy5NJVMoM+/mdEcGhNbwwCP+mGozK7XWF01yHoR2uv6WmG7o62Bthb
3D+DfhFcGKAXorpOaNkVI11kXNuUGBibNAwX7cNgLylxtc0Y27w1wz5deUMvkQI1WIj/WhVCsh4w
uKupaBRMdXVU53HBinwYFWRjcgaFdc6tNXZb9VnvnP0QOr9Bdn+wDP9kRp+mODpq0sOMlpjVGq47
06Lfwl+jMgw8TRErjXRUS3VybHI96iSxdah0f2Ov6kGsWREWbyR1PRqlw20g88Cgp+U8muNaPXPR
j2jXvg7kgsImGOn9TE5Jr+JTrjJBOX9mSPFmcsbN1K047PJq/meIwTOXZ93LAfiPkhS9VjXjTj/K
1jwNN39PdPx3PXT3L83wcpGjumM9hTNsVd+5MfV4m6yKUS5VLOYu9/9tG0TRSzN6HUkzfgDmsafu
aZ19gpLKJNhN29zPZB/w2itvmaXtQ7INLjVMYGhoQmpQ9H1QTjJBJej/CaaXsbtvmSf6390aXPY8
kgigO22zy0WpeRHbiJaSZmXRTZDrNzAYIyNY+UJLWwdyC2YfKelMa760IklW7bdxFJ/CemRK87CL
6aRSFVakbMMgbDeKVrZuKXQZ85ywmeVmGfq8tWe3jAaPTpu8JgZZ3zIltx293z5zojd22dmbwkEi
WvWU98RLwCsUbmegO5qzl0a9IXHsrk/jk65/K7I9V91BemJSeFgVh+tfbXE/zywJnmH0WTVkfhWf
vK7fz+yuwNtXdgdxm4jklL1/I2trAXDZJg8LOB5QX0X5h67s1VybeobPlwAeaXDlh6LRktvJiZkt
Eg/yjvfcLowjcwUBtfj8RbDhX8tCvBpzbygyhPVOYzVCnlMYtd2O923L3HNlAwQmcFUmclTRT2CZ
K7fR0hEkdZjLWkiiQAm9/KRZAulMzY0Yter465CN460+xt/C0fRXQuXiImG0MN8UZTZ6x+Iiy8DO
k5A8UuuLXe4Z+zDYdHG+N37WmnnXFU9p72xr+/d1R1o6J2dWRXK2Onp2l+oklrlyHzR3WSGBQ/xn
8I8MXFzZyqVb59yUEKXTXkUGLiK9TGm91+B2yuq+Dn2aK4/X1/SKgBXrFueWhEAtsSY5nlEuVc6A
7GRXhgA1hvQFFE/sUbSwun0sJ64+0s/x+m9teoiGY94/T3n3oV87qvNRfPNjwCNAKEbJgfbxpQe1
lp9aQU41z6yKLXNKhrTYX1/vko+iGP+vBWFjQ1oMyChgAbW9bRtbOzZ2NW1f9k8YNrRbyATfMBBk
zyLjCwcy3MA4JHA9cxkmABmh5237qXNzbVDdpm3vpGSNDLnopGemhUNoM9Q2Zx403zPZK8Rvf3Cd
tELOuNn05qooxfxB3n6wvwsV7irbSg0SbbLewHkEpLcx/XDf1DEzqFT5UOuHfkDKzZE/NpG0chcv
ugo0JjpQGvPx3qAgvchSfWOGyPjPtvfH91cOxuIJPPv3hRBThEwXYFAun1D9U1TVRys7GEG+Qxd1
ZSHLhuaRZPNEVRKYS5+PxtgZkpEirK7muyGZGDykHKZsL4EGvu77i65BfoRWyqyTJPbNDT0i75tR
TE0qb+oknOeb7hgxvis1Y1utAcQXT9qZNcERA62O6VmxgZJz79l00FF3Nn9cX9Hi3pG60HVg/sOb
MZETQ6brDlW/kx7908hbTfsRoX2w4gnzl37j4/8aoaR8+YFsJiQEhcRjBk+TEOBFA1Q1YXC/0CS6
kbTITYa14v8SgxuVLlqT+AQqWiIRMPKyoOo1cFnt8KU3PklatZ1FeEGx7jWmbaLGMDCeySp2Rq5Z
m6Bhln25K1B5Oxbpf5/ogVsisQDmGR1rRYQpelKkxE3NbwlRQ26m8D5/jWRIZ9nvqWWfmxLCSTH2
bdzGvOgiOTjUcuXWirKSDS4eAt6kqCHxMH0DOkPJNejNgfePVt+rgb1FwNktzWmThJG7KvK0aAwc
FjhqqBjkRJeu49htJzUFxqo6eGI+aaNXe8lnWiiKJAVzAK6fhsUT9yqIgU9Cgxeuco27uomB8VOt
fPCseFNlx4QBRNeNLMZdxmYB9wVcBnL1cklVX9SxYYUx5DrphxFZ4ycZMu7H60aWzjWQL9Dt8C2Q
aBb8AL5oacRaEZ/kKXOj9J4iUgN0BNx51q6YWvpEyFUBI2YcM/Uv4U3XG2khRX0ZnyxlK0/aIUuC
rZ2Mx4KiFCNe9tcXtvSJLGoiqIYALOK9dbl7Tpl0RtYSSwbZdNOc0aqRs+mytefHYgJybkdwhUwe
fYnOMi2H5ITEqhugdGfVX0sQPChx7RW7cofipY7XAtfih+MFTpcAWW2khS7X1yVJyqRLYkXWHese
Barya5D+TqZo+459hB6K/hYkWTADl3aY2QkoNuSNjPZVEVc7OBCBszbhZ9E1zozMfz97F3dBHodq
iavHGc0ucBbJP0ps1qB/j32zprf++joSrxkE/P5dkuCIXpr1fTvOsWLcZxLT9wwkO/2N8r2oD2au
nsbJ/pjI/5jJtPH7h6ABaVWXt3DMpkDdhv6PtHpI21uQGo7C5f4Zylk7V5CG0vh8fe+X7kOg/swX
0xDbYC7H5baEmeKZtc7eZ8nGkX6oprQzmt8MGGS8wi0PFP89cNZzg8LO2H2th2YLglauvG3jFNsZ
z5qNK/3pxa99tizBdWmxWEMoY6VpXzJE6KX4Rna+GNE2KdYmfi3FUNruvAs0OPgUmy93UAM/Jw0j
4a2zvF9OfNPVw6/r32gxzpxZEC6eyBuUxv5/pJ3XjtzI0q2fiAC9uWX5YrVXy90Qkkai955Pfz72
AfZ0sYkiNL8wAnQzFczMyMzIiBVrFWQBujzb5WUSQoWVb8JaC3a3DS1ueHqgdEi3yLHMm6H8pDKD
SiZ3ZIXfXfJ7UXfuXEhn1l78i6vzzs5sw4tZ0HmaQBKHjHLfdsg/OH3gQG5xyMsWHe6NG//05dem
STdD71hdfmeE3hPc48d06KlkVCsTvPY9s01QFlDH1ggjX2D39MNjpxkv2STFXjQHrw7WkFGLy0lg
RLqMGjJh4bXDRADldaHN2HIW2PjiXLaj3a316S7lrCakK1k50ircUddGUEa0urEfI4rI3dfCV5+U
oNpTEdSzLVmsfQiudyWWWGISVEx4g8mrMzg4Za5NjtGk70Yb8sUzlU0nHNvk7CJCalDcLRw9y7aq
CiETPTHNRje+/b3nEsaYlKB4oX94O2SdNSRCnGJbeBTG9mRldCXHzSYV16R+lvbIv5Y+PCDQbquE
UmT1pLE4+6mwh7e6s7RHIn/7/zIm0PfX80nKqDZ0HUtWXNNUPTyAvboTkmYjBtEaz+eST74f1cwn
rShKAl+ARykY0WsXvpfmY5/++A/jeUug0usFmmduQyIblCCifqm7g6r6jlfdRVmxicdqJZ5YRPea
7yzNjmStFARPlFv282BuSN1YwF93lrsV6JOSKv0frxvu4r48WEnyOITyJjHSJyPOHicSKWkUj9WP
qolfo7Dde55E2t44RN03vxuPg1hZNl1/J1+oRxu8JU8ocS3sWt5IsGxpBkKSqA/Mjscu9WLY5Pn8
tBtfQ02BzP5QDr8k09+Y2qYSIgeh23stMR3fq21aPlfO50UXN6hEgsmf0r+z47DJmryDi57NlLjR
QQpN/dRmifJZGaXivhT+g5Qlkfok5M6rSqRldHLOd6EZyhZ9iOQEzkcRcKuKjb6vU7oPISSVj7d9
cDGWpkMKUh4YqGTDmDlhqw9UiwVsZe5jK+SH0TCzTRbnLyTCz6I5vJpeudPddq8k1eNt20uBwnvT
M6+s/brPh0KKLjEd8CiCtOCUWnkt67q4k02DZNf0RmVerydTBjxGrEfeXoPOlZ1MjW69IrLkIby4
QbmQfbW4YK6NjC6yflXmEt6m9Wk00pMflceoaSobuNFKomtp2oAwwI6CNCVplFn0k0VKVRipwENY
jl4M0q9yVoUrR+3SpL23MfNAuRZS3e+m8XiwwvZ39ZhuV2PSxUmbQisT4hz6RGdGzAK9aC22OJXq
fh9733NKDn7Q7EMIW//e06x3lmbLM1gsheaaWFL+oH9gi+2f2wYW5+udgZmT5YXqRj7CJZdAPJDO
siOwH6shzNp8zeIJOG1Dl05l7gvhTolJspR3Qwv5abr/D4MB3ABCngZ5UCbXzqx1qDaJOYOhbyej
dg6serWIsOjE72zMwjEwRdEQ+zgxar1thWoNqra3R7E4W6igs+4A/Xl7Xo+irWo6d5IovhRRtiur
+lArT0VU7zzaaG9bWmJo5K0DW/Nb49kHHha6drwitRqOmCrobNknoBOEqNtKWgtffyN7kdN6rggJ
TClsVbf+qgzuXYNOkaO1UbDNRNg4Da2zS1PQ/94xrz5t5piG0Pch+kC8Ltty0/XnOtbt1a785QmY
0LlT1gxa+dmRJHht0vQNeAhYa7ce0IHQe+3QzFY8O3M/U6rV+7NgtLbq5ZtAJ79As45o+/9BzJ0L
mlS5RqQBEE+dRYiBIbWikZFlMEphXws7K5I3SvZ6e7kX9vqVkdmNOaSe+VZruEyyh4GCoIUZ2bWx
Rg254L90NNG6TDcF17I6W7nY7wNiBCAEQmhsUXCE5mAr4Mqw5v39ToHwg3zHBM7kHTZbPTfRqlIX
sMR37Ar4k/wm30uGo0Hic3vqpm+eZYFUi35asOsQzcBrfL0n0RxRaqHmPU1GmfarWj0bKdjxUai+
kTnKNm2Qeyubc2m13pucHQNWrie1JpGNAP5p5+7wHKvh1gul7e2RLa3W1K4JsddEBDMPo6JS8tJR
GlitTu7sFl3MY9Ee/eZB0+I1ZdOFs5NmL+LDifiJZ9T0Le/Dw7SNG40u10vs66mdarK26a1y7fm6
MHFXVmb+J8Y5Mo3UzAlp9n3T29EkY9WvsXwtWmHSFBQcICqZ58LR+SrQJgzjC4q0fj0+U7A262Il
0JzcauZ2GuK6/zMyG4oc+0Fioh56KTKj2wFceYEEQNv6YW3agZrFu1pozG04hisPvOXBkSqeWIJR
EJoFuKHfNKAUSVKLUh9sxaJCD7Hrtkbz9+8TxvevndkGjgXLC3TkFy9pHh6t9LNvdLaV9RujPd72
8oX9iyHQe1OvJeCt2WbqygJOsbKML+gXHF14Srayei/H8rEVJFgPI/90297iBNJa8CZZClH4zJ5i
NaVvlCncaYm85926FVD7io0V91jqIoUDReU4nUBp/ON6Q9GJP8pxxbA6UP9UFjwbcfCdEYl3Pq2j
Q+Ped+bPLjS+erW7qcezrwMbgcch+gTLLUwBr2a6NvKF8+Tqk2Yj1yxfc0lvxBOddsuLJULyg2um
hfbg9hQvLum/Y5/DfqSsNYehreJL6772rnqUKmShjWyT9vukyVb8Z+klDxMMaok07U7h8uzo8uWq
Zmrz+JINQv25SeLwVHQS8CYAVxshSdInMzeb5xTand0YRuEWycofcJKET0WbWl9vD33Ru3SIYifG
Z8o6s22jIxeQhSPeBQvcJ0EsuB8MEdEfb+VuWEIh8VaDGInXPMoq8mwxzVGuR0tgjt0x7mxyVQ0H
j5aWtpo/wdG9B7N6cNXm0MIx7YoHNfqTUOOMXqL4qfdXnH1p0O++ZQ5CUsY2insZxworHl1U3f0+
2612TS551Xsrs0BswvujzMM6i9EXIbNV1UaFVtG+rRWFl7bJezuzE1ZVqqRSTHaumCu7hHx5Elab
InmlVLcSuiy6LoV1csfTCQj96vUhUYe65QkiE9cWT0a1pfrH2TBqZyk8ydXWF14EYxdJm7B9ue2l
SxkaQut/Dc/izVzpuNqCjlJn70I8dO6a3ajYWb/X67fSGfghuy3iFadd9JN3Vmczmzdl7Plmw04N
dVsASzqJOK6+HBatQOVokNMCT6/MJtWrkqFqx4JQBiogr4Knr1tnu1h0Rkq2AD1EoHdzVmha+4RS
j9h+EEb6SnmIeBNUsJ8gWBavAbeW2oW5GuHUmtBOEvWvazcBvZ0IrZomF1NtdrUsncBjHL1xX+sv
cCO4Xbvzip1WfA/r/7BgQB159dDUDrxmmoV3UWFApOsZQZVc3Py+8yhSoXUfrxlZmsrJwtRWO0EX
Zka0Ukr0yrCSS2no/zSd+AmdrX2fyJ9ykEI9+ha3fX+6eK8CN85McEIw/VC5gZ1idl0MPTlZIfR6
B7I6inuCKO19QtFKcjxFPXhVvzKHS/YYGuf9JM4GBeL1HJoJ0mx913eO3FjZr9QIyg0Hu7dFTSjc
t6n2g0KPecxCWlFuD/Sj2zBSOIV5OtAeCj/6bKRiobt9KXadUze0rySaHz33kf4lUEfrmEbRg6gU
/zS1KF+UNGwvPkoRJ0tJ5ZVD7sPy8hWcbfSmTtvlA1qvS2HlrAW/d5JGIXP5PU01O7aKg5U7IiXx
22P+cHbz0gRio/HohJ0QSfrryS5bLcq9yGBx+3t41HeRqt0B7TgGqb7iRguWyN2TZSQvQFbzw50n
jH1SoiHkDGC8hi7bWGa0k4XITvw1VMWSKZaPPgrKxUzkbB2HsTIbCPwGpwcKbxVnpHUmIsQ0+nx7
8qbJme0MOihAh0+6XRPU63ryjCTTpSFsBkcOv3jFVyjUb//+kkPC6gXkbqKsED+cYxbloESJzMHJ
ymAvGJ9DKd2AWdqEWXoxY9j1U0Lf3NiM8leQt4fb1pdGB5BzisrISvDSvR6dIjYj+vVW7/AChmbB
S4AAxsUa7/fCWsF7SNKKBB3th/P4r+6loIxqCuqVqO30WnwqA/Euq8rQLkm33B7RwskCfwS5HFxD
QrJi5heyPELmUHlMp56327pFt6/NO3rnMjn5GRiBeIHXgUJbUv017zjcbCRyibaBZIFlnr7s3b3g
j0YwDInWOznKML5UT+5Y/DVd2mSE/m/OD1ISdCZeGxEVIZNi2R8cka75qtA2GJHllef04nrBn8oT
lGsBftprIwNM/krUBIPTxL+jqLYlInar25i720u1cAiSyKFSpL5VzufplUz21LJBL8CJ9V+GsNeo
5MTxWbVAFLdr0IfJkWfbmK01vT1UA06AeaVPU4TaDepgdEiGH5Lc+9SOyXlQ/oSivJHljVS+Nnr/
dHt8H2Iu1krRgB5SDgPHMeei7btUKPiU3qn10HbVp9SMtyQQVhx+aRY5bmm4nZrJPhDoWeBk/Cww
BicH1BEJu7xSfsdDft/khtPF6cqaLRwYUykMFqQ3Or05xVwmqmUZlePopEFT/jaTuGltsGTm8+2p
W/JAiG3gm+J0Z9Vm4WrVx3oWqtrgBH6F5K9ucWYomvLQRpz2mVTLKwjwpVNjou7lL1lt0trXHq/U
ame5hjI6UpocxdxRfOFXW9qlEe2rYtzDsLoShyz4I7fylKqCW4RRzo6pKmwsJE590Rm1eudL4y6l
nbFQPuvVIZF3vbqlorJicmFOMQk0B5JYnSNqZrJuwkqAxwvBrsLf11ayE3rYun4rxcpcLjgk9HwS
LcIQZXGpTdvi3Tk4jAaZHb0RHbeSUOsaQvV7BuvtPtd98yDEavwgjm5xuO0wCws4pe6Bwk5qseTW
Z0Z1LahSQx6doH8yq2bvxk4kabblajzgfJtm7dv2lgb53p48szfEZulm6ui02smIn7q621nyQY/v
8jpeGdrCMUJVfaoXgPg1yOVcm0o1zUizIRkccDkHoQKlmrS7snNX2jcX3IOHBifVBKPC2mwL1H1R
p4OaD87QS6EduOUT7YVh0zp1vlYrWzL1JmwA94ZJWDrzkCSKyiBNUu6XfBPV0augouimVfLWpKn8
9jotTd57UzOnz4xBVhoJU7H2LEWSzanvjiuH1YIvgP+irKOxShMpxfUCaTxyxDrsB0dvMltSH9Rf
TUt9HfaotQTXwunLsUuGeyJl5SqbeR38eqhWRRyLsBXaAohFefx9e74+JkF4WBE40fvMhTLh6a4H
I6BaJvWqxGC8/CkLHl3vSLNrLp7K7v+zIgfGORI/3ba6tEo0qXAuTVpF4jwMxSch/vZljntNGGzE
Xo+KEgW25zV/fyXT7klenfWCrGe+l0IlVLzOYHS4g+cWkNDx3rXWmpKXJ1HDxPTEw85sy5p6Vw66
wDqh77UdhD+R+6PbBw/ppjm1wv2whrpYOPyoEUz8n6ToJiL66zWrPdJWhhCPDhXzrScCfkxsAb6E
UD6Xw3D2FWF3e70WNvDUHj+J7NADA67k2qArZqMfV/noqCjlouiZvQY+BXiXbsx9Psq/blv7yGtD
HzKIKRO1MWICbF6bs2TPN5q+Gp2iULuzYqCo11Pm2hhR1x1zWlhgqA8LO0DL1omCXjmirZ0+6Eas
l3YwWLUTJeOaOMrCVqSUS4ACjBbCgHmXjCwhtSHXNYFQ44vEj7BCtkW+1tW3ECbQ+T2xcqGXRCw+
HT3v7tJaND1VzDriEhf6C5dGj2cz/hUbEeRcsQiwv45OSp+tbMeFAw1F4IkfiQQUDX6zV6HQsNd1
Y2Bsem+7VbptB4iYOKurcduMP1dWd3GM1N/5j33J4XM9RrcvWPaKMZZG7eSyeKQJ6li4+qeh+RXH
D5r7SuPHHcIwxrgtcqcQdzJ9xkVCDONtEu05EX3xGCiRffu7lnycnJgBnI2jlgPj+rP8UR9pCmxG
R1GeVfku7EJbHe/Dv2d8Q6Qbqib6yGhWhtFxdqZ7Jrwrssbm1btX1XoxqMsW8V1W/tGk+nMYqBvT
enD1s+D+/ZMIw29KsjA5k42a+ZaHquvEz8kmrn4WCB97RGtmu9G13+V3X7N9CMBuz+jHhaZdjqIU
FwtUMx9A/oMIfTBE96Ojiek9xwpFtoYVzC+NDOK9O4W51G1jbViJez9eLpNZqJxxLp3+rNmN1lmQ
gRo1p4cefxGUQ229jMHKCfXxAMYEwEcL3osp/T2byrKJafHxMQFdzjAE26FTIE34bKGWKbbZ3v1r
qCU+M5XT6P8iZ6POY7XGiCtBU9mgYizLx0ylukdA7n+X8mCl4v2xZPtmCv4JspRI4Xx4NQyj2nP6
jk7+Ky3SQyI020atLmXd23Xhb2Gd31deSo+L7/TVfVcXT8kIc0O8yRqvpaTbbdRYWlnRJUfCYU32
Czgo/lxvzYjciDRRFjlS8g3Yvz3sG+pe8rHyLjV5s5UQ8uNJzzONLQoQeII2zM8nku6lG6kSM9B9
acefyt/H9zRL0LVA4YlOqA/sXLCc6ymCnaIDQncPowv7wm8+C0awkmn8eKpjhwEA1SPrQGRyPWuj
iWqOUgSiI/uyHUrN3rKCLR0TzuD5W9daWaOlXQcghuZEnpwydZJra+WgJVptTrOWhls3zrc5NZJ+
WCXbn47H68QOo4IahScteCBuyms7fa6V3JA8/ATcXw/sTmmQoBtSOMWLbef/k1rli9TnD13kHRQB
EoxVPsNp3m59wcwb8cPU5bLkWKvDveBXl+kEsDzrPER7gthYrD9DMrIP3C08yFG96cU1BNviXKMF
zjwDFZHmDxC3qdSurZkDMb83Kchm2kWoVxpcF21APcmVSIKEWtH1PGtCG+d1y4NX736k4zMtFKu5
zaVtTUjOOKaWNlBr1ybESbmpzl0uJF2+E/zxIXaj37Snflbko+u2n6AvMxAcWElXLA2MlxuuyuaY
0tPXVkMhbqNOjEQnj6pNWN4J8gPymyu7YXFo74zMggmoLSiga6Ho9K31OfeaXda3e7prN7kpb8xI
hiLa2CdZdLh94y7dS4Sm1ElVcF+M7npsASqCftYVpHzKT7rxqMMaq6gPzGyI0PZQfrltbWkm6Wwg
m0slgXrTbCPIcT5QSsGaVfdfK8FzhL66oJJy+g9mpnCYsgVAynnhdyhUHV4kzjFNJrHjewivfLE4
YG5b+Rj+TW3pyABQoaM0Mi/AWk1aVGBtRccMjgOw/1Z5MEiDt9FK2mVp0uAPgBWB96JF3831EpWu
4oVl1XL6h+VG9aHo8nxbCn/+/WjeW5ktTZkqSdH4neh0T031W5qIGQ/yGhB86YLhACadSXsGtYNp
qO8eKwLrkg+DItIkdJ/y62pTbXpvY7XDbj2hv3ArT6KRSIOwc8lrzt6EaS/z9uyF1hmha3NqeNft
EIaul9vz9rGdmlQmMtowtXEsUVKabVy+XSzDwW2dInEK42uX7t0MyqaLKX8TpM9lsXXD8/BbfYQX
MkmdgK7ueLiYL4Fw9o9o3KmR7W7Un0qzreL97U9beBVff9rshg0jK3VNn0+raRYd7zovtJVsa1i7
VDn5UJJ966InVTn6rzjUbdNvh/3syrualdlJHbEkStdiusxOgXhS3IOWkq2xZemsVcck/KLCOPtV
gG9/cPdusgk+ZcJjvqebvxRi23oedRIU3iU6jupOtn7X8qHUL+V45/E/Z7a891/D59yz07o4VsI5
NemfG203Xdnib13Ft4Yx8yHT6NpSaa3WqWg9DM6wypuuZMvday3pdkRy0jDskPdm4+/HbuMj3nZX
JdneE56D8BCBEgyzk9l/1XL/pDqa91UqHtN0q6mpXecqTQnbeIw2WoNm2Wso/Kk6zw5o7A1X7pa3
hPqtYcyuZt3vDavovc5R00dy3T2cV4j26d5x6v8f7XaTvfq/Ers8Ge525IRpUjt60LKNzioUTkzJ
1z8Gxr2wibwvg7mF7rNu/W0Ufs7ETaE79UPw1J+8s7xTIamxmh2TZrMs5VlKXrJ99ij0G3l4UJ9M
6ykJXyPhvodI0+5e+s+FZAfRQ3uvR3Ym2z2dF/JFdB+sZAvhgOWvTMRCKZ0dQaEe+mN0Oui1uz6A
8sEUqp4nhwPpB1iSIal2elmMp6TIIA7tU9kJszixPUV/iIek+5RUDWRa/bDW6/fWeX+9IrJEMC0R
x1A+hXz/+kOkuC2atgs6Z8RdAPdsJK391JIiKht5M5a1Y/4ukPgsqQtmhbSLLX2niCdr+I6Qmh12
yq7X7IE3Vm0L8CvFSP5Ck3Kc0i+xj/KvCBmfsKkPjV4ezSkZRquSmTh1pR/FNW6k1bHMJlVuMrnI
LR/AjHCGP934qh0FtkX2oDhehACzCbhr1/dH6AADBLUSH+5HsvnZKZIewgfFsFXhGOyC9pBFG1fe
ttk/2d4/k2AwlKessTnG7TWZooWjkfkHTUF8QIKS58H1/AeKT6wcJ53j0ixbwCSeyIfaBLOYbaYc
nSDdW+24q4fkW6Ncqty7G3V/Lb3y1h74wQkAOUMyTkxLCHb9EWZYhmLShB01zOFBEIVHWE3Qa/Mf
s0g7p7CK5nIJcI2TJiPLNshbsdi4bnzIZOu5MccXvx1+8cS+80sTCcS2umsL90gu8hkJJuZ9E0jK
1qPDQ9hbkEanY7erlb1iOkbz3KVA4Qx94wkrW+xjVMTEgj2guUS2KAPP7pxcVNokNtPOQRsc1E24
zZKWDOHOJVF4+455i00/TN87U7M9lJeSWpRe2XHt6s+ll9LaRJU005/onX5VtGAbpwKYP2SjleGu
7eKvbZRv0+fa/x1XtU1P/rE1RbtRfnTlWUnUjaz1Bzk5rnzlxzCECZnqZsQHpPvn+tWu15pZ5Y+d
A/e6sR+Edp+mUrVNPF3fpgICLZng3oMX5FiOoJgX0Oes1TbcCtVg2UWcSpuxElT2RtPsC0qYe5Vm
3YvvpbTo9mm6CwrT5iBLeD6OOq+GWt9Xslo/3x7GRwJo+mmg5UJ2YjpB6ay99lVAr/QtW1XnZFBL
GTLUUg1sZEKmndSxPVTayTQP/fBDFTaWfwdX8t607FSCB1UaTjnBRhf9kIs1BvaPjya43WnzodWN
VnQQDtcfJQPImqa2czrTfU6tQ509SZ66b6rkCBCqaB1/rFeCqoXlxCTtODr8vBMH97XJvqAry4pE
TEblZgzPkFStBB2Lg0IBfKKuRypzLsiS10Yn1DHIx5Q72vcPtXxvyPGmag8xlZTmnA0rmLyFW5Fp
JOEz9ZiSz56D8kpL6Lu4Z0yScQyz8Eh0cqfde+J99av83Mbu3lsTxJiO19nWhbppIggESkWVZDaL
jadGUNVKnWPmrp0M3y1X2AfJs+K3pyb53q4l0BYOpStzs4N2kNWhiAYG2KKelqG/7P1jCBc4OVac
4+NTbRLZ+9+w5lDAtOitTDWGjkTPsW3uqx6Da1WHRRt0m5HRAqlE68a1Awp9kCKkinsAlzvHFY6B
WFW6hjlf9okJBStOHSI0I16bqemsjOgdZCiE4a08HpuvlpbtjNQxIxTVRdCb+Tf4Ejad6q5sgDfs
ztw7puZVMNsTSm8eHMVjXeW1q3EvFv6TGh8q/YsRtwc1vYzig4amaeP9LFVbDemEl1HNRBfEc5rq
0JWfhunjrG+itffU498TRCFQTgMUGSVwmBSiZoegG2Qt9FAxAL7gOe/+COP3oft8+6BdWl5QP7Qu
glv9KGspCqnh5RImhv5HJd/32UE1nm6bWDpg3puYLa1G2zUXT9QD3nsxrMjWQ+EwxtQj9EMpnqr6
+Pft8tO8keed6h8Qcc/hnZWSdEZYJ4BIk45eieJB6n/6QntPr9fh9tgWp48MOVw7MLkA8rx2Wzl0
1VqOsKRBZHYfC5ot5elK4DHNz9w9QWVRV0G0Dk+YeUGUjnGgW2nvdHDqdTsKdpuk+BQ1j7eHsmLm
DULwLlmSiH3aZDpmWvMolC/t+DCq98Pq2/D2YN56bd5ZGbyM5uamYDD6V7E/+L5kR2UPkczKpp6O
2I+TNpGoABmhLjW7qhMDfhqXx5fTWyGVw3tJL1aWZfqFjxb4bUR7wHjNtSAST9DVUst7xwTUoH9O
vJfiEfoWezWLtXg+0XVEDzY4drhaZmOBOV4uWlKY1EV5SVveRVS2SnUKH3pF3JiI3ZrDU2qdvPiL
r/+0fN+2or3bnYL6V+SlX7z0Nezb+3pQjsMazmNxa7/7stmzpqChL1PzBp8pv6iyYCvxbjRs+Vca
PHmTHOewMucfW7Gmnf2vwfmNJ7kqmmDoxThhcYofy8EDdPRFL/de+6mU/ini763UQkv/VK+mmBYd
6p3lWQhRo3MfuJ3YO56ZSdtC6EFTuYKyEhstbsJ3VhSc7t32CGQpRnK162m6OJayLbXTYp7VtVN/
8bp9P4/TaN/Z0YYsirwGlyL8b09y+y0RHxoJlVfXVnJ9yo1kwoOCfPjtM2bpuASACUMg8axO2f3a
bOKWfohYWO9kA5za/aFFsa4bnv+DEYr5oIFoLMPStZEetc00rBSuNPls5dKmqJ9kZIH/b0Zme9LP
6J3QXLl3YuWz15i2qJ/qdGUgSy6nvRvIbHeFuYqqsIwN031xw58CTL63B/GRjpntNOEDwDCREeBB
dT1VnWmaXW1IEAsGr7SVkLB2z7VRbJpE25oVrT/Vb/rY0uElL0pS5yId7GVjD963le9YOEupNE9f
QaxjAU+8/o7S9dQ6NFSWLA4Q+2s1Jf9hmoF/DuUhRqkp1vTBDjqRpK4Ui8mL6+cqYOhQkvpTVBrW
sQVaF28FtRAj+u0S86xpaX9BKqnxSNPma7XHpe/lGTGFxHjzBwyCGZqxUHesjFqBbEubRPiVFUV8
QHdm2KSu5jvGqAiH27O0aHTyZ4g1ARnMn0293IsBpDe9U7SvcvfDqk5FrnK3/ZOrL7ctLWzTCfpI
0E8v3KSMd70cLfR0cRdjKeoVdasWvn4M5RIF2bqxVqKOhUFBMwRxDKQCwGLnK+8pudCoInUg6O/E
IgJPNV7gJXWFu0FPPt0e1sIrkCIQmSI0akH9zEGdg1WqLjoJFFZb8QtBL6lO636CxCjZvRiOW3DZ
K6HvwnEOigJW5AkojW6nPJtIXm8gMiXRSUvL2ydjZG1N+H1PDb19FRRvKx6yaG6aSGJ5YGvz4MpP
zTTrUpF6J73QCu9PoVYPkWj+9oxy7QBcWLhJn4v6uwLq8kNne2Am0Mp2seSomQtBQ7nx+3GDfNxe
V8dPZb32QFxaOxpzYJDBJTlbZ4d6kfuGXlOCpTVn3AfDsa5KaxuEws70jHNlpF8LXfp9212WZnPq
F2AmqYTS+T1bPMMTRTcxRSf6oyTKn6QuYNz6hZbxn/9ghyUjoyQB35zXxOugNCDFbyQngaEpGn6M
TldLdvX3evIk0qbORPyDVgiqEdfjkeRCS6O6pYM2878aVr7vRm1LX/uKEy5gjSf0HvA2YMYKEets
qbIqqnSyjZIjC/n4pGlJvU2ISvdSL/U702qN3dDX1W/TCgWoCFrv1GrmWjvvgndOKgNTb5U2dSjM
rs5GjnovEGTJMSkP1VG7j818b3reXW3JOz/65/YKLoVTV+Zm96ikIpoFg5fkGKGIfrJ2yI1iq/Y/
OUKtODroXEA6UnF9qu99uNJXrvHp12cvEaxDdUSFgQL0nJ+gHyS3SGm0dzIpsw2XK290D51lUq68
y/NDLKr/xEK+AkJb2JDc17RnTLgKOAlnBXwTAoaK2cdrU/8TpPzpl7RVToL4KdPivaLnK6CYpQXV
KFqAucagNt//ppT6rtVSMKNPaJuGFHfd/BIU0T6pPDjfNXcFm7Y0PGIvUHYTz6I4pyeQo1EWMz2R
Hc/fjCIJIXL9XnHXerBzlJeQpN5tF1ocH0xyxGOQ3Xx45NfD0OhZ3cpONjb2xGhhXbQ4OCZURRN5
rddr4WQDQ/I/Y/Onvj52vVkYlew0LWiVViqcMOU9kwSB/1i3a5TSC2EsPeXAtAAV6nTWzy5BX4/l
yEACGZQC3WtEzRSsIXza3p7AZSuAw/FKLvn5qSNGldsgbCM7VVdTVwn0P3oarCkef6S7m4oR8NhM
FuCTeKPbffduAtQxNrXasEworeV2WYfjYyqWwyNP82rHq4CXd6LtvBwhgtyF4FfI4H0Je9h0/Z5L
2fcK5ZyLo25ztawxF39km3n7OtgIJ54G2t1np54Z9GNZyJ3s+P5Iq6AMIaF1iHTr1KGcmcSOqyU/
mqBxqvJJNA9pYdje+LlMDpD30hC3AtRd8mg6dtFAJJSEGHB2JgqCGCaCxgFBqbupflgJzdXZwUVl
Ro9WTC2tPZVtNFHhL5BhU7i+2Xxv1KpMFiQHEHJzjPC1TRwBsbztYUv1U508Hxv07b007xKL0zJP
2sbDxRKIr7JRVo+d67dHrWd6AzMVn0eeMdvM9L5kLuusgW86AP88QRH6SVf15tSYXb8vB0PaSXVR
7Ht59DZl1yoblV+2w9IFJZPCFGnWsbwfOjfbVq4U70wT5A5ahvqx1XLNTtNC2tYdsoJKlJz8VnKZ
VvFr1fTqPmoSf3d73EtHoQmt1xtVNdqns/1bGFnUdqMqO4Ub+sfGFF1HzfPol+pX37qEbKEulea2
j0tlJTBaNEzac8JfUpuav079yFKy2rNkZxT0fQm5Seqn+7xCswquCMUbzlksrbx8ljyJOhvwN0IX
cnuzGEmgh7j31VhxfCJe2wvOfQXE4PZ8Lr26IWaf1CGJTcBvz4xUqdr3wK/xI9S+AUqFEIF2O038
YoY7VLDtzOJF8jkUBTsO/wCJWTG/dPpbHJCwq5BOpPBxvVv6zOV261zZEQRzBIKgll/cuDDGjQpT
3inJ8m7fivq4G02JgpwnFPvCM7Jz5qnmVrOKl1SAJk2X6mjXBWl5qVYxbgvPTxiwwSeA7YVyZn6M
BZYg6rIQKo6Um+NzBihmJyu1dsiUbi1/v+Ri/5r60IoRDUNqKbGnOKOy0xFb1NWTJbtg5rIT99ZF
XlOpXUpgvhsbUfD15HfRoJdyxNgaNT8PRXs3JOK+E4p73hX7kDd2LjuSEu8Ffdj4XYHW0Y/by784
4jdQ88Suhxjh9QcATmlR9wsUUhdmRsdE9TUXxa1sjN9zHWaFcPQOabBWRFy6maYnN0LRVEkAxc8y
Crro9oIX8pYKlHPUmwdX8zbqIN9b4z/1F++pqMlo93eekTvIM21HPqQwusMA60K5RmS0dIcjrcM9
wTVJV9k8ne56FipkIy9XY0IxaJ/cSnCKQN8Eu7i9HxrRlnPxLOYPnn4sk2c9dR8987voeiun28L9
yHVNRxtrQKO/MZsS3/CqWFE7yXGze1b6sfXd3TC6wBB/R/RB3F71xQWYSDbpO5ou5DkiP+27osvd
6UFEuKxJUPylw8H8f6Sd147kSJJFv4gAtXglQ2RmRFaK0vVCdClqrfn1e7wWi8lgcIOonnloDNCN
tHB3o7m52bV7y+TzYBoADEFMlruoTfep2pFNnywr2OVZ8DLWzXOUt3tpsxS89mayIFIwoaNgQBQ0
+KUj9pMZZoXEq6WWq0+z+jHUfddPs/dOn+2NCe7p0Q5cJxjvW+2zmm8hAtZ2HyoMUeWiRYQnXFrv
EtPsHErFp16SDtn0oDTJPkeTlAar4rxubP7KrUL1h4QMmW3RLVrcoDHHYadlop50raemP3kMkLrh
z5e4BoaauQNCsmY7eVMbeoxQV/7LxLjS7d+w9hMEnw81cVqiMCFdrtcxuzjROwenD+x2B8e77zlW
GhxuW/kzm7B4igI9Ilmg8QqyY1mjBDsXMSEakev3/lEJviuW8UGjdGzW9PK18KEY61Pv79Bzu5er
3PUpZnbzoSzL3+GkHB2iQjpEXhT8LPLeG+fsXinDY1/J93Gw1SG8DoQUrgRtL69mSEqWr+ZUL2Eq
TngEtXU3kKzvq+Bj1O4b7V720Z2yft3emhVzpDCMBTFuiDr5cqpSo+ut1CO5eRn0ounhVG5t3NW8
76IeKYtW9LLMYUvVbgV4SISjD04Ni0oW1Z/Lc1ecMCf8KOopDcBhm98z5JIyZ+cYMdrJDybsTvOP
tPqpM7SQoRadtFuVmP/nFxi8SJi+ooe9uPEAhDvSwGgyukZD7DVzwVilf+5k//dkf8+U36EUvw8G
SCuk5pcfqdy9udeP/fH29l/XSMQ+MG8JUtCBKmbxvY9hmgcU89WT+TEzrH0I/G7KDh2KJ51j3FXJ
y7SVNq8EuEuTiwCf10WQoausAmnpgKImWnWw5ll7Vdt42NuTle30WM9/NnqXHepUS702i2xX6sq/
n8a6/CEiIXzzaC1QLYkItOrJkWLpMKZh9Tw5c3rQ615+ub3NKwEAW3SVmE3g8+fEL22ZEhW9wmTR
dagfYl0H/KRHn2Jnl/eGJzVPkfMCaWWB+nvpA/guwEy486fW9Ez/KRsP9vjDosEEmSZIXAHShq7t
9i9cuQkvf+FiN4IgTNq6VansFP5PHXBw0B40B60tMK/++FCm71VFP0TyZ9++z6A7LLxAeRc5s9sp
Wz9l1SlBrVJIJwmQl+iRsEydFhl59SRrzeAOwxOa6vNwrkvbjQ3lXrV/VnF5pxTH0UAhsj3Uyocp
qo5taJG4HSZASIlnBxst6D9Y5MsYrpGnUYlCwU1ISC2OsFLLqpBK3kBN16cf1Clq9nnQjzt5mh+Z
DpKeZiNGMBXg5mvcNw7hJJf3Qau8QAmQujCSfLW6dtg5vml7VRGmu8ixIUR3mn/4j06QVcooRKlf
lNZKaDam+UuRqNm7rk273UjT2NPnbLrvu2ZLIXVtt0HiGyLZEuMzi3ePuIDNvpf+vGOH3qXIM70U
ilN7tl5IXmGbz5oTWLlbyIrjWhSld7c9b+0GYKZKlKNF8WjJlKbDMalqM/bNXt9VNEzAW9pl5DIA
IU2mWzvZFuJ7BUULWxo1f4BDXPqc5+JrtCTLr8JcO2Vmx9RHL9fvR/DBuy5Kwx9Gbk1nTe8nyHUa
WKaNQk68ctbOQaLUd2oaTbu6Dpx/hrJVvCCq0l9OATtenlbhWap8beNrEN/dwu24iHl6Q08iBqgW
9wQF+zSulF47ycF8rHQVyrqqU3fdmHSeCvTir2tG0OPg3QhGMxxGHnq5NfnYK3HH/Cg9si+qHtEL
/Psbh24s3T0gW/DwLBFIfRTUepAO+snPG6YTql1l265mvpiR7wVpd5cmbvP5toddJ7UQciANJMSy
AAsvsZpFVvRW2cb6CQFp4y7T5Pgx7ZiN0UJb8eQujvdlZ24pz6/0e8Ak2XBPidl3MozFTpoEsVZP
I+NUz8UXM9DvKy384EfO3dx1T4Cig2A8NnP0gPzJRqha+aJ4ydFg5RVFSWBZSBmd3KmM3tZPTq0y
I6TP4T4ujHHv9KN5iBIJzFcvRb/qPKg3DlfEwIWziksOIViakiR1i4zet8zO9nnTndLeYVwiw1c/
1dPGZXqds6MmwZtBYHz5LpYwRrtUKNVQjD4ltRTvgymyXEeqtI160Nom0uegbg7Knu7gItyPmVTE
8WQYJ7ntTwM85Fb4z+jfh0G4LxmWK5v5/V97KakBfQ7gkvBhLql2CdBNVxaZKUAneXaQk2MEpH8K
Mi9Pxo2a7coXQQcSXD41cYMREbH4N6mPOlZBR1HeZAZFPUYouiqVAgesdNTQJnbCL7dXtvYp/El8
TF1wbgANvDTXKU1Fyx0BFXSa9PkBJr08OhaFFrpq8tJ39tnRdwxVe7fNXp8gPDXsKFh6BoShbbm0
WlcgZYzJt06ZP+yDXOkB0JBIO2btyuOwMzV0zZ163BI/unZPzBrIqpHBMOS2JBxqnHAueMjZJ7VO
pkOpgFhL4uD+9tpWqjWXVhZX2CSBGSn03D51VfhFCyBeV6JXvoedbxcHrfGB4lXPw2ctYGgtPIH5
hKziZx9H+3Lc+OavfYlfQnilfALxHQXcy222pCqW5C6wTyUTmFn0SH22nJgXY2wwDDaO9PoyvLQl
cpk3fus7TdWbhO1THsbPsz3yPmUiL30qET7f+P5XnFbYohZIbsLw8pIbjNEPvTLq2obSiS2V+uif
KGlGT07KZNcFNa3dolYfgswcIeWwrEezSobPt095zZU0MiJKMeC1AehcLndMCiaah8aGM6MHS9e2
AzBEXd84wNWVwhTKjD7uCtPrwpeYd9URXu/sUxC/H8vSDTNIrrWnrMrBtmXH2K/cOUAOZouNZ+00
qYZA2MJD3ADkcbk81YK2qQzY4aLKqnu6r+OLEciPVjjKj5o5yBvfzJo53SC+/mHXv1JLTaTGyftk
tv9cTpL0NNTfopB3hLJVXVg7treGFregM2rFVFWTfeqz0uMtGdtbIOs1C5yVGIKA8YZe0OXORXY9
ZFNq2qcs8VsPqFHtlQokw7fd7/o2B4NFV4/Reto+V1ydfWt2Y1031glJumKUvQkhzHSLV3vLyOJu
KBMHgrSotU4xLBFNLws25v/ayPJEtC63/bJjJWngqeU70DG7aKuzu7ISiqa8KgSRjoru5eWhOArP
QXWCH2iKgrsh9ZmbSbxKr3e3T2XlWiMz55uhRPdnKujSTK0OgxFJmXwymbhxguKpZEBf39Wp/lmM
j5jNuAFpWflumJAGXw8Ulm9nqUo55XM2E3rAB1pH0/hgeYVWu068kbSu7R7TKXArkf5c8xDlcjB2
UzbLJ/Kx/s6O0l3CEM4hHP8ebI3+H2HgfxGIZJKX+2ehWSK3KvsXG8W32qy8PHSe+3rYiKpr66FP
J/gAiSBXlTVgSaZa+JjRksINrccwft8ZH//eFcSgoKiR4Au6CBNvrsOwTORSdxr5lFWtO9XwNvT7
vvzV55/t1t3qCYpofJnbQ2MuoIaaKJySX18ay0m0QcfgBsG71n9sq2JXmSascA9b+tkrwQ3KdEGf
StjhjS788c2qYjWY5dhq5ZNkftf930Px109cFvLm7y+unUZRIXQe+Pvz9M4u/vl3f5+EgTatyD//
XLdvfr8GLW9qVjDFdEjgEjSZPUyc+u720a+5l8CRCWo13tLL1KAysrAuYyC0SfEr1SpvpGeu5D9u
G1k98jdGFrHZR2uEPr/KSvoIdez+CT8OjPAfTf5WQJJx29hamHm7okWMVpsgSPoWlC5Qq6Om/pOP
nZuYyc7YAoyvBVBCtMEV/YdhduFf2mSiVsnRnSB9KRiK/zTOrzomzUO29R5edWWBYYWVj09mScbl
w/jqaI1DrG7o+cyu+S/YL/8wcOFn9G2Zwl8ckW4Mymx2OHOeZf+orf4qT9UD0jNpsDVVu3Y+FGxE
vUyoYCxb9KFkzFZIa+tkaodMd42Kd5VboIN02w3WTkdEZ5qg0IfRerj8+m1ANWFG5nMyOsft3rWI
alB3VJDCluXQHfSNpHDtO6LfKYDovF0om1yaK6MkLDTewifLl55iepH8N/si+Xp7USv4hj9IP24b
nvZ0dReROosBbxhWJPqq1WOOfk8EOzRzJfahNR5Mp3PbKHCVuntti+A8yukOCtnbP2FtX+Hpd4So
JP3OJX+VzwxGVMNLfZpgK9G7T4X9LISm5QlKn12Rvvx31hZuOZuliV5yBvQsC91aL/dNIA8ulRo7
OEDIuwfZUGxkq2vBitoCEsqixACA6PIk5TxJa6U1SFP8o85MkD30RziLBHN0D+b479cH0TEvQ/wB
5MYiAUcaL+kZnoenq+QYR+fUUUywg2kHvTHgLNeIttDMq8sT1A+0qqnsLS2acaApY4GjqiAG1Qzl
w7xyteyOSiZJ5lZffKVLx10P6oVRHiH6sUTfZ3NUOEZCY2IkLQcCw7ehe639YVCU3aSrro78YrPv
ox9tt+GoawslZPIuRCyI5S4evVx3ndoMtSKKRTPckEXwYzAlb5yO5IKH28e49vULjlsL1gwxrLq4
CpSw17opwJZZ+Xs/MT7lVem1TbbhmutmEEGjgQPJzTKjEXogU6IwyuAUL1rnNpzekJYbRtbiMwcl
2LeJnTzjL/2falclkSUqpyGovCE5BjC01/bzPG5AwFfuNMiSQAIKEs9rDvjcLCFCEYk6JMGzO9Kf
uVOLRt3fPpmV1YhvWJQkqEswsHC5mllXprHIR2j9umzcB5re7LVZcftghAq1lDbC1coB8fCghAWQ
9Q8A/NJaMRSGFg4kOnr8PrYe5+a1nI+3F7RuAqYIPBtigeX16fOa6fyO6zMFYePKgfmYo/TnhVWz
cT5bhhYX6Gg3SVmx2JNZ/u6iUxm+TMZGBr1qgtK7KE2hp7AsVbc0OdVIrGWac6asH7hc3Hxrw1b9
jHkZ6AMoUl+NpWVSJEXhEConTfHbx2xy9HvaZJ9vn8qqm4mBGF0jDMjyYrMGUOlGopTKKdWHdlf6
RuJJuuHftTMDhJED2vC2vbW4KlJBKF4YN7pGDc+NMxhFlysnea66+0GS5p1uVLFHHUamkCOFeyvK
jKOSVDh6HwOGVtRy10vDFgBlbeWiqgllMgyu1BcvXb51IhISKSYfQAY8UB8bx//U5ztT6l5vL1l8
qYt3I9RaAmNDY5Ge/iL1GakZ99ZQKSewMK5R3vkTFzIKH1ZZHnT9421jK1mO6OqC59KE4v1SvLcM
hmmUG7a3yJjAOUk2wEHz29yVO1v71NkbYWNtD4nmRCcQewIttdjDNiZKZiytV1zJ+l5m3wYDseD8
X3xub8wsU7d0cJjoG7j6G/tzb9aeHP6TORtLWTsl0hmIhwQlKGxsl0uZHbvq4TfjJtRK9F2aOd/r
qD3ek/50Xo4Q19OM4sj+9mmJ/blwDRBWZDIg7+j90zRZuEYTxTKTYbZzUufZVf3gfgj6L213GB3n
vtdLN5p/Dkn46bbRq+BFCUNEFa5IADfAbi9XKteR3te9Kp2krHiSqnvI314do9mgi70uqgszIOlE
p1s8ZpbpaFpmkqP70inNqp3ifDB/6pVbAc5n3iM4dFF1P+YbhbqVlRHJ6HYhgwhQfvkWzJMZmLIu
h+cEyAQKym0/Iwe34ShbRhbrgt9Z1TIYfZHcbFyT8gxOX25cYWubRwcXVDTjUVRQlopzfZQ6cm6x
kiF/R73VNT471td0PATjQ1v8DrIJ5bm/dwtRUwUGh24fk61i3W+qNpWpl0WbzeFZyGFGTu0yluWN
/canfBUxePvR7YD4UhQfuEIvrQxBSJm+NcMzKZYnyYlbIiemoHDX/77t5Vff86WhZRYt57YpNaoW
nvvY52HyOYvOPsRCwBzlLUTHtUfwSmcqRMAIWdNVgIfuozBrIztHuF01H9sU/tS/joH84bdGFsfT
NzqP1xkjUug/yA4WpOaAKPjtXVtdCkObIqtBsmEJh/QnI+77WM/Os/2PPjZenj7k4cbJXLduxVLe
GFksBc7WhFKOlp2tAIBENuz7zNrVZfJlsvtHJ84Ud/BrV+30fTiBOtLqDvak6gwuyRvrEnj+1tNy
bdWmeP78EbmjtnLplPqMKk+ohNF5dL7VsuOJ76tiXPbv9/atFWVhJQkdpESj6FybH42mdDPlfadu
6fBsLWWR1Qi93jISRpzgNZJLT5nanREFG/HpD/3C5cVF8ZBeKU1+HJ+ayuVaGjWKijqTs3PTo+Vo
h3cTqi+J7tIxtbvkUe7KfYHGGKOWZ6X4HJm/tLQ+9E12UMCSJekvDvZObvR7NSrduR52t3f6Osjw
dKJdxy+k7siY7uWvc+RwKAFyFOdSb4DxIfN36BQTducWot1J66LjbXtXmTo9wrf2FidroVqsJFZY
nCvwB/rc7Pzuv7SwONYk7aCQHJLiPCaBZ5q/oq288ToTuVzC4lbrZX8KDYMl0AfqO8Ghgh3pl2K+
1IW5o5y0N8eNvHhr15bJT5KQ7ZdpcdYKAw7qx96SN3Zt5WO4OJdFoHGGoi46H52VTjmOs4OE5YOR
RBtQolUjUOeaKOpQFliOQU5GFAbpWBbniVq0R8PrS18SQ/y8/vX3XibuZl5PfHB0Iy+9OolQD7Hm
qjhn4SxYzKNIf8fcxBYaYuXjsbiaNSRkqD3A4HFppmlhzo7IBc5ItGal/FIV8m+9uQfZudVeX3EA
9oxRD7g3qcouB67ygYG23syLszPnxck3Q/XgRM2n27u2cjyigQPnBDVRwZl4uRwZHHWpZ3pxjuWg
uR+VOvgOzWjsttQ8toLv2ta9tbXYugF9DOpp2Irmj3JV3xvG15GbTIc89/aiVvJD0Smi+ECMowG6
pMdp+wnOzN7k20GPOOUe9eakO5Z17WlauuvlzCuq4CkNTXgUn2/bXokUF6YXG8pLHAFE1cHfhfwm
XqnuUhK4sNi36U8nrl0E/s5oMm/V71cPEulFBh5Jsag5Xx6kr6lMNPe4vzzYO7/82MUhTBZWv1VG
X/NKXrSUKZn+ol65WB/oKhSJugmHaUP9QSuKcTdtK41fp6ccIAwyAueIpvnS91W7NhLdD0pSDpoQ
UnYare4dZYQfEVNSrqOrG8+x1d0DzYyrQMoBT8Hl7mlFp+eaxanZEdJfyTQXeymt7UMho7F020HW
NhBxTFFUNgUp8jI3SDrDrLWkPDuVf2zUhikq3+hoyN82s7YiMAx81wC3APkuXhJUkzN+QVGeG/t5
Qjw9JLVvEJy9bWVlMbwmBc4EUAavMXGOb15FbZTas1a15VmXj6oiY+FfJCu8lMmj4FljsHx5f4Qt
wj5h3VfnJCqf7SI9FeH8S1fDX0au/fV9yPA0KHBSXUiFaBVdLqZLsyRXnCg7x/E/UvEZCWfderm9
X9encmlicfht1g1dX8TZmebF2EcuKGEl/3jbxnUEwgYoYapccBxfcb7MYeT3KBJkZ9QL7n3zVIUf
q+HRDl5RPJPRRpL/2tOAdvKdwsREZYi9u9w2NeF/VAqzc9lAJh6YpzR61JmLvb2q653jbjcYxGUI
5I+hSyt2XASmlI/ZeRz1/Ti99nq+2ywsXG8dRhAARsOWygIX76WRqiKoVSavyKGavWJE8wBVhrn/
HYWjxxRPcWyKLYau60vx0uQinraT2lpdz5MyNiRPGT5ZQHU4qGGrFrm6fw4qSFBSgwlc3g+gCyJz
lFXsDPo+A3rvMFC6CaRbWQ3tR7rIJHv0S4yFf08ll0NiWtlZLVMPGTCeGBmvU/n95lFdRx6i5xtL
i/g2zZlctgaWnO5zND46wxbhw7UBYBkaAYehI1Q9l9Uy1ZYUKheTj2LQHaLuhynawuhcb5YA1wsE
GJVVEGCLSyfJQ00pm8I5IdS6T6RPKHkyw5c/5Gq58YleT+8JQAYIBsbmgdfzlrl07GlWylrTKp92
7c+83TnyJ+rFh9nyXRWd5lm966UHpugke/pe8iwu23NQ32tttEds4W+/4z9al1RXoYOBI3Gx6DJ2
ulnrZ8hQJns4l1YP9+1APbd25C1Rh+uvGdYZIjnk6AJu5YgTfnM5hXUM/i1pfWrW7bG0eVUn0KeG
+T9qDoA4m1BrUF9q9fNfL5CNFgVktDaZ6VzcIgPkKw2PAelUav1O1c5R8DFHUum2EfFHLgsMvHCY
NiRV4f6lnXG5tLFwNG1oKd9Vun9woE8mIgaTc5jCbyhl3LZ1HTmARIsqtehNQoC1CIq2UVda2QfR
GRan76n1LVdektz4dNvIytdG0ODa4r5iLmhJe4RGW5tURhKco7HqdnNvqYyz61s98JVtc8gmAdmA
UWLUdrEUNe2qeaLyCczmkYH7d1rzLtZflKx/0KfvtxckIt3lCfE4pHuGjB50urQoL09IzUJ4CXyJ
SpPd77IQ1tH56GvNAaUbLy1/b4ouXp8S9pjQFKfEV7Ukc+pC0tc5dKKz7k93ejifjVI6OcxI317W
cgdF6ZP3NSOAQuCR/3u5rEgfZytKOqp0UYaYWiNVO83O8oNcSOSxMIl5MbvxlzUEhkeoHAAtBlPA
P/9IG735kLM4SHUea/G5yR8k5aNoKbS/b69r6X+YEFoGgpOPFtdV16fxIytXkyg5h1YXQGkavA+M
bGvm73rz0FMTNBI4Otqbyx5CNNixk0xtcvaBx9j0bX1L3U/98KOIfOSitrx96RJiTcw3wdYCEMNi
WYuz6rVcNqDNOVsNNcbYpfoWWV9v79syxv6xgV6OEBPC1ZcNC6uzo7h2xuScoys+QeIPYtYcnxmM
dcfuQ1a7ff3t7y0ym8b9QarJQ2pRipvh9ctKO0nPZa38qLtofo4LfXiyzVzeVU0d34e+OR3HamiO
SdVsEaAsP2uxXq4SyDp45TN+vvB/2P7lupbj9Kw7DEPHrX1XdsaX1h523TAetflhM9FZ22HwR3BU
8nXDrrW4xca61SMVZpezPavNjpk1zfOH9qDLleWmUhJ7RqoV+6yWkWhhsHzje7/KHFgwb2JAiYQx
Sl5L2JzUSZ09GimiHp1NghpV9dFAFw2JS8qSVjOUR7ktq32ilt2dUjrx6AZj7Nzn49hpbm7m0x4q
7f61aP30FGV18ZpmcvR82yVWPl6GPS0B0/yDN1nE2j4w/DjTlPQ8playTyW9/pYaUr1RI7ii5Piz
FULLhWl4cFrLiV0YYnJbqez07H8syt/xE1iq4mh+gPfKf0xUrxy98pcm3d1e20rMEHhaAFXkMHxi
i4/Y0XxbnRWOv1R+1/2v8J0qPWTv44+3ray49YWVRVamd1aR0bBIz0l+ChrUUUtXsT5AdVIZqStv
MTiYi7vxfzfyP2tafMKG1qKeEmvpuc2M0RvUOoAIwZD3fqpBF9q0we726lYCIY18Zsn5dGEQWCYX
fZAkAE/U9DwVkGNx3z9k+kbjdu2YWBYkHmIIn792GWuNNOkavqD0XHRl6KET7DzyEAofciW1ngs1
RSWujjeuxbVDA0FAMCSVpki8sEk1J2qTDH/s/Odp77izq8w/wup3/Ov29q1EIBjNqcHwStGpJS3s
THZYyVbN07vpJabJgkB/RaugeSz9vNpPg2TcU5UM302F9B1E3lZvZ9W6IN4T72TG1RfOIiXMV8Kx
kJ2rMTlAsD65ZfXVqsB+1vsexZW5Cb/lyYbHrHkoyTW1QIeyFdjvy+Mc9KECI2dSbfCRpad5B8e5
X7+397d3ds0xuaHRJSaZh9VM/Ps3iU0eGciI1ZhJ24cGZgMteCy3+sl/sONvM1HxtSEbDX5GvBdA
TF4aifpAH5yszM9T+RxFqDoGsgdZZty8aLIr51AcFYeso5H8rfYRqiyfCgcieWdfm4E7xMjA+BrA
ytby8jF6aoYvSnjn9+FDOW+9Utd24+0PFd/Ym93oSn5+Hzf5WYNLkE6oO2uHOck29vz6aHlkQO5h
iVEFOO0X3ix31TRMCeAatf+YvGq8f2clvYNEdOu6uF6OIJPnVoAojTn65efZVh3ArFLOzyNauArE
HJLyvepiV54LT0ybGwMgkjb8qCTvbVnizZ0Af0PmtTMOofTztqOtXOOC/xlZebyWvGn5iMsHpjMm
0weEUR+6fO+/S9Hhm39G2QMX9yFsh7tsVhPGek/2+LM0opdKq73J/D1Eh9u/5Dpo8UNIfdl+kcov
RRKqsY4r6M7yc5Uk9SHRZlzOtmpPSbvuKBuxtm9C09/nebuVDq8cPJbFc1kIQcNvcOle2pzGphrH
+TmZJYR9j1Xn1anbtPe3F7hmBlYIsJsC+0+969JMJnFDyGOVn2UjTUmCoRTWi8c6Db1o62W+tpcm
iagBJA+0tSJC55sPxpko/zslH8xYQwJkAOrq+rPmn2BoAVtQfTW2RM5XUiCg91ykghEPSOwS0Tjb
6QQcJMzPaXVvyNVBGn5ZLCz+hjyEhuZyekzhggvOhnI3bAyAXkFjicNvbS8f7wzE+C3otRyB6R9O
eGwU6pfB17Rqd37kVsVLN/4o+kOwJfC1aXcRMPy5jJO4wK5jmwdrcHZZ81yE98qDgx8Vmjd38EpN
3wqIo2970loAQS2TTpFosFAlvDzeWC3mvJ9qPhWpjr0wyWNal5QPlKbYan2seRJdMzCB0HOzzQtP
CvVpYGgG6b7IgMwP2QHp2DHyDy3+MB8Kp433sWl10Bzl1cbnciXTJY71jemlNtWQVXMK3jQ/B6bh
aYn+0TG/tcNBQZy019t7pTVdoE4z/F3vnWnHU2MYHyL181inj75ZH6f2mTrtnfpsVjw4bh/A1VjW
8rctjt7SI81i9pyjdx5Ua9cod0EIGloQkxyC6dlBL9lDHXN0vNuGxXZfXtnsCQ926pYC5mgsYkhb
t6YjJQOhKj92UeEV09OcHYo0P4ZuFTtuPTcbFq99TShPcBRgz6izLNuFUGqPagfpyzlOZySd6+Dk
OzIyYWF1d3tp1+HxrSHqpAunrrVG1ZMWMFBvn/zE+hzAAlLrtlfL+9uWrl+FwpIAHqLGI9oRl5Zg
ih94utKpdrrwO0/6zuvTLNxIFFdc5NLKwkWazuzC1uyBnVgON3wLfcAvp6o80mhvKmY3NOq90kHg
K+2hDm7c0tA3CiKrR0epUXClAtVfTkQa+jBLo9hRy/lIdaxWHmX14+2tvH7dsEgoOEUPweDdJrb6
zUUzJZpexZ2MidbA+T4r8Xun6byofrBhfrtta9VB3tgSy31jK/Tbyi4DbLVQF2j7SQm9oNr/iwfb
5ZIWyaYd2HWWTUpxNqPfdhhTz3hNKRtI5uZg/PXHfGlpEcanLsnyMlVBZnTFsbPyx9gaaxeBMlcF
5dfnB39SniYt2EB7b53ZIqQ3A8T7qckC61l/TH39zor7nTHc8bRBsn0D8bi+RsKGhSIVwHlxqG8O
rVHGANyggbHxtx/9NFBzRDsO/1CyyLOeR2XY8JL11f3H4OL48plW9FSxqYrxHfW9xq685t7Xn8zX
2964/n1D8fV/K1ucntlzDYcwtpzj6Nx9MiT7w9Tuh/jbVPfHebhzyPGcpLvnGdEjq7JhfDWEvTG+
OEM44lKFJ0J5BrKZu1HZJK5kJBQAa0BNbmBOXyxlosYJwsnax4kDi5NWRYDha5TJJTt/sFsJbisJ
NsmNXyaC5+UNhVOL0S5Bxk8/cRERDC1rnGgi6IT2MdK/oPar+aNnvm8Gr5W/qijd2+XxX9lEjRoa
YF2MoVw6mZMi89oYI5HhMMnG3ne+9NV71T6a2qs0fAzmX2O1EffW9h+mFmR+qQIwZrAI7qWiNH6f
EYvmMn8OHeexVab97VWtfTmUsmnNivLR1YjpIKdjN+Q2/mXdtXyaQ3YKu8Eb5OfMT92w/VbpG2Wj
VZd+a3Lx7WgzNJFx5rOP3Re5HT2l9sn0FEjkHaimMxneyGanO3CnRq928xpO/t9y1EBLgRTMfxa9
+KicoIraSJdAnuoHq31IEiOEy6FxEys7Ua7YzVucDuLSWLqrCmqTBz88WcYyvdFlyoumz5L19K7r
fS/M7qirbuRQazcXA69wggGqphK4yNrGOc/tsQdPOxo/0dH0UXBBsSYwtr4D4XXLxfxZCM9oRl+X
L0y5D8KZNhKJTZDubPWL46VK4SmIKMOQflS/98X7FoLe2366UkHgFcLTlauZvgvDS5dfnzzpZS3N
enEOPknSA724zI0/yJBi5PlOO07K6FY//ehQVcdq8kZ913Qb0VA4xXLZuijhMsAvyqyLO0brRm1A
YrE8p+TfbfoUdbqLkK6XRUdVeyyDLdXcNXvQgfKIp1bBsS6OMxsao5cCrTzbY/uxqD/qRfSYp1/y
MgTD6dyNTftye4vXnJSsn0zrT6F/iQdRSqMsnCKszioqSe8Gderu08F6SOtJubtt6QogKz5AtFrE
E4OWCUNUl4ep1HOS2xDHAi7/Wkix59tfYv8x9i1U3KVDWRkPcd5yo23E01Unemt3cW00uj2LIZoK
FNd40LNdn9me5EBo/5FdVaBlrlDsCb4E6UF5hfDfLJ7qoPW6LVcSEW7hSnR7obRjgtwRbEWXy+/N
GHXTgZ+ROMOOge4YLW0FPhlN6GsUG7nRWryFgQnBChCffwbjL60lU59NzYg1nWIQeTOV+ujrbNAl
teZ7OYYPcX6UbKZ9k2k/GeldW1kbP2FlvYITFfgPtzWN2sW3m+hpntlD1py74VW4L/og032oPMXQ
ed72rJWPhiYV3wyQJsEEpV6uNdJDeUbdqDkP9rtWGnda+tjIrZfPD/V414b3t61d+7HgzgLtD66N
Hil1qUtz6FeFSZOV4TkNvqlpv0vubNtzoMROVcuNEGkuy3e+suHFV1e2MKqo5CAALXguL3YzkpLc
MdohPMuJnOznXs3P0gTA2+rr5DHP1MJjsi7xOq15apI52qiDXZ0llTdRMIFyTfAiLoElYeqbczGK
QcQ0i88Dk4Reomf+3qms+iEYAiGG2WUb+d5VIkQOhKgfYw8kfOCpFh9MPJa6nebgjQpV9ipf+To2
/dZ4wMrCAF4L1D6Qb3rN4t+/eUNoiW3PdsnsI+f3PtIq15ye6RxLlf6sbGlErzkO0Cl43hQSLx4t
iwDYd/JkG7nCLsaf687k+ffOqo7pKUh26Slr57ux/LXhq+JPXgQdsYdvTC5iX6D2EpOxYg/L8ZUJ
XRovrReNxs6cWkYweU5H7aHzxxd5RNPC8mb9V5Ykx9u/QhzU1Y/gIheTAghZLScY+yaey0llk5tw
ctNs9iLrZYan47aV65An1vrGzMJfpqTNcwrXnGVzVIsaquLCdZB2VqKXaPeodLu8eK1nF/Kf24av
UrCF3UU8KNRskGDQZ/pY/RXaiHGNujdEblZvcWj/PytkcBsoFLzhxmKFziwHbT4zSZjYqIBEJVzo
5ECR58zFeyVWIg8w+VelnH4UbZR5WuEAjwnzD3BJmc9/v2aKMxZktNBKXo3zJXU45lPFmsFgPBjR
3rb7vTPMrrRhZy0GQEoIG5Zmictzsbedg9pTU9jh2UjK5tgV6mdr0KuNQHN1f3CAb40sgkCcFUqs
TQaLqZNf5uAVP0o9QUoCBoyo3JllF3v/YvcoEfLGE+yF2uLC6ppEi0aVVTnyczJ9dazSs0yvVd/f
NnPdRWBh/0PamfVGrWxt+BdZ8jzc2j0ldEgCBDbcWLBP8DzP/vXfU0jn0O1YbcG3te+QsrrKNaxa
6x1+qe9A5OImXgKHbCMwQX8N0bnod6F1pKztxfF9L2Pb8XGu3En1pCcVRsDtsGvTyQNWYB5hNkBK
vT5TAz3KcwMN63Min8LxQCnZ+lH7nly4Q/GnorP0Oumr/o61WB9DF/pJlBFLKUpvQNp2Ewq1tgIv
IywWR+CP6jRORHCgVklwqdJuA8axdjyK3rDQlQRrsGSbpLg62JP4SvDTvNH8Zhillzd/WrD9NVG/
gywuAlmtDUmWGEYYvOgd7yW5cuHA7G9/+vXJ+h1l8elT30nzSZ+i85wYbtQ9b1ZQtwIsvrevmwWs
jBnhADVAJPW5wRr+/zeExffW6rZlDAyhs9ghDqzEaKNJL37j8jpUSeY4PLkNSayu94ekKGGi2nyK
SrG8Sp32eWzvneZbVW58jdWNKF7OOO0C91hyi3oDhYIqE3xvW7/DCOazoz022gdOdV43ykOfTKfb
c7e6ki8CLkY2yJMVmzxZz4r1EgCiqOqHwdwiA77RKhB7npxQxncEjCnyvNfzh25/NqqNGZ3T6TA8
z/9mO7N65/j3c/lspPp50j7TX08epX+DsKTqvLs9RvH9l1/vMvpiiTdhip4PHbqz3HzXehsCu4x8
xYM9vGbT35xuFF1IvIEDoUmziOWERWjkvi5Wu+m4RTJkOzhx5saI1vYUV7jQaDFZCeaixGkAtVGM
UovO2D+dHCe+nzD+vT1pa0seWgusQGBqolh1/cnytukMzCSicyTLro6p9D/m9Blp9dtRVt5IwE00
QIs6sk4g7q+jDLYWqW3gEwVfytwlRzlgAO3RPsLbxZ2n3tPCTVFCMTvL9XAZdDE0rMKMUjcJmk3f
KF8OvuyCVv1iKq9mMB1o1N35W7Iwqw8JUUEwQfggd7eEcCUG6v9FE8ZnaxxJc4/YsFlThJJrSPP0
mc6BGyPdOWxVMN54FImdB60TnjtVDF6ji7OxaJoK53PWvsa5GOl0BrpM9Swcr6hhVMH76YukPFZ+
da8KX0RP/ZHd9dWhfo3NT3RLN9bU2tcWSjwIhcECfANEUZumieSKiVeHl0rYhWg2bUKvRvoPiW4A
pcjNboRcO1AF4ZS9Av7xDZqnDOIkAs0Tn7F2uDfxo7O6B/TJqtA5BE/Zj9ureTV7g64keKhimMvj
O1K6Tiq6ND73GuKdmekZZvsz8Ht30jEmT6oncZ1rTvIQ+F+jZovts/rYoO6piCoSGMwlujRsykQa
gyY+1+14kodn6Jz/RnhoFBjfDS9t7Rm7ly2Z7dUJZl6RfaHoStPlegfDwszLPh7is2F8dmb/hFl1
7px1/bt019ebHuxr15VAcKOtQJZKleo6GgryDhKIfXwustQbw0OFqJNXhafI3pt3/edROwKPLD43
1oNKRRTVgNsfeHUBX4QXk3FRe0gsx58NjBbP6oM+YQEDPTJ/sKxPpAKlabjV1npaO6kuh7u4nePR
HpSEXsE5b7TXOLaOeZndtfaTX5ieb9z54/tAc9V0KwvZmGVbvR6m2vfl3DcMM0giV5a+9f1jXW1k
t6vrhtuFMpUQsloaV8p6IaxMp/icFMdMf57BcTrNB214MKZHgNAbz7e1C1Mw3P8bbfHh5qEy89Rm
RL6edfvEsGrOwW6rqrkWRWCfheKYWJ+Lz9WUIa0HHDfPGMB5gkn/xyJZ4jinq4EEAU7PQtr2+ssY
GJvoeuRwnOmvXfqklT+zrWxp9cq4jLG8MrQaAdjG5+vbGA91pYcP+aHw02MbTKfSn++lrjlFQ/uM
d9yj7YTv+wEjq3TcSfN01JRqHyj2y9w9Slt5/tqyhLyhUVxAlPGN6lmTNPIkZUECx7/e1coxswov
3iKevjFo/DXFv6P8uskv9rje+42BpE5yVuq7KP6pjOHJsk8O+32c+qcRqaXQdDy1L704ByukDadQ
8TJ/wmC0dNM5+zRIlpt37VHzi8Nctrzb9FNSSfsgrvetpT06cv3gV+lHJ/Hdvqn2t4+olbwN7gns
PvJCHhFLTZNSGWgNZS3ScOUMWBjdFC30VMilWwp+aykNbGF6fNzntEqXqW7Wjvo4Ith0ltvqVNjp
Y1NjC7d3kHhIXjpt1/SYpKTW7vb4VhYB6x/2PVwjGGtv9tiU1qqZNdE5oKJd9+FBM0F0FPNGFWsj
zDLDngI9abqs5cXS3od9vBP4ohZB9T8fDH0J3nkI3mCOIw6Ui7XGh+yUGJjzuWH97Dv5dfP1vbIc
aHv8jiDGeRGhkpyi1Rvexumcv0Of+D6zx0NdT5/nTj7cHszKiY5RITqs1HRJdZcq2H49w5pVeeir
6T7po509Kdo+HeddF+9Hs0mPPY5bt0OuvOwIydNScApJtxbvoGhAZU9xmL9h3Ocgpepk2Mcd2Cwn
P1H82bhEtqItrkW6J3jrSWp0bq15PPqB5eykzAGhn42vnYFtLI68W0/nlYxD8JDB65HACgHj6+/X
lHqpBgUv56pWP+RDeFAC35Na6TTOyr4qpUiUB6VxS6xjddnACOWmEZy+pd5Tqma1bzQGVaF4+Hc0
5qOjhrshSQsvoZd/+yOubTUYwrDGWTxUVxZvQJnKo24nvDSNWD7GxX07J/us2mhtruXGEDp+R1ls
taHqgcrOTGSod0eYkofie9gfTfusaN/S7JhbOAWZoRs0k9f8qX8HVwrCCkJlBS9UrpbFMsUoRDKN
ijacNr/OwfOf448Wf3+Rg1ua37T9wN8Pop+G/G3zEBFzs3gws6sBdAIz5/Zdyvf0dmM5E/7Z56as
vmch9NVRdbZE9NeW3GWQRYrWGllaGCXwuUi5o6SahDr76cnuft5ebWubmG4o6j2I2kGDX4SZ8MfM
046xjPHZrKejHEiuCqAKtp8Ub2Usv/Btb2buItoiIwwTq/PthPJaHA5oxCh+0e6mMFDgMLZYm3Zq
v8/kpP1UQLOarboXyIbhfdflxm5QsmY35MOLneAmfnsSVj/o75+1hMjZc11YQAWp+kWB5A2QIQ9J
LdcbUdbOLpAx6DJzcjHZi2XZd/nYtl3FFy31j0WaHKTRdyN1cM0OXWbdLVX9vt1SkVz5vpg9wF4i
T0QOb8lmV9pQESUITi7cHto+edc05VPXQYdoBaQhDE63p3Ll9LqKt7gULDsbq6oiHl/ZDel2W8HD
VP3FeXwVZXFGhhAai1AhSuk86CO+wz9RT+rMjTfZ6lg4okAziZlbao7pKLsmckXxEpu7U2rEd6or
2xuL4i03SEHQGgMg1KxltOGcxYR1KIebic5B3MRdfMiD6K6RwuCpaYv9FEeKGyV5cSis4mfSJ8k5
NisqxVrwZaq1+a4Zuy2M4S+8wGKL8nvQg0Q+DBLAsoBhBkakZynXT+Ck73KzupeD72Xif4mi5OCE
pmuW2jHR8js4d9B7XB5Frp0e0IQ5WkkiBP+/yrH54/aiWl3E1HDxUTcEF3NxbGCVWbby5HBZlcV9
n6onee7dKjTuFOTb67g43g5nvj3fuZWEXhYwFdF7uE4ylNhofRw4yNywnoc3M+xS7R+t36j1rhw6
RCFPA1UGqmBp2V01uh53MyVQrLo73G4My4NguVVjXMlCr6IszneAKXauqwiq1M69ZQ+e3mhHf35q
5Ng10N5so43EYv1T/R7V4lNpVhOTY0eUaIz2XWyWL0n6rUyfZBPZ57DeyEBvDg6q7iKRyJRa52FO
NTPWVJj3iRuBK5f/6YrHRA29zSfeL9WAN3sD8AtXP3ZTVKKuF0av22NRV8Rz2iDax5lVYZsSFt5U
JZI79Xn8qUM7BB+oJN1XMcD2wK7+GbVmwEo70lH0anx0dpl6va1+TiMVzyBEmGKO+sxj0TnePA7f
jbTBuErJP4coL+2sLPbfUS6y3SbUEERKJp9K2xxNn52u9L1eCcLHeQiUHcbPiVdWKfKVVQ95xhkL
Tx/N8ayEYF51hN/3SjBIbq7XJlhTTds4yFY3DagOip7AZNANuJ4bNpPdUSaIIXA+K8FZm06p3OPY
9Dd78yLMYj2bfVubxUSYIPb3tfZSD5YXqE9j/Pn2GbB69v+OszQaUANt0nyVOBbeIWOEz/NDQU3u
dpDVzUJNwuBgA2C4PGv1ZuhaCL2U4eoPTipjqtHBVLBd69XcglOuhrLgzIt3NWpHi8+TAgOUIixR
zmiuaCAN8sZyMwvrt/K+Mv/mZOOpxDsUzjiotOuloM595usDZf+uI2ttEt3C2tl/uT13qx/oIshi
IWBNn9WWTJKfj+9b49Uo7sso3DhfVicNTyZha2lDKF1MWsBLm8SAzBiCWjjX7pwqLpRkt5DPw5a3
21r9CKMpYMUYn5AQGItbJyjRjJk5XWDYxzr6RvN7a6jkY4Dvyi6YusijEf6g25O+m7qxdEdbKf9i
zYtaIrAeiqnUk66/m2mHZZ7U9EuqoN3liela+Y9K2/hua81vuE7MJjZUNP6WzW+tAlUbIpJ3Lod3
qQznj9fuuW2fxi51M7VCfRfuU6F7GhOeZM9xZx8Go3VH48nCf+7PFxEHLr1ngKlib1yPuCti0x9D
fouC/OOOtLjyijR97JstZYy11QqJHjyRA++cZ+N1IOQKfRUWeHTuZ/V19nNnr0VSt4vYF/vbQ1p5
ZXA5CUEIB722tzDboh3D0kJqzC+Sl77szuX0mMt34ax6TfNPET5J85YR29o1zAz+MjIWIqCLWTTG
LhnrZuRhkwSH7FQ7uQs1cApUz58C198CEa7dNJfhFss0zNpCrRWFJ0Zk3SlO9glTGKrTSuXWcnT3
F7P5e2hL0f9eLcDV9QzNLj4DenPDAfUJB4M2JDCetXDeyVsNxLWmKeBacgwKQACVl2syb6soniOZ
V8d4MJQEG3dadx9sZdzbTuam8S7Eo/qxira4gWv5KMRpZARpKAis3fUSzRXV7HEiIcmuouAnBYPW
E/ZIf3HGXEZZPIJR+JmHfmB0aJacSm1XhvFhbrck49aWyGWUxaMqSxF56DBAP1vq9E1tXE2d76Fo
eJG+1R9Z29h0/qEocKnyalrcdQ2LI9Rl8l2fnPjUZNkPQEuyh/TtXxQpYCKQXwFw4bZeikiMlZ31
vsh8zNlu99mchLu0qbbI+6ur4HeUZQlZnQJL0nReJZL2iliZZxnSxpm7+sKkZQH8l0aJ/UY1vM39
RNFaKltGtXfsY9AeihdZel8FyEK8c9rXbryb/gMyzpj+iYPcS2cvK+7U5un2zl672xFj55Ck2cBq
F0voohOgzVLXWlUJCiq5i4bgEBZ3VfS+N6eDFm7hk9aWIwgPTkioQ0CAFyeWZNV1W9a0Ano/O/aN
9zVLAy/qzY2ZXR0SqtIwzmGYKkvNp7pqzRR3aYA81Ppn+WwZ/yQ1FRjja+2fbs/e2rLHQhLlC5Qf
RfZ6PXsZLl9hIhBX+Vh/MCvjQ1i0J0N6/Yso1CGAcACLgrx2HWUK+astqPBz1qIfwcNq+GhNW871
qxUY2I10nX4JFjuL66sbErkZU/oYY72vKGloSKkazqfEtL0sd9x0OjnZ0QyPQF/dXLuXZOtwe5hr
ywMVFBRIgebYiA1fDzOR61jtJyYTAnIH6Ms5YDEz7SDA124gBeEGxf1tOKFqRSoiMHn05RezOneS
n5UOmXM7Vl7fwuGqBmxnH2Sj3Lg9VyNxDtNosLGZssQquthjc+dYQVWD1+gHKilpB/ZYjur9CBDG
/1OHEapDMjYmUGFAlUEHXB75tlTmjUGungz0pGNFi095kSHKZ0aOa1uJffzTj3Ydb5HRzULHu+k7
mhgSIDLnp5b/ZP1vQm3fbjQRBiE3+AO8DZaSam1dBUWvgwthfN/psD/lTfpeCtItyPtKQwixOqrE
3GMcIfqSR+TndmbnAeNR0txVg9CzMtk1SYSrICZnRBrJiU9pA4ij+d6Vd21p7W9P6Eriwy8Qqkyo
P5vaGzUdOW90zNVYLWm0b+sSC1TSrXgXVBlbMnR9PfR6LGr0am9sNu/XphkrBl56YpLfGDMbFqMt
x5ZKUiftjfpkfy0Bx1HVAb66C6d/x2lXGb0HyVpjJroEXoV/H2fql405EEnWdYWJKjAPTXCRgne4
9ICVnawY/JyvEOQtkDjdaxCpHpO9aAKa/n3X407dncN546G7+vWpdCLYgJAvqMzFSxfDdtCSErtH
lwxXrv9F/GUfhuNRdcZDFxYPcZs/pdFBVXqCp9+MfNpy3nh7eTFynkgCK0j/eokIrcver+JQ5vE5
De9Riz2oTvODG+0LaskPTa9/3Zhpccq9mWnKE/RAEWrV1MWh280oKDl4O55rudiBr7iPpCFwp9L+
YLzYsdfIX+rxzoAe6Cbyj9uxV4cqOqAg9tjXS1qgxZHu+5bCVgt3Nq7VKI5gBu5KUedVW23Et/mc
aCv8jiWO6IsjODNnLZgsHeJ5Z//bOrobKdKH28MRM/VmJkE6CplEJnNZWpryuucZy5ebuSC1Vtrb
47HoYU8or5H0YEudWxR/nH4wKqYPeyx4JyzY61Fp5jzJ4WxysRjsD/Mb8HVF7Xa3x7X6mS6CiH+/
mLq4LspZLy1S4cwp9rFjBvvekd25SWK3tNrQratNYaS1G5OeuPwLsqqCAL+OWccY3UmZEZ9H9XMu
h66dfLbGbwX9zz8fG0Rc6jwaqntkjNdxIughpVqz+kdGsqNB3J8n3+jxmesjTx2S/wAtVTZirlS4
KG9RG4ZfIW6aN+mAH/ZT5oA6HLBX+TJOT2YIRiUKPC13vDG9t6vnzNqgJq1NqE6DE48ilgmr83qg
qL/1vWar8RlpB0ny/JjikvSkF1vmWWuL5TLOYrHMiYncM0KJ536sf8jFxyYJj84XyF2HSfKdjURf
rILljoOESitZFHpMe/H18BJWx3zIknM1fxsCH5Hc0S2lj510r7ahN42vtxfL2uV4GW4xhyV3Io3x
HAjgYLjF8GxDE9lkqa2dIpdBFhPYOHjIpLVocfYOYPwnf0h3yvhsjDvH3id4esqbGJi1y/Yy5GKz
5VI7jnVOyKA45vUpDj7DCnV7yjtS/aVtjorxTzzrz7cnc3VBXny7xb1TwjAbszZNeKRBOlA+WNzw
ivI4d1vNhbeqEcIm2aGLK5QQyfQXBZ2uURO/nYsEysqxNiFXtKkbDE7lcrk/TlJ0jAxzP+LLWyd3
WDUelGzeFx8N+BCzXLyT/W4jyVhbRjCz8GgXoLg3XgujkraGZNTJeZIfLP2FhHkT+bM2ub9e81Sx
sVpbDlnHGzoaUyM5835ylf6noGoHjemqytbsri1XqtjUsC0cS+HrXJ8riJo7UjWbyblIXT28C3rl
XZsH2FKnbp3fa3PyaVPCX/zJ5a4XRGLxn7B2WLw4ekub5EbTk3OtjW5Mhr7Z4FzB5wj+prjLeRhy
Xi4Olrp2/CGqqMfbwaOJt2ksPQhk77DDPGJ+p5StJ2tUBV+APO6b4dCZG93j1SFysf+SaRBAzetZ
rUJpLLOAGyLp7PwQltJL7vhb4Pe1dcj74n9BFjtQD6MpgAREru/nB61O3NoavW0a5kaYX7fhRfoQ
NJXT2hqpfNqod8H4TB3ltL0OV6PQxBeMesBoy+SrLJ3BVjKNwcyAuHLFRlAoV75LTrdF9li7dHhY
A3CG5Svwl9ffpnQ6eg42qUkppd6AEHLo0IbSjZAnmaMcuyaQ3aAMN2S3Vnc0UgFQCFmOCDVeRw0i
g+qwLO7v+m6SLLxTnueOz1X91fCEigZUOBlixKJ+oPG56lwMD8jPKdasE4waI+ZpEGmHrJiQutjK
h1Y/3UXExX6WgTrjBkESWyXTnVYduwldG2Mj/1n9ahYvAAgCQrp7cQkIFyK/7VkfifkPuLrmYPh3
yvC5Krl86qfbV9vq7hVFXY1qms2xeP2t2jCtMyqutGStoX0KMlV6LLKq29+OsroiQH9hJMJSfKPf
3xvorVahTflKrTwK+x7Ae6Slnoot23Jt7YyHoouxHaIfgsRyPR6ZBT+rJORnuxnsr62UGLvJR7WW
jmx47wuUcTwHvFeD+RxXsepBRgldXe/Md2Uv7SmxmTs5zfRTNSovoaRYsKPU9IDbR3qnTBrUAL+c
d3iv4DPTjsYBPons2hGllmJOP/RZPbhW0oU7PVTLxz7mdwRjp6DvUkanMR0irzABJsiFOe3pKSfH
vsjCdwF/2dViWu4OZNmNG1xstuUNJNSfeHzBNSOluJ4QiNGVXRiz8BZNPk6t/pE3tPmcJrjDVmUQ
fg2lesvOdz2kMBTg3QBEc7F+o0xJZC3GKafcFU5zP1pfg/pV0oK7wXi5va7WVi96AQ6IXipuEDmu
B5cYQNmbgsHplR3RSkw+1X61MYGrTyC6Dr8oCBBSluU8qhy10kkTxj+2ehrbL4lTP8l0t53xWDmn
LB9cOa3cLvp0e2wrNW7O5ou4izsv4q9KvUPuEBZS6Q5y8jJjSvNYGiiQZ2OQPwd5EKOiOEy7wTak
O19V/skDRduNU1be0XH6c8kZfhDKKwDcqbahLXg921LTKC3uW6zpGBhqfZdmoMGzfcfobw997bgg
3cZ2WsZ4mifTdaAo1KfEaazkjDaQTBlRaVvX+h6+3o6ymjkJlAjMH+EjtpSGSw0rifuhT8699W+9
pxCS6t1XKW9P+D6g4kN5Z7IfjB7BT5QSrNTt8y31oLWTnoc69XzOWNBWi83Zaz28F9XntMKFM4Z8
VaOLUlafJ4wrG5NksdiY2bX7i1uZhzXEeBLhxXFPaSHSlQxTJyVCK8ORo/+AXn2fJVtP65U4Cjcy
7gu0tfCZXcRp9N7KTadPz1n5E5gPjIFy2LglVxYJLSZQ8AQA77vUhgyiJLElU9gFpdZh6h8E0LWR
X7dBPuLKWJygogGIBxxGZrRxF6uR6kivhQ0drTh+sYZ7bZi8ma6+gxKsHO5yc5dGXl3shxTb2X//
IvG9Ci4m+iIjRRdkjkv2/Tkd/GNt7AdZPdrz4fZOWDmwr4IsvtbYIa9plgQxyk8c25n0QR6/IOrt
bLyj19oFNB9Z5zw2DJwJF1MZ+nJnpRLs+RKAsuai9O4n4Fvbz026Dyq3TF3LzB4zawMUvrZULsMu
kgLVlJrUiGiQW7F1aEfQYMmonhWz+2724ZaA3MqeZoyIaYo3vCB5X38xkw8WaAZjTFTzLm6O5NpK
HhzSk2McGuv451+Oe5bUnk2NOsCiL6hHvm+UAsHZ4PgeY3HDC3ffFM+RPEJJ3thxqyO7CLb4elmK
HIDfg5vQwum9YTUPQffVtPpdVFc4ZyWHQd9S9ln9cMhWAtsX/YVl0cwOyPzLHFRi3NCMnMqqPXYm
gL681hU3Bpx1uj2d6/F4luGEC458iYJ0cODWnR48X6DcfbuLY47IccucZe1ep8pDt1OUU8mJF7tN
jsZAbayCR5nyWS5LvB8wWYg+qtU/oX43dHeBGrpp6pNIvlb6Kau/3B7j2tF8GX6RM015NM2pX6J2
gKmEC2oP64v5Iz3fD7fjrGTiDFP43/D4JHFdbLoS2/EALADYSO2rLhvvtLg91Rkq1t8r5SmNs33f
/rG1g4JI5UXIxdYLwDfQpwEMCWCp2UHze9Vb+p6ZWW2Mbe3AvAy0OJUDLZNmJeMTTnF9xMFiV2K2
1tr4oWlm5UroGtyeS/HDl1fQZbzFkpkjyQeVKdYlXKdI/9DZ/7kdYH1R/P5Yi0UhD52j+CJA+cno
Qq8sPurGxiG8tR7E6XJxk1UxGKm+Yt3lHQJJafSsd81Olp8gf2pJioTMTy3cqvitDotHCC9OE9EB
Y7Eg/EpO/FkRZaPG+jH5feL5iv8wjlsk6NXvo5GFCHakAIdfj82oUsPOW9GKHV/M7iQZH//i80Bf
wPMRvSTUSa//fhR2Bck+7boBGlpm0Pih0S73xeF2mLXyM5DB33EWGb4vT4lkDlQeJIVQ/iFLoAeD
1f/JA+M4WCpdp0r30tr+CuywdfPmyUjAh6jjORPUTWDdt3/Q2nlM0VmUDQTzdNl1lRCTlIyZ3xM7
L035oyXF04cnPdnIS1aXyUWYxfbKAnNoIVZRcMn3YGI9PNO8NN3qlm9FWewxa9SnPCwYjIb43i6S
zOcuynt3kx66utEQ9WOt8Kah+Hy9WFih/jyzlxCY8Z138eTYnpYhvlolOFQU3VAfa6ex7wq12klK
vTXKtSSBu42qJrBHpJgXSUIc0sHQMrqUaTrta6u9i4zWG5r+kJWf1OZY/DnhT1TIfsdbXDPOCF/H
kohnoVekS4lXUCYzyy+3F6KYs+UBfBllcZAUZaPkSOhxmZkjc+g8zI3zaLbtfe+Upzj586IcnXk4
DMjWCnDv4jgBu+dMMf+fa32WvSILRk8blXl3e0xrhQ3qQvAhUDl2MJ5ahCmLgqaWzKlSGQUuuyep
2NWqV9vDcTbz3ZSmO3j1O8hhG8fM2q6+jLvYbiUaMxJwAFCx2XunP7ZZc3AguFJYuz3AtQ13GWdx
akrOkLe9GJ/apG4sfZcDeW8nivsXURBUFXr2CGUv3zRDicj7aEh0kZ3yOABcNjN9u9W6ugAvoiyX
uYM4gzwjHGMon01keVosDIdU3hfTa6O93B7Raix0VBFcg3gEQPr6AJGAVuoTxbQzbUEDpXhEXrQk
kne418ZH0h6DTDxpjreDrn0sWKLi0OIGUpZQ9iD3FRYCtuSK/kqVyUt7uHB/c9DrpPZCDxBx/iVU
y2e4OGrTFR915X1vyO+D1ng/Ts5Gerg6FiBxQt6I6tXyVRYM2tiVbUmvX84EsgaFSrT+N/puq0HQ
nod4hBw8Q7r+Slqv07GUB8ZC7ap6H2c5Xh+Rd/ur/NLaWR586KFz+SKdgEDOYi3IU6M3lhalZ7nG
8jzt58GrZ+WrMhVy486+6ZMgZJSSzSbcj35neyC0S6/QQRDJrX9PF6b0NGvKj7E+SEAETccNeADt
em1GdWTsYU1N2vzp9q9eu4PgAYMTk7kGgaddT03bx3HQ16R9gfmu616ggz+qTe86vVA1eh20en87
3tqngOQMi1LI1XOSXser5KAoOoUWaIZ/4K7HgeWdBkjBdep4yxJlPRT0YEFnlYHNXoea06FTQKZz
veJZ12SWF6KR5GxhK9dOaPTi/xdFnBAXuXqt0R9JdaI0ar6zE8S2p9Rzuu+z2X38i6njS5lMHgGX
4KlGVVAOF2p4bfTdQKA9eN4s4K0OBsoAtTtUTOiVXw/GTLtqSltuUyN+mZDktFDpNJ3nzUxkLe9C
Q/B/cRYbUneaRFJnrrWs0/ZGGXm6VHmVhBjLaHvhJHsOAkxjuDGBq7c4PBYgFDAzhIfm9fCmKDCa
aeCWm1BwDtPHAVmxoPTGfjiZeYSG279qYHnI/mzJq4o//OZoIMUDfkp6jjfWdeCyUGN8ajix0zjG
KeEnhi5/cbUKh5j/RhCb4WIZgnrW67Ahkx39Fzj9Ps47Q/f59gJcu+xAuNCuBtgJxGAxiob6/xRJ
IAaT0j7MxeCO+qMfHC0dNCuO8LeDrU4ZOBpqH3AwALFeDyg0IYEHE/ePHcg4Umf5U1GkG1SBX8oK
y+/Cnyalo9XKqbQIYo1mPbR1TJvGeHbwYURCsonuD6P9XVL3bfFZ/xjrnpx+8et9PLlGQ++R5TLu
StRdEjU/3B7y2vxC0mSBIgePq8Zi93VSO09jCu6tl/N9nj2rfbGbnMS1s+dh00107XREz00DHYjh
BR3B6/ktfERVkGdlSd7ho+5WzgO0mo1vuLbNxWYTVkmoty2T80lxSn+Ezn7uWsyhYoDuWbova9lN
eqVmWOlOy2gHG9K4EXht8QBfEv5szCNV3+vBtWbSKhWN1bM85B9zvtkwJnd/8bEuQiyOsKRDzU3y
eQjLtocg7UfFeIi1+pBjID1amvf/C7bYeZkNyUsyQG9o6SEZynMduFodHQJ9PKPasBFsLSW4nLzF
USJ1o9LEvoCKwK010nlnIu6QDtne8t83ab5PVXV/e3i/FsKbfUhRnlryL079IgvJCqcGBdDQT2l4
xrn5lBWd10gZ+ZEcqtKX3Mzr2E1tbMVcuVMA+cVK0+6KqVB/6FmLEHyEDGIJoSPs/oU43zxlUxLF
MCmm6FDOcOwKvx5eA6fOItdqfPlTOFqRL6gO/lOXKrbP5u7r6EFK0nHjhbq60fB6B/UMmttcpiFA
lpKkwy36HGAoz5MqaE+DslVKWA2iI9ZFcx909VJZ2w/mQJ4mjg7JT1x1BqBeubL+/fZnWt1VgJtF
9Y5c+leT+OKOyaQ0N40EQKk6+NG7yJqnfTEafy4QBzzOkgljQwbFWOh678a2k0Q4d/J8c16S+L0V
1m4bbtxkqyO5iLE4/GRcBvU84tXRDBnCukUuuVVkN7vb87V2nguVO0xEAAK80VcYpymczBQQZRpl
EwboXeOlVj7fSf1cvJMG+awaMOVvx1xbCJcxxb9ffCOlk/O4aUFCVPlwmOXyIaO21NTjXw0NCjds
fxoJy6a1EjVNPQzADkJd2/l2vKtifafK+ZPTyRjrbAg/rg2KygvW8qBRURNZDMoa8yBIW15WVfEE
Cp0ChbGX4mJ/e+rWPhdKM7ThQURxAS+ilJGWG1kvMXUG7ETIMpgZ5s67Xs7OZbFlaLw6JBBrtM4E
ePnN9TtHvBdmACI+BrwKPuaD5Xbm34zoIsjiGpRM0+dJqnL/FqMX91ijRIdZg53o2zute749fesj
on0FxlBwLsTb4mLlFRNchCpkSfRyLWD0Y1S7/fgXL3lYbP8LIr7hRZC4cJIBrR9EgZHTiGf/GPXG
zpCjjeW9NZbFfdRn89QENUDrwYi9ErKPnTXHaIu8sXYKXQzmreqsgUFyxWBso/H6rkEdf6ORtDoO
oVHD5pFVtur1dBmDbxS+JZZ0jNyJ8yOOE5RPttK81Sgm3CgIxgIxs3jTK3nVYuPFOAz5Z14/BBC9
yNc3UrqtIItPUkYp2oqpDdxfYN+NB2HmscnSEGt0mYeAM4apB8ZJfetDj5WH3WSAjLLwi9b9zLUj
hn7Vljf7VpTF7aNMdhSGQ8hxpjzkuzpWyGye+n5jP65HgWwFDIcKyJIHXfc8JvBCSM+NkZ/U8D5p
nYOWHp3i++19Lyb+7Zz9jrNYY4EdIRRWJulZuLmpjieXODsMyOZZWFBoP1LkIjbv7zVCp1A14OJR
xN0qL5KENkNkFWPU9JzPT7PAGqKQJjV3aev9IrDKbqO/lvOnCpGdStP3t0e8WkfgoQ2cCYAuoE2x
Vi9OITORlcaJqfqWuo/ctpwe9Wh6b/XNPgPZND12RuACxSCnzDcOppWPSssUZyKuKGAzywr6HCrh
NI5Veo4H48Q7X++qQ5qc8vh4e4jrcWwawUh/oFe9GGE1S2VcKXV6tnXpZdSb7/1g3eVTcF+Q527s
7JV7lzH9jrU409UqMabCIlZfcQ5mUdu7qhY/1WnynIxggaotQZ+VcxeEgOCDi6ozDbHrz5dpWtUU
Op9PDr/MVufa8eH27K1siasAixGldtpoY8vlPiMO3+2xkDoG2Z39BOriYNbNUd9yQV8fEUUe6EdU
7paSvWXdGkqqivsqMF8l1XiCgPnp9phWQ8CfBkiIeQ/9yutJGxvZrySZbZ6P2am3jUM4bmCmtiKI
f7/YVXgnOn6FxOHZpndNgbP1y42VtnKHcBT+HsNiVYeRqWUgetKzqT5XtAvT+j9U7DeCrH18aqcA
26iiCnj99TDkWu51SvngOeX/I+28luzGlS79RIygN7fkNmUllWxLNwx1S0XvPZ9+PuifOWdvCrM5
rVHdqSIqCSCRADJXrjWKBhL0vhfvTkjPCgkgc3rRFvWDpcd3t9dHtmMvzW58bl76fCoBgD3F4bPa
/VRM8jlQukV7qUxZ8OPa+t/xbU77mXRPauuMLxU0qmGpQ7zb0804Wsm73HqbL9rbJfG+lZNpU/AI
i523gCQ7cWV+cw+ItHEw9Rrzbfh2zT+O0+Sv/rDUiCQjsRvuWJPPKgky3m+CCmbj9cnYxXltYM2E
HGvtfN08KPlDae3BuGWeSUBHugmwMQ+qzajy2OmcSMR1+isISJnzxSH54pZ7gUJqR3T1id5axrN1
zpoiNpQl+VPvfnIj9zB491O91wYg28hCgh7xZbpKaE2+3gHaorSh0jMYQ1HKQ9GQrVJSa0+2RnZs
wCvLfRP5EpL5m8289KVeaTCCPnWafQinl1B912gPbTEe9D1spWxABA6SbI6KGMuWoLdQptIpei1/
8uqqPYBvh1+6ypadvJtsbQBooD0MrIgdtvE1ZdWtMQlBaadJPvtG+HXVk0Pu0SZ/O1LIJg4kv/Er
k4PG4ebutBi5Hfc6oym0h7pN7wCE29FZU53Ay/be1LKZo9kS8APrxD1t69dGkjWrNRZPXROdKO+K
bMTt0Ugt8F5nznSdvoDNaHJd4QYaE9MFUY1SL365Vz2WxQCEkf9jYXNdL+pxtoysoK7bfe+y4qEc
XtX8U+TkOxFctv6Xdjbrnw6GN7XidBIjETWcFr6AnQehbCwgSEGJoamNo21my82GZcjolH7SQ+Os
tMiCd/Fp7b+F1V7DodQSRJ8A2Ml5mr+Edy5O86aoWmfQiDSG+rlq3nncyxMj8b3C2XFn2bQBkgci
/4vLfFtRjr0+RMNzzp+c/qFLjHvWJtuNmzIvuzSy8eOq7bM67dmbkW1xtX/o+j12M+kwDPjT+Id4
9JY9IjWHcBxGLEywOvX0f3bWz912yT0jm/BvRJpi6wVzZSYoVQ6vYr9403S4vSX3rGyuIpM5RllH
o/pTXUbVIR9dJ5jdpoOdIvV2YqYsltH9ZAndQ8EDIz7lwstyNfSUck2LJ69dbTQl2+lHF9WuH8eq
8rKU5ffRHvQdh5N6NvgFGNsE1ek2TwjNNK1veVYQpxFNplu3zaBgLMeDPf28PZEyS5Dd6XgF6k6/
KXEkSqw0VUnvmGYhxlHCJvkCoQv0DTtdyMJ7N094sI+iARFErtDz2cziuMxlbRWFeBDN02P2vZoe
QYUEgyE0U4PdNItsN4F1p/4PMR2ESJuIChPDUhpuU+CGi7/apj/slaplt0Qqj8QdikqcdZs4p3cQ
tkYtI8qa0B+y5ljafyVfoV1yURHb7+GSXoqpmYnqFSSZbOLrGSxW7gR1UWEv7N51RfxSkdKJVDji
U1vx5/zvqHydkpMGN/2/d5FLw5upbEdaGYsOw13cnpFk85dkPIXFS76Hc5FtaugZBLIY6gTmdDNC
tV7nDhgk0GVGkgTL8DBGr7cHI7chaj6kOAzsXNswrDR2gdkW9EFE60nICAat4bxaixYdb1uSebzg
zMFDSKTAI3JtCeLNWitHLLlzP4EJ00Zujha4D6+dVSh0ov55CO3mbm167ds66nuZeelIBaMBLsOF
cusvfaTkLhlVls2tAxeOkmoNzD0AlCx80Mb8HyMb31DciZiJZMlTEk3nKJoP0/iSuPq73f5CWRS2
Ua2idQV+b20LG8ozCPcaK6THNUZct33uXGiEVcU/7hwsMjvEDJHOhErP3uJ3rN7uSnc0iVN6dIjL
T2Hzaubjqe/gCBp3bmMSIm9dh39LlDIcABJbAORYJGOCVoZo3B2enNGGeaKtArdEI6SPjwsYIiAM
83nyfmZddoon/aEfrL88fQ6abI84RDpw2ClcDh0ana3NxlDDcRr0NC6fBvVhio3TgNKCUz721odw
Mu9vbw2JLa4h5FVhSaYuta3yJta8uI0Kf61Se/bbZlFhPYuKAk1ZUI1OV1SwaFX5zn7UpFbB4Ijg
SXO6tXkzWoXTJ0bUJk8g3ILwc2WdCtufPb/R39LLdvSM5J2WPufKSAf5t3niya990arh2NMLU+7p
KEs2jkFmEOUg2B5op9tsHHvylMEaIc/Vvf5Unqwu9m3lnDR7LcZyOyKZSwQitm5OjdKyYrXUITOf
w7Q5Ab3rfPQ+5yO4yekOrGizs38k5y7cFfT4wErMC3N7KipKN60eE/20DCD/1ywsD8Ns6TtWJLHt
yspm9uhOTBw62JA+Xj5MiInGyam08x0vlRqBkVrUzwD1brNsU+10sdlOqPO15dnR3xU1Xf17rKHS
9bkwIpz24nZZFyX3fHckywUoOf0YGj8RRzD+/ZOMnI/gdwXmBqvxxvPhw1trzWEko248ZOrx57oE
bpvtJLJ+3ak2d7wrM5sQkiwWao0hVO9RFgeZ9pDZbxNTOdfWEky9+QFOHGhRX7Ty06LeezTUe918
CJvuYOpvYOf026M30xP8HeV59FFb4469/KRk3X01pYBx3lr3gB2OQ60cw+7Z3ZP3kK02VHBClgZ4
NfwS1wtRVHo09iYUwspw5lAPsow7Y2/++8eEIXqDIW4AFfdbYmQuNPLbwkppBGH+4K2wa70L+y+m
8/Hfh1gCOThQsioUTITfXfiVNjuwcw9kTy1rBdHgRj/aPtEPa1goZwualIMrpHRu25RO4YXNjS+v
sTLl3cDgCOaBXXyftYfkD7hraGCF8lOwjlug/q7HZfXzpOs5Xc+kGf2+eKaTsHLO0en2SGRRDOQi
oZmXMqkMcfe/mL1xgXYwcWhRT8rQz7u/Y+N824CsumhcWtjcDpV57HI9FN3bdnYmm3qy594f1Y+5
3hznwqBg9NBaL+Z4cJzKL8d/XwfBuvurjQDA2DZzEpntqKY5HbNOE9FHkJf1IYbQZccfJMLP4o/z
5iN6Ak3zNmHaDsuGM6KlYVA5Wek3mNGO9PXd1YOf+WaXIDjl+ORUy+UADcB7c7ojjWtn4wlkMbJO
h2U3/yW7Alx+0MZ7vGIOuygCSe/AA9CCjJq1YNadwEQSap13zg/58EVvCz4Es6u92YNWHBdqPJSs
MRqgdZgdVnrJs/Cv2EWo8dl4Lv+edehMxhOUzaf5WXuvLqdIEzRMOXJWtx1OOvKLb9nszSZdFFRf
WXHbPjjrP5NCA391V9l+ne1Vp2RMLiB74XEhaQ7lyLZ5KDdIcVsTDRih+lKmLti63s+0Z6V5CBfn
FEYJiiYHx/tYJ8e5vltEw/007uQbZLHo8hs2Kx1TlTILwR23RMVB8NtadrArwyo26fbA43UHspv8
swek4zpMeEm7NPNKuwTsO9x2dP2hKx+m4m/VeBrH73a4VyQQf+83e9yZibHiUbclqLHWuvRKi4kl
D9kkpIlz5C5RmKCz4ba3yJINUOEhHCDyG9wFjeuRRWkdKpR8aQ/PRmTn3jeaE4hcbpjUgTeC7CJY
8TJ4v2NWBITfBgg5AW9/XgXcI6/NFkaWOkgbCVJd79SseYBQadj+mFpfe8pS79lbP2nl+pDu3I9k
JBBwlEH+YIsrAFm3a7uaGtdGPsGR5+n/pMg+J0Z1tCykC6vHMo4ObWxSYV38PoKVaF19O+nuuFjv
PAelq3vxERtvmsMySTuL1hHV+UIZOZhoUAFYfJ/u8cTLTjcyYkDcBDUK3Jub0c42hAlCuThMrJ9V
3U5BrKTOjgtJ0mNkT8g0a7y0BAfctREnrdzUjVKCgKPeL6ZIafvzSzRrdPyMftjtTJ5sv0Pw7whg
IA60vb45bpKK8hlbcTKSoGzCZy/PX8M23AvqskAKszzkl+SE2fWbM22xo8jLVPqXeqO9s7TxUBSP
K0QoTaDFj/nyFDWln9hvdO8zfCXtdIqASnsa6lEfI22vnCdbSPRXyErzRUTajdvO1aS2kN7Q7GrU
2b3r9OkxiTpt514vi3K4CfJtMNuDhdr4ZVmtxlLPJuzkY3iOc+VYJiCC4u6ATrrflw9dM76kTv0H
ARx0HFJqtIFyC9v4D611QLJI1z3FoxvQqeLUGUx/59sBRzaBl0bE7y/ueZpWmdoEEuhpbV/q9bMZ
71GK/eKo2Ua0SwubJQpX3n5WxeTF3tvKHg4hTQZWUT2oNMSUzuoXkXgHFBBPx8XbNHtWuInABYb0
5bku+gm8punzLIHPKnmwKudNOh2jfD2ZxrmDeEdr73r95CR7WH+Zk19+9WbJs6VVAK+LJYdruDpG
s+uH+bckD/rsD2prPE+gTIJZAtTPFpZAg4uVVR6hly6Gg7gbKGQncu30BwsNrohcJWcLsKzrhV7p
/Riz8BcJqgsmJwmUbCdLLgtAcGr+x8JmoZVOW+e5Z8oqDXTFZAdu/FQhP3N7HHIrUAvzdBQX+M04
hsjMi6FjVzizcxjpOhfP4XnZ2Ray2A3t9X+sbMZSJGETexbbolif9dA6eNNP0tMjIgu6fijV6N/z
iiC0B/ae4jr0e87G26ppmc3Co88pKd+QGijm7HmAAIFifPQn00eplkwYbJjUGK7dIGnDrOxCmGEE
B8HCmedNn/YZhcX3/rbnL6xsxsNQ18oRpBvxUB/zYXlxR5Hvf1i7PVi0LDSLbAWpY0G7a4p9fBG/
HDtreydkoXLYyUvqTo0VWPlfoNpqMztq45Fky20HlEaGC4vCdS4sJqUTKXHCRuqq8RDq+mnxkB1z
x+iu6uMvbbiXtZW6IuJwCK8Kbc/fVqzKiiYTnDNZ2Xr+HLfW3Wx392WZ1X6TR8lhwp/O+ZzuXYGl
O+3C8GYRYygQ5qTknLdFN8PwrJs/gYv+iT9CygxfopDr2WJtEwrx4RpCZBJ6xhnQR8bruLNf/mDJ
6ESmaEL0+02ZJgrjDsQrMYPahj8Y6f38xRtXTpXq7GV7FPWymgY8yWR+4bc1BVj/2kHMMhy7XiEO
ujXy9dp6B+eCx/19pDyU++jhxc/qQ+HDU5qfHfvo7JGBSTYf6BPQTYyUd9kvCoULB40jQ9GsHHWA
VMl5XEf1X03cQKGFynEYVTuXFKkxIFuAVcmyIf5zPVhnaOc8U2hXm9SlPMxtPgZVXxgHl0Zs1K1R
Bru9lFJ7MDaCrRXrub3wJZlrTdbU020zG8DOR+2hWLpAXcujnsT/3LYl2QCAqZDc+yXk7v4qp1xM
ZNG4eq2y+aiEAayL8pl0AZ0eB7MO0523wp6pTVDpliqNFdr+nrSQd2Uy+Nqc+q2WHW+PSLjeJi4j
miJuG3SXC07I69VS8mUsBgdQdjuNC8k299TE09fbNiQRmchPQ5Tp8RxBB+DaRjxFpVNbwKTNBmkW
+rIe1Sg7rtXR6LRjlRRf6Q7tldfbRmXzR8USEnuI5ekp2ey5BaVoxMtdrmtAVbP2W04uUVHubxuR
RGIhPSPe5aT0gF1dj6ywWyfteWc89VEXZJ5+UqP31kMMJ7Dyad1LUEqOGXAVYk/RoAk77mYai2Ww
FXXFWFV+LqDqTL4ZaehPaREAPLg9LunkgSMFrCYYSn5r5K7rVqXhi3GlleFHoaKeqeoXQd0uy+G2
KemoLkxt3jTKmvMUqPHzhDKc2n+bpveL+7YdHL+p984vmbMDwRSCZNApkMu+Xq5hrIe8mBiWF70f
bRApUEveHo0sSUSEFyQbLire9MBfm0izKXYmg1BLy4AfeQ1Xw4UK9hJkueIn3XpOih8WuT9P3UPZ
y+IgYtNQiOAav+sgUcuKUZOi7bVb8o/5MKOPVT0kqXdM/qAsRJX2v5bEl1xEwRGpiyG1aXaN+rYO
tMRGGTGc9cC1cnXHO2SOeGlqE56M1U3nqqLHrYlf6+IV9RPXfLi9ZPJ543RmY5G33JJRtHbh5ZXD
aFQzDSrIBJ3qoayiUzLsBAuZ99FcLaiQYIpFzOB62lojG9KshL14hBULvgslLc63h/ILF7+N5pD7
8Gr0SPlwfbo24dWTAle3aEjJ/c7ojvqxqgIwLtGds36Ykte1vE+ppyDJMyHAUn/p4ZlZgyb/hoKW
nz6k0T2E+DGw8Z0Pky0j5DmguAELUqXeLOOyKH3buXyX48Lgofyc/x/YtmXTS16WVDC9UwSujVdO
jTE7o+MRSMqFDL4GsGcvJSoL95cmNsMIIx3NNmQyn/oivYv05yWdAhspqbJ4G6bRQ2iEqq+B2Zib
j33r+s2HrDpYi3OutOxgxO+t5LGt94p/0m8i3LDqVJS44F0v+WLUY4ZSHhBZp3rW7Q/x8kNLm0e9
NN60hnkPf98eiEuM8jcnowgo7loCM7uZ6Fxd9ZEmftp5qnea1pxq58cgsmDFo118uu3QsrKJKaBi
ODPJaI7x69HNSqHZUUb7aajjr2Z6x3UhQHLgLlHdc7Z0h74m8TM8z4sZuEnyUnbzO7d3v4AJOt3+
FFmYYLggqumugFZls3vNMKv1WSG8DsaLFU++Pn8Zazh/3t82IyMgN8nvkf3h6UroE1vpIrhqrYmu
ikMiemjMD57V/vCi/tHMUXNYk4+ueciyYxn5Sdg6B621725bl+1TbrdcMkT7OjHk2ng3KIXeQNHx
lBnncHWCpo9Pc1XsHJIyB/rFmM290+KVrl9biYzFsCDbBXqRjb6dNgrYhhKMOpC5ejT/iTtlJ1sr
HRaMEPDusH4E+WuDmj5FUKCYFOHJJIqO78b7prs7DnLbiLUtD3lKFhJ5rIRq4qNaPEz2nebu5NNk
IQ6k8P8eB1N3PQ7FXocpF2ACZXxAfMLfl5eSLs2FhY33rXEYk87A+2zEJAw6vqFB+pEND/Du7jjB
3lg2sTRVQ9RlqEs8re5zBYX5Eu9Ea9mr42KyfqENLjaSOcagPUOGsg4+udoqOXWWPx7K5dVwP8TD
jrWd1d8mU+dYMedEF0ujHJq4PqFec2zsHYiCNJEAflbAlUgk/EZf0cZlbEcp+1NVyD7Puu+tOkq+
znn0SJG3C6ROfyEAGOfFSzI4FLXzMzqPZ9cuRr/P9or50iW8+JrNPnZnPe4XF493khFp+Nl5b9bG
XuV8z8jGI6sp07xZZchVqR2X5tNSKMfbQW/PwuY8G0yrbwoPC175rZgeK3UvIymP6RcTtfF1YEWx
NQ1YUIzP6WAew/R+SQe4q4/kWpPpQYvHQ1WkgQvv+O2x/V885ldtThQ2t7ugTZBF94QA96RnvRqU
g2XrQTJkQxLUc1FqB1etFosonC2TD+Pz9JJqLhzFWd1YoIhU7d2ga2VyDks46o9en5CH9kpjrzlO
drqCGiD/zOuFjp/NOW9rq24bAvrTZmEADscPl1M4NYdR+bkzIcIpt7eXS0ubc1wdE8ONloiKcpcH
qQ24xntOlY/z+x6I3SfT8zWbvQLtnKF9uG1aOkb4rtEzBghKLuQ6eludlyulIVjI9cJPUkPzR9dD
f9t4YPajnfSR7FpoXxgTv7+IfgZim+Mwg22Jk/XbMkXGvVPO4hUaq0EzQuKxwPR3cpd276ovDbvQ
7kKRS7bHtDaGEVtorbig6NyHf3vce5Pp7aI/RdOpjd6m5KZJcd6eVulILwxuXty5pSlIAGNw6aYz
DABkv9/MNLfEGs85yzrE686DURrqXaAgpI5BY23XcW2gLCJRzJZ6TY3yYdG6z7YGauj2sKSZBPiN
xUyCzYZm+3oFJ8pCi1NhpgQDjw5NrP9TJedFyX2tfQdg0q8aKqZ7pUeZk9IJzbqBxySxtdmIYauH
RebhpDRltP1LXT9oVeQP0+ed0YlnyXYbXtrZPFvSFVX2NsXOUn5uSQ4/m0Ed+0kOA1SQvCkPqvM3
1PA2x9ptw9LxgeERbxeLV8VmVr01UVNnZVa99gUIlDd/g5zaGXYOarGVfxsdEGkTalAwbltQ0gIC
IQqLnoqQhXDmENjwMHqHNULhcidTJw3woEnAE4IBZUybqFLRoFYWBuU744MDBYF7mihJu8nnWdNO
o6sHPJ78gaKoM5j0EgRh9mwV3wtQxrfnVfpSc2iWI10INEFzRdy9CDipWthzGjJkDTL9+kdkn5r6
OA5B+Veifmtpl7DX2fcQVSmsp9V42MvEysCjsONRXIGZG6WR354uRZK71izKRrUZDNk/5jL7Jl10
5XQ3vRbpaYLfcLrX5ofZ+7EzdOlq04UjED1kt7fd1qobowEUU97R3dHHmefqa4ImHCABxbyrBvXU
F2dwMwJNyUYPevNF7Rt/XWpfkK/sMTbJAjAQNUH+Se80aN3rhSg9I7fqXIBEstL18xYF78r7kPRw
qnlZNh3THG28ibIMbTTZ152pEKfnb45/YXxzumZ93bZKTSkUuqtD3GofTePrGD1RfL5fU/NNNzR+
XETH6jXeo3KQbmwaElAkBU1O++H1sLleRVU/UDCHWaZ3nxMXeZC3816rnGxyRWUZRT6yu7wmr62U
VdLaqOkQHtvxMUrKB70eGFnzsYl1Dp7++9pqfylG8c/teZV52KXZTbQMu5XC/4pZ/dxTMYzq4qiE
pR86zXO/DDtbWXa+UU3DkyHvFuCN6zEutqHU/cpMZvUrhHIV1JZOshP/ZYc2vQ00oYo9q29vCZ2Z
x7HCTRvPiILK+MpRY1blIUuPCwztWbUngSDTjaEnHsgxKFzRyLYJk6reVP9TM6+tJki671EDYUXT
odP14t0NuXKqY168zRFWc79bkrtG53XVr0e3dr/XsbrzkJdOMSVu0O4wdZBVup7iQVFzU4lZT8Ns
fUX7lBlA5Zw9YIz03UFfAJI/gP+Ijpur0bSktY4EIXsioch9P/SZr2YOgKXxMKZHUO5mHSQl0ts7
h6x0eADcRZ8xlbEtfQviLlYR93CvFqMrOEKs2T5M4Y6bSkcHwBgBZ9rXsLIZna71em7UA/WwJKke
3RIR8cyA5N8L1fS+X/X+xMPLeFxq/qtyvxpTA9c+T+IPt/emrIeOFCXVA5HfpjInItPFyde3Y+op
PKmexuVdlB3aZEJOr0GV4s5xjtV6tBTjGR6qZu0OURl/1c270HxWYPOtBEFuH93d/h7Z5F9+zsbT
Idy1WirhsGA56d0Ayn6dP5XKnm/JAiEdoWBLQQgDZt0E+rVXymlqOGWKzjk63rdlbh8rB9SeTaNm
F71x9MZvqj/oLxd9qP+xugm/eW7nSwY55FPtvBb6GLiAC9bPzmz4RbEGRMjg9lzKDhWgSWTcYALg
WNmcpUs3u32kQ73uZZ9ozj6hBOY2cTC4O7c46ZpB1AJk9ReCbbNmUdKFkbsQDxTzNVbgB4LEr9f3
Eh1SK2SVwa3CwMb199pRI/Jt/dhT/qy6/NkafpJJOkXrz9tTJjuq0Dr9jxHxERe7YWmKphlEldp0
umBpXlXoocx3a3Eop3YnAkh98MLUZtbKLksGNa0Q4Z2MLxo90IU9HOfWvHdydAZU894N52OS7sZV
qVdc2N0ckHCro+kE2uop6sIfPXlYK5l/rLbyuKrE8dvTKT24/kfu0YFwifr/9Xy29GM5kRCEGfuj
Gb+oc6Da78ri5I5vy+i7C3m8uz47TowY8HOk/hWR6au458/53sNe6j08C4FZ/vqQzY63ak+fTFE8
r5M00PRPup359Xq+PVzhgtv7I1uAPjbeNBbP6+vRehmgpGjEe7QoOtD2QCrT3vEa6epdmNis3rKO
i62MeE3UxW9a2zo4bXeKHfOH0DO+PRrplF2Y2pxQYVOZ0yhGk3Svag0AMf5Z7zUuyG3Q6Q+NGY2N
2+ZiqwatrQr4U6uWgav8bN3K50z/k4H818hm7XOvL+qB/fbkri+C6lwdn8dlrztCGjns/xrZBPep
WBYzQaLkiSorGmnnWvmoUb5ekVmqoq9/MiDosXi0kWHZ4vd1dVwAL+AErQZmrP1UO6bfZjueJl0a
FyoUwYYCQE04+0UoHJNiGmNxQYH6fvJpUhrv3LkKT+guef+fpsSnXJiaqlzTwoq5C8vP5VAcpuZl
ATJ/e9LE9/62OSmuA6GxwXFtO4KWNimH0JhAmLTOp2l1fyq77bLSdIYnCr2/6Fbp47geSOHEtll0
aFcUTkRLZDy+0czisUSzIuqHU1L073q2Kc2Bz0qdkck82siDg6aID5kRPU12uJPJka7hxfds1hAg
9BjGNqCNTlRXphfooers8+15lUQkyukG73Xk00j2bYJeW46Mc8BPymG4m1U3PUP0WB3i3Fn8Sd1j
cpQ1dl2Z2wTAWveqMZpZxqKeTmVLuJj+1lb1k6tOX4TeQ5zfZ8690qG6UhRHyC0PibYTT4SJjSfR
cEAHC11JNoCYzSorc2ja5YKufZUizgnhu6UMQauuR7QZ36XzSzz/+3PlyuBmGTM7Vhe4qgC0QdcN
PsNZjmZYujtWJBHsyspmF3borJilybCW6hVy/vqkoUlKiaHeQ23Ksl1XloRLXex37hlD2lMbg1Li
fWy/1Ml0GIzn9S6z3kGZdzArNHWee+C3w7gTBP4vpoEviZcrPMybtYODy1WzDpbdxP6QcTpHNc02
vCvPmZYcXXgN4D5/dpf3s62/KZo9tK9kPzJwm1YzEJDebz1t5ZyCKs7g1l/H4pD1DxlANyV/f3tD
Si6W1O/BhYPwhVfK2Jzbbp2DpXYpmiWv0KG0L6H5mFtIXq9POre9wv5529wvmOhv2+G/9szNHQ9a
5KhVR3pm4+I0lffxU3YXvwz5YZjeqm3mowbvkKfWPy70C2q0HgG7735o1tswD0rrEE1+PR+1t8pZ
22tzk0R8UAZsVFGSE4mEazebQbciSbfw3jJfyZZX7s7IpRuGNg0qDToyKr+p56YDax2LNNCsPcbT
5wQO6vgQWa8glXdg6bLOc8bC1RX0Dl1V3sZvaz0iYZDwdtQ0IGhfpuKgmZ/1fvWXFh654iPULYfc
dJ7cKgpG+1TOb2Pr1LTDQeG2bdvf9gRq5B9k0SYt6JuouGw+KOFD49njg2AXQmTUrg/ZGzpP6Y78
NpTv8/yxcTxKhAdYFRPzk36oh2+reRdDcO4VfyD7Re0AGQ5WwqORUyzURTxx1Dhbl4T2nBlYrGV9
9fYSftItdWFgc+israGV3ownhd3nwV3OUzPfG+6D1fzTmu7X2fic0xBxe1tJQ8WFyc0u1lL8oB4x
WeafzOQhSkfqS8bhthFZmY6tgdaVQ9mBGr/4iouZI0RVWlqAMy9rpFFyEqfHzPOck66ioKN6fX8C
FrT6kTpTCzWV8Dxqybhz7kgnF1pEmKoo8UNnc/0NhT01E/lU4lX93fiCFx15JpYqACFjDVzn5faQ
pYc3+4hSC4Kyv9GOjaoRRgXiM090ML/NrOGA4o7fTXfWWD5k72a1H3YWUhqFLgxuNkqoVnFrzGRH
xv45EtIC2p77SydQJPRpkiGDt02UZkmtWZmLUKDggE3z78UQaF1Q/m1nx7CsAzTAdoYkN2gBQie1
BIRyE/HTOuVdIjp5HQsh2dp8Suf1aKb5MSqUILUOpnqMzT1MgCxjitC8Tk6Wjk8agTa7vOnTeEij
GPkgwRzeFFoSOHNtHwY9D8/FAO9XvxorVNvOubW89E53lvb94kXJjr9KNw0YdehjgepyvmyuL46a
d1ShmG9OVfusVepRM15HazoV7Us7fNPCpzjfuWTLnAiKfvESI7UA4/f1HplCrzdn+EOfYPn24+ZV
t7/e3hayCigMDf/HAuQu1xb6RR1at6OToR791Cy/69NxflSH8WtZjfdz/1ancDN/jspPEZ0OqwoG
3N7ZmdK7GR2jZMUBgJM92XyC2XTEIiHra/f1z2wsa99ZtBOdMIHSz29zJ0d382DFtPpGd12kP+il
frczCyLWbO8yQFdpTkd0jXz4xseWNJ/rqCNlqmjx5xLxQcAtx3BVgsLW7/RWDVS4JKwSllMIcGY4
EG7bl22sS/ObZUb2hAlwiRVQsUBhU9P92fj6Dw22CuoDanswnHTnCJCdM5cmxSddnABamlrNXIvo
O3wvE+cgCmbRLl5SOjB2LhAuhKvA6F5bScq+UhctBD205n6v0sYaH9vpLyP6plZPhdWcKCXtvH2l
29Sgv1S0K0DCvwU1ZpmXWXGnsk2djrPkr372KNH9lRQhnL9rwBMjnNaXYpyC24so26uim0oAoWlN
29p14lFvFoeujyizBdljYu49I2RPbqjABJUVty91mzUbJ21BC5doUHvPhpL6RfJ5mBt/t14svH27
Gy7tbE/mWO9jJSJpWprzIe/DJDBygxuWPqzHhVDMxTPbq77JzudLm/q1p/QrzVtuTW5rzU5u83n+
4VbfBqTRJz8fuz9YKc4RxBNod+I5vwk4cP0a6pRSbBqqVyVsfHuv50K2ubgg84OoB12Km8F489wq
zkp6c/2Qds8KutxJ3+3EDJmEOKA8EBwgFzSEmzZBI1URuvNyHpV90ut3SeguhyWp+kPpjQp6mIZ2
B4IOToEy8QJjzIeDM/Vw5FqN5etuW3/LRzRzPPdQRWEY0P8ljtWlPc5V6wYhepqBl0d72qSyieHw
5PLAV1Op30xMNhhxmqhojNFRG0AI6Lq+Pe6B0GQbkdOEDUKbOV1tG/dNhhCQU5zkTzlpUm18Lau9
bm+Zs/IWY5vTsoP/bI6LuetqM1aRk+CBHSjcIIsuCjr7mVgqUEu7nLnSabuwt1lqs+QV4vKOBoT5
0hbmaaymYDehJxsU9zfYJcnKwxCz2RWxNVql7nRISui2v2Tsd40ysDofPbU9DVV6Z3bV3b8PmZcm
NytljUpXITUI+Xv0neTeQYXd+LYF6eXi0sTG4zyVJpQ2nHI6U0bnbLcTQGI1nh69ponOJfdz6JT7
9VyrNNApSc0T2sBdijjXXlCqU/capGW+efk5m1dBvubK4FiMOObOLlBu0x9UZUUJCg4Cj8bJ37jq
4CAN82JEhcYaH3X9RRsgZVM+3Z5V2UEEDwHIOYqmiJCIUV5cHrLYattQE5NaecFYTn4KTkPzkLre
Ocxl9wewNpCd0ufN02KzekNr1MtYmshpoDiyzuvZVL+l1re4tB7CuDq0i3OMs713ldRnCKy0w3PS
QmeyGR4QYUWBZhXhC8hF1Ml6qcopSHITQbOP07gejeVL4WSBg0JBFU+H0AM3d3uCZSewB5jVI2cI
2+KWjoDAPYbaGopxw2QkEt+0PJZp0M/uw+KUR2VXLE6y+21o2oRYk4sysLsJMas5VZU+IwrcKqK3
8tGpD6P5dlmzwIYvaO+AlIwPsgz6/4DswtW2beAPy4GG/Zx1jfUnPftSzv+03+vqzbpXpJDZcQTy
QiNZZQNV2DhqmTkUtGyEMspHM3zKbOvt0nWfrAHqN137fnvRZC9VjmKwQ0Lq73cWr8xLXGcU1jqn
0P111OpD3aE2lbWpR6HO+5h7xfgw5U4fVKBwkas2p3MG2PF8+0Mk2xOaFWC8QKjExWAz6qbWWlUb
EDRQ2iYY63/W4eByfxv2WuIkuxO0PklWQflEan3zhujRNSrnuS6eWpP80dT7nXvf3BteoK1wU/8s
sz+4AAMRRaOUACdqMJtwUKdJMSdCeyK1uYSqH5Q6OWie6HzYo/uSbQeXRL0QZnMIcZspRPxkcsrR
yp+q8Kio6SlL9dK37Pg0VR4Kik1Blkzf8x8R/Df37l+0ViQXQKIAwr72Vr1U4sgNERpwtCl9g4re
Vy2kdzP0wtjzp7yC/b/OilMIZvjNEK31WXfn8tOclTGM09N6rA2NV9xtX5JcPeiJEPQv4EeF1NT1
N5kTom1uiIBJGY3FaS3yIUhi9qkz6nv1etlm5UL1KyZQq93CKNoMgSnYABDnWX/a7fIwwl9/4FVw
HpW9yrMMoEJoFYJDFsAQz9wMq9aMRPtfpJ3ZbtzIskW/iADn4ZWsSVJJtmzLbfuF8Mh5nvn1d6Uu
uq2iiCLsg9M4/SCgoyKZGRkZsWPvPspRS6nr4aEPLX/vAxAH+xMGe0NVolORF/Y+ouXnTcpAU5fg
uR8HwQM11M1eGdBwCVN5uBvnfDzIzSbf++pqgBJk8NMR/CPi7y/u2FbLM1Ta64z2SlEck6LUjkYe
OoekMNP9bOjRW93385vrX3stcgC0EoAZwImv3s4NvPpzCxoKGF73EFja22n6VJty4cr+Fp/9SiZk
csVBmgcgWbBPXPqnpBFKEzmbvaxvDfMxLbaO8IovKNeBtHxWoSSHuDSQa4HdzgGfuDTe9dE7CdYR
RfEq/XR9yVa+k0X1ytRhOKTrtoQ6tREDm4ky8Z1Crhn7IbVn1xgld1Lbm2r8ft3YyqJBsEeyQ9sJ
QgJ5sW2VPHMCM1Q4jfmbuL3P8i191TUDqBnwQuP+I9IuFm1s8iRVYrxpitLeJ5oiuW3TWsfrbqwE
FUuDI/BZcQem+cXenvjyE3Rq2blrElcbZ08ZnygebYSuVV9oh9IjgnuGduDlBmBejLG2nPlsR6f9
VNMu3FMaVjesrG0zBMypNdGCYgxwcQk22dgV9KAKRvP8r47/1g+tw5DYpyD9Cz1GWrtUfkjQYGRd
TgFBUxpp1YyiiVRW1l2tN41rhXp2ivRA21//QCtO0VbDhAB2UkxbPFOq2h7DXHKQvJHSHfOrsJho
cN7BZHLdzlqqTQcDJC5VV8FTvNhvRpaXFhwF2VnUSN5J+sfO/FbP59yQ3UG6s70Z9tz2rdTuNuyK
x+ziqmX2SOicC3w9ycvl3ghHX1xgGuowRXuawmSv9++cfLgbFGYrx+DeLxXPlu8tU9qwvLayQj+L
Pj16PvByXBoOOsen3M6mFG+LVoenqPg8wi+lPl33cOWIkflBogsAGH3yZVgKGnB3ZRfl51T9VQ33
jIwp4Z+PFGKCjpoDlazxSlSzm8lVZCvLz6P0Jbe+hDT9NyfFVs4wkHzBIA1J7OueS5iNdhibxbMb
Br2IZousY/V7vDCwCEVFKY81bA75uXbuge/NyFdU9f1mSXXNDA8ehGERMTMBJVx+dviU+tpU4vys
9HeljbRv8q0PPkXFp+tffdUMhSJKbNSlwAxcmpEmVa6rrsuR4taO2b4J8EZtPWdrbmltfIBpov8M
PRfhX2Qnk5UktVT0fPvOcTW73WMQcfHokau86e9ENhoNlZsaH+J0Fx3mwDzbjXM7w2fW/5SdD3/s
Nm3d56SFfjbX46XbxqyUUxtSGM/zL3r/2TffSebbaEsia+VIXVhZvAmCshsKJadPlTrDrbM3EqQG
yi3uqLX2BUN5AEq5TISQ6CL0grdXI0unOE2XsZgsdziylpUsC3ZhwzjOkemqWn6+voCrrlGTNaiW
0h1fTqXEWalUMcS650g+hmXlxtJbpd2I9St7E2ZMONm5ySFZXNLO0Y2xrLwDJKnr064fAm8qikMC
zt1Pwo0gK7b5IrpfmFqcNqcGFVjZmJrkezPu76K05f6/4YHuSfnPsMlPwRajv9hi10wK718cCF/L
5WZsgVza4xP8acWdZZluY8w7hYnJ6x9ry7vFbg/rWVYlC1Olsfc/TlXxNjbv8u5Lbb6tks++U26s
5lpdA+454K0kuo4DauTSNw6FX08KOMS5eYxl1a0l5kQR2pp1bTeFoasLfn1PtQJaUpW9wSm8tjVf
Gl+cB14OmaKWfEsVLUFVcRXt0ex+XF9RfeXjvbSx2C+8IIJpyLGh9MUOvr1dYFYbbqyb4DYmt9YA
5y0Sjhiy53LQec0LUrGHJvCbva9I1s11R9a2hsDSoAcDpxjz95dfimKbltedAZWa0CNxBi8IbRiX
qJKon5r2June5dPWQ27Lpvj7i50vyVNdNxU2C9oE8OTTzHfr+NBM3Ynp3U7+6WyNTa+dNeDWvBqh
2eLhtTgAakRGKekOgAH1s1LcI11wgsSL3CON3/7Fer6wtPCNzKNnS/js/Gj0hqH0RuNubu6C5EnN
FdCqolHy588WHnj0yw0SH5K05ZRprgaRLRm0rxo6FgdFGR6HWo7+/EwLKzxYIfUQjbLFfjSntBq1
FAHpuhrRwpAOce9VmnFUe8Vtgu9TB/Z/jO76j75xc31NX98DWKa28PzCpNi86DOZTRlx09Cg0NX7
IU1FutVoT0wXXjezAsq/tLPwMB0jOZ1VmmZpJZ+K4FMMT40OEVkCnqJu/1GrJ4UUHKWy6QOchn1u
0cZQULGRyg0ir9dHnx/C85DSOnI5TNtfHhBbqjWzznDYzB60NvSM+em6qxsGlkhcLXNqtO0L2jFW
5fr5l3gLiL6SlOCCGCYU2AZR3b50IbG1Lqst1lIN9VPSGIeyeZvL933+Np469Jdu0xHi0GmLg0iE
q8tLFbMC+UQbl3i2DGeTgbhcryAOraZ7kpP6hyq9zaJs38r2brNpv7qKyMaIzo84GYv9MsYKEjmj
MBZariW9Jc3cuLhfX2W4I4pFQHlJtpYTxrFvqOEcYiEJ0ckEbNMBzC6KreR8y4xw9EVA5tEHvkGY
yWhfigmuJr+fjO6vnBGQDcG4y3v20kpcK6rR+fP/a5AzYwK+G2b86xt7ZeoDciW2nCGeynRwFpd/
nFKm1WVYG7MHPXMnjmtDQvUQd0dd/WI0mhf4rRdOCQOTARitjXO1GkJeml+sZALiJvIzDpY9eWSv
D5n5XkXOmMKAlCpu1u+kkvnN7osdG/tWrU4WNKSZBKG9uTlj+PrOEzRTlH9428GSuuTvsZvC9jOd
E6gfq/p7ENXMt/yMGXXZXvTXtZFLU4skYgxSQ4orvI6Ry/SrQxg8TFFyQN3By6JdYWeuMnj59+uf
eu30vfRvEWFK32z7acpSUUyw9Kei37pWxX9gGUvo4wDvI2Xgel14VdVyIcsznXdZ5gta+yp6FwRP
gX4yj+OTJG2cjrXIxXQ/8R4pIwZDF+6ks1zm+oS1KOjDg1IyDuhPEmKdVpPcmJ0FbUPHxJBlpbvr
67hheAmmtGotN+wAw5konp2CYZcq30fjaCTvQxAW142tXeUvvFzinOIUEEWTgYPpC9s19KfACNwp
z2ESOFw3tB4IVPrh4pEKmeAi5bMYd7XksU/PE+/fof2VBe1DGd433wvpVtW+SxpSn/5eRtSsh5ls
C6eyFlHpUvBypfwKSfYiDqiVFZdaCd5hzL4wURI193n467qHqyYotXLx0Ehgn16GU3mG4Uab1PSs
GTdx+yAPB7l6f93E6tagZyAmJSiILxNLM5YDNag0rh8YD8J7bfhVM1WWn7TqB21r77qxVX9eGFsc
gHms7dkXyA1jDNzWRwwg9IYtOdx1I0wQwEpiIAO/WDTdh5zO7jBihU+ClMSUPjZ1v7X3xPP2VeSA
1fZfK4u9BzeyEsUqcBALIbmo23X+SdPPg/G5t75o1q5qbY8J+iR9J6Qur6+icOCVaVQnIVoCwcCY
xOWu0Aqk5CSfTxYp3XgMZk13J7tWdkpWQ8FU2dpWh30FD07wp6BLnvp80hZbHeLldohym6xZn3cQ
Hym9C71ZtzO0+wG5T+4FD/Ugx3hMAgoOCcXyLWXd1W364heIj/4ifVGYpw6kjl8ge4PxT50Ebpwf
01tq9Fa8FabX1/e3t4sN5JjhwB3v8wqama8Kf47Je8lnfin+eP07rl0+DClBgQrAnFxmeRosgy5h
G2dn41NY3RTWrrH+yaPprRG8Udt2r1bS4brB50bdcudAAcLHBAQpBnQvV3FUDUYq05A+g1Prt82g
ZW6rCVm5vh+YPE4yRknN+UDyHd10UxHuwZNKJ6dtujdDUmqeUvTl7dD60ofC8b/mVtZR4qWYYFTo
lORAnd2coZS90OE4mnln3yZhDcG1Pjr3thI5dzTEg5vrPq19LBieRfHE4k2+bGmkQSE1NKPTs2Q3
B0sDZ9lGXisn+9r+8yksaPVhfXwG0ZF/ipDwYg/2RjQkJrwtZ6MZXbWGdahyJXnjG62+qhggFDTo
sNHQFbi0IutoygUCzjIHqu/NwxTsSrv/rOdz5DnF8DVOuvSg1Kmn6xlED/20v76g6z+ARj9jSoCI
kZe4/AGRbpZNNUhs/3rHXPF812aHVL8PtUf7nyR3+8/X7a3lsAJX8K+5RSCNxzQCdMBpo2b5o06f
FB8tIbXcm1m8a9uN0UmxeK8OAIwcCjBFGYq/hbGxhdXNsQCuaJI35wfpe9qMD7F9Y9jxmynz/xmL
LbL1VffAHVNlo9XDXX65mhPEZn0T9tk5ydpdUN0JkUAHnFK+k8LkL65XiKoEWSNTQfLzy+XFBq27
RJ2UBKBGUdWHSir3cuHcFuXWdbDu0m8ziw1izTxFsrgTZkB3FeGxZ9SJRstO9efbaLa35ApXSs10
mwW+gYaiJYp7l2sohz6MExaQMrX4OLanGBqFOq9PegCoQvbqvDhS5gurT22zJYKydu28tLy4dtQ0
pHBqFtm5D3aNke7kbGcE47FtpFu2Hfpyj9cPw1ruwmivSqGWu1ZdyqoqqRSrlQ6+R2kecxOl0+g+
KraIeNa+30sji+U0R+pSls82Sa1TCD9dHBe7ofOc5Nhlfw5P4NMRmXVwlsBhlpAqxawLvQsNMANm
pnu9MuXeLEHCANnjllura2dC8/dMxvBqKtqaG8Xq+oFtqfXmXazM066Q7Rs1N7aSv7U7B6yNQI+S
/kHTebkfCw3G4an0wQnYpSt1464LP8pM5iblRixe235senxhLxC1FtsvTuSewX6QPZFxkOZkN/Tv
ZN2tnmw/39td/+H65lt164W1xbkOYcKCVA4oCdn5uJ8jDXBoZ3ljaYUH3SLHvW5uxTnWT6HKDKAZ
jaGFOTMejDzWicUNUlrTjMzANygK1PY2rx6yZONgrfhGhYQ2MC1A3vnLmUmn6Ipy6MRBrk5TcwYD
H5rQc9sbH2xlD1L24takTft8ii93RgLwKMhpTp1lEOCG7VXdrbEp371yfkGgEg1JQfBoKYasTcY8
OQnbj+pnGOh7afxiwqXcmV/AEmx8pBVMpKiPAD5FAQqDywpJJ1UMB9VJfs5UirnaB9suDlmnE/it
4uw0+llrfklgemVq2IFu/0pk/RgefUoZoXKn5dPW71l5dzE8RQuEaToheLhIwtp8anMdoCV1qH04
hq5t01iV6nvB7RwGb/XU05xd138KHEhFU+Xn9T37PD+1SCAwT6eadjxwakO//MC61E5j0ABxyJPo
WPq3w3BTSXd1KFHq6x8JPIegmXj9NV49drJn5E+DXEFjdj+azETcGdJP3zp0yXHoHnK63INy22s/
c55MknoXqcesvbG3BttWZsKYxhBNBhCckKAuZSjrTJa6cG7yc2Xt0oiajBmcUkf3QImFnvUjM9wy
mPaSMiNj2rv8ql5GY+IhGe6FUF8zW0eS4TdDs5VPi7V6tZboPwD519FmW8Kp5dHsyaiBLUhqEexH
8qRjqVftVrl4Jc5QnxH5OkGG3pY4Ti+yok7xG92oGWJw3ofDbR9+t/LPSCu7hRZ7qHzVw3w3NsEb
52tc/2yzn2HUv+/U2iW8IiZ46mt/I0tbCUWiXgSkmT4bmL3F7xn4RBagB0HYlXht2v3qZvU4x9a7
ody6EtdMwfcInpYSmWD1vHS996PZrwTZWRYlOzu8UY3YLcbYc/KtLsazGtziYzL/T9IJ6otIsWwd
Uu6U8qFDTzJS7V3qO56UfpPs3DMC48EafzTH2ODJMvUHW2vfh36zC/1Tq/WHgAoNS01DU0Ki7+31
47rm/zNileqcAD8tljqWbLMuZwh+5vqT4h/QpzDLz+MWbnAl6HOwwEWTmYJbXdZjJobkqCIz40sh
0J5Ll66h67+77smqDQIwNLSazZiDdvklzRq0BVSN1HzUD8Z8zoIM6uSN2Lq2WgIU+6+NRWyb5DTz
qxobFCtcnXQtTg7sYjeatpD2KyffBoDI1U/vkA7e4rtwBPrSDOnVR8WDHsHoCxP09fVaO/QvLYi/
vzj0vgN4I8uwMM0neaR15xyY5dNkF3AKSgp/YYzmHVUIKiswqFwas3KSRKsTjdAvEn1y10Sh2ZA/
yNa7ZiuYrzxgCeUQZYq2CN3yxTcq1Dyw5xxcRZ42byy9ee8E8kNqUoSzY/ODgrolUHCQN9n467qP
K5vjwrDYoC8WFLXdMo1KjpIajLtGVynyNAiMGK4u1xsBcs1Hsg0IiJHeFVjSS1OBPqNC3cO7MHO1
z8qNM/wo30BCpjxpcuOlpnq47toKbpFRit8GlwlVHSdUkYXSpdpq57ob51OXKJI3oeLiJQZ1r8ap
IFaaw+w2qO3JjcoCsl5obk9RLxue3VpDspOcHG5+/vR9DiLtBMPOlkjR2jv44ncu3h0abBAovsAI
YWfaOXSewip6G/vOXvPvIri+qdzFWbDrxsm1jT/Pn2EPJt8CqMpmXsIVErCUiRpyiRpJvm8VtMeU
b7ZMcd2UNiKdKkLZ4iYRNJNcjTb0ECCJLz+/n+eVVapcWjBgH8Zqb8etOxr2DvaGk9bcadldAKcw
FWGvsfMjCgCKdcir73l0an1nJ5dHx/SKkQoP9DpT68ZO+UnrtvBNKxh19sx/v/IVXUA7NUHqFzAd
Ntm+bz7zqHWn6U2vdQcJ1g6wM/+Ew/wpr2+a/kHrko2LbSW8AQNCeQeYHeQzy4aeOpdSFSbgQVMx
mPlo+lCfo1+K7nHgazvgBv+jvcXOS8shkeaBb9JGZz9VXQ0VjMC5KdvM7Sn9Sn9lji4p3D5UD54f
JS+CTSSFCDpYLC6cCa5kP0la45pAcSTY4ST1Qxc0GxH8Wbj51aZ7HqARGHxuwctNVxLFcmOChdAY
qPn3CSDKGIFzrb2tJXNXMs2s5acpf6rj+pQO8iHyLc+u5qds8m985V02n9ELg6UlftMWh8I5BJr9
8XqUWgvAQk+Ka1Mw/ywbdbZZBVYd6QSpvqc7J6GKq1rtoVSnvTlr0wYycS0Gs/Ri+UnraA1erkdY
Wp1aQPR1Topir6canK8c9uxnpgVvK6Rgmkb9Oefm6bqPK1mO+OYARwQ1DN/h0mrb5kz1gdxgAO+D
ZOXIjJys+dN1G6vrCNBYoCHBLC0ftIVcge2vyNas+GvbmgJpJugZoi1usTU7JJ1M3IouIeygl774
WVD/P6uFGt+WiP/IWoBm2cEMtp7oa7HgpaFFvJTURssDk7StCRFiq4IPo/0I916vt8ex9vdaExyv
r6DIzpZnhWFURNgoCACMWuwNWptF3z6jMvynMdDvc/1e7r3Stm4z5MD+whbME8zSCZGjJX9OIQ99
0CrA5OxIh3Rq6PYFFA2l89Am0QmK1y0CldU7lqb+fwYXW7D223TKTHAuqFvP0iEN9SdF/gbX2K7o
PMR+0X7Z+Rxz6FGue7qGZkBNjWY/QllUqZYvKGhbjCbWQWjVlhOcekkgiZpqRvqw0ynO2tIxN/30
Lk+q4M40q3Ef2/1jqAQo4lSqca8waLERFdeOI6IIuhizgRdnWWtprD50qnQAXtQAS3N+2QhNBVvZ
3uqKU+wWdQD+BYT38qBUrWX2nabQ2tWHhwFS6WK0dkaf3SqByb/boxo5u0bSb43uMWnnw98su+gv
AFkj0OmLt0g+a7k1DhbJe5DC3uur/a6aonQvo5Xi6kPVe0Sl1tOT3N/F3WgDEx1zrzV5gfVdKZ2F
hvDGVlhdd/DglAFMSLeXzyM5G4s0MkSDv0vdJLYQWPqSdFuMOGvHmC+LyDq7HcLmxVPCdvKmKwZB
t9BUu5lG416OS8f1oy4+Vl320GQbOeSaQeoQ7CNBYMEle/mhHRPulL4HXdzE5n02fFbkWwpj+lzf
mlFyc/2zih+/jFEvbS021eyY/jgLbGoTCnJ/1Zf2waRbG/fV6t61ZFrPcKrAILycVCx0Ox0ChzMb
O1V5YC4t3oeh7R8Y+4WNfxrGkyF3014blXxvprOjuHnu1+fJzszjdYfXbgGBIoVrjNoz3/NycbWi
nsw+BeKlzyUMJEKMK4Cn59AHyeilWthCd+Z8GKK23wgSa/ccGRoDqGDuLR4Il4bzoEIvzGele+1X
Ta3T0e+bLt7Zf658zF0Dq4xgFleEsvOlHeR/mlH3cbBvZ/IPW09OlFirXTsFW4/sVZcYPEVfCUJU
HlWXpqaex1tTcukYWuQadXufoBIaJr94km9En7WTTs2M+SfBeUrUv7Skl7o/NB37J6vfMQPiRlDH
qtn0F/EENlANzhN2BuXASyuMYTR51dNpKUig78nkn1ottE6zE/gb1/XaypG+UW5Un7ESiyOuFqET
GDZtlliE88q1iocx/W6EG+D51WV7YWZxuqc579HIY4qfPo4a/QoGw3W2YMarrohCLXVzIR+2+DRj
oSXtM7AEecXQL3e6fWNBVhxmX68f3FVffttZPuXoc+S1nXP9RU0txEhCiALLZCM6rIVDXtN0jQQB
lLGcEicwlQkXCeFQ0Zi7zHY+m+26H+vr9duE+PuLN9swSbnU5qBjSv+Y+/ZOV9+CvZb/At1Hzv7b
zGIv26RmtVrjSerf5MpT59zU/s/rnmwt1iKUjnXdFQEg3LMS2q5UVV4gWxtBc/2j//Zisbn8NOwk
vRKkQIpVeFEd7mzwuTBm/U2AcUhuuHKRSqJjdvlVgAU6geVjqNOTg6Z+1ZLyRrF/XV+wtU9Pu5OZ
fRgVqEiIBX3x6QszzINkAFDAcXSsL40hueFY7sa43djGYlmWt7oYYeZd6gBhW4bLyCwnf3YY0DfJ
DNPHqP+qODTXMi+U/qnHYK+Mf5yyANADTwDshH9IXS49qxJ6vdbA4UxG88aa3s5248qozVVqcjPU
n/90GRmmgc/smTKCus7iWyVjxZBeTqu1yWFP/zUV53L4EjB4e93M60WEtYdMG+goVJSvlMDkwsoc
p6Z3POiHyJSRzc4OdV9y90yeFZgewR0Ri+l03epKqiTIgiA5gOEDudzlNLGhDdOQhVSuIQ6Jo6Oh
/dIGP3ZBbXgSw4+JnrhjVHjJPJ3lLYG918cN25TrOHAQ5zCDcvkZo1SmdpLSDeDeuyk1SHqGESD8
1vZ8fQ4uzSxCoF5ErW6XDAbCXuzGGWKplK2Ud6Z9uL6WIsZdHoNLO4sYaBqVks+MlJztIdsnFbiy
4X7QWm+cPgzyFi38+trR0APvgmrXUsZGqeY4loaQZCh/k6ZvlKZlpuuPJ82FQ0hsg68Uz8BFOJzk
ei5tJeDuiOV3WuW4dlvdq8NWlW/dlf/MmIvspOolP5NlzJi8q9LmvlQeTevH9W+ztgcItzCZ6gBO
yB4vt1pnWvIQwoh1luOT/LX54nQBE/s//zcji/Vqm0HvUw0jmda75vBOyWDk0xNvs1G3FitMhvOp
+NOLgbP50psKd8peDBEOYisnNyPogf7noBi3lsS8X6Z6aZZt3I1rKwjQjwe5CsbjFduQUpvWOAuu
SiuWXW750g4OUR/voFK9vopr2+GlocUx0sxBHdSsobbUpF7CYzT6QVNiw5tVI/SFLfjxyYqXYtKO
MTMlJ4yoIfT42c9WPW6mqis2kFqigGLz/wJvd/mVGg2BF7mRoYjTY1oht6CD3IxH0vXlWvkuCs10
QR8ocwUvCTBr1LiZvQQelg/SozkWO7uxwfF93hwsFenCIrxhSGjWAAxhmHux6fze7nLJAkTVdqNw
h3bQRh6xEkAFnonpVd6TsBcszg8UNXU8lODqgFkmDHCTe3lpdF85waHZYrVc+zj/2RJLd/lxxslM
+ljm4+Spsx/ifavr25So60aE+oxoEEInc2kkSEOl90sSo8a02jNstelBqnuZwl0fbFw+q6aI1KBU
KOGAh780FeeMBKh9mgtWkLbNdmTgUb31mFgzAlaaYX7RBGL09tJIxJyS1uYw4wTRY1tB2Ny2Lhxo
f/wupp8C35hg4EG4ZlnIbq1YnxJB8wOZik6zLr21u1/XD82qI1QrYLFCv4UX+KUjSSzJcqlhIipn
T0LHJBMUn8ZGJFs7moYoQXE9g6Zc9jTiXMn8lJIPzwnkiSMNNNkj0jdWHG2s2NrBgZQLJBHnR3BV
Xbpj9U2lp4man53gHaN9DdwAgntGZmwZdtz99bVb80q4RMbPB3KWASe1eL1YtQOdUJTfxHrssdUU
pLXDeQvQu+KWKsZiqLfiFvDnS7cY8oYbvGTkYU6R/+1ulPw0y9EpSw2m/zdqFyteXdha7Ah5Mm0p
lLA13OpTtGtlr4GTfOtDrVkhwFFlJWDDo7jwqFYbqYCDHCBqmwduJQWR21bfZ/LynSVn/saXWoEY
Qlr2wtzCqXmKw8QSOHn5SxMisNC8a7L6oFNfauujXn0wxh/0D7XJBSJhB4wrQ6HWDGeHnhgnZCdP
J2lrBVZO3sVPWiRiWVDEWQwm4xz2d3BfzcObcKtduXJRYQImWDp8XCbLzsWc1poz22IuYcrcJHin
1E/XT8C6D78NLG7CIkVIJhQGLFQroNPO67eDc/jfbAgnXzzeK4aDp0Zi5KCz3/fB02D7bpNtxKeV
AUKxP347Ihx9YUTp9D5mUJGVMszOg0m1fQ/zl+BrGANvZI7kjVYGED+ZSIHMaVLATi4rh0hvk5t2
dFI3DlXD61CXfHfd+a0vuDgmQRbYViIW2Lbf59MPqf/2v/33F+cikttJ95GWOFP83ztGc9chWfQX
JqgWkC6RZMrL+nsPUCKQEkEiR79KDW/HZuskrS7SCwuLReq1KLf8CdbAoqsZ9peRhDhe92F1n5OG
gZIU+esyfdHmoAtMaYbEMv4ajbdy/gU2rusmxI9cJJVIJf02sXBi0kZkOmtMdCWEVKXXqQf5/UQ5
57qZtbWihsNAJ4UO5xWtiy43fVx1YmKj+yq3X5rNWdy1pXphYEnrMvndoMgRWbijl0dp6O4zU76P
g+TXdT+2zCyfFGYSxAP6tWe9t9zWuldCydsqgm6sla5eBoVp0DVpnFVcQR9XsT+o9o/rTqx9c6jr
xOiRKtR3Fqcv7ztD7sVa5YN6gsHspyk9lBZTY+28hZ1d9YX+MYhHJgtf6WQouW6FoYwvTflxRLyk
MLY4t8V9tdzAYmz3XwuLLyKVhjMKZtezP1e/cqgWXWYPiqr5YOmfxuR+tsIti1s+Lb5PnfVzZ6nC
pxSd7PQp7bauBfGbX/ukCR4fnaq+sziUXRYrlTZYYrwu7Xe1Ev501Ho3Jw2CvaaHnBA8LLt4Nj4h
GHUj+39RR2P8ADQ1YGR05Jbgknwq52lklpG0rxxcPwxvq16/tfKP86Afa5k2//X9uL6gv+0tbkHI
2UndTW7B3niKy599/3j9v796aAW5P49mZPGWUAajgzqWYgC8udLBgE90ku/STZkbcWhefTPx8IP4
SSjpLHaFFpDwF1bAQNAUf6vS2Z0ZFjObU6rqu61i2oqwqA5ZN7hTBsUoDS6LxkrSBUMb8dgc0p6p
In0KwBsG82m2p95TDMn3ZGau3tstgw2hVsSHuKkeyzj+3NtS64H9Z+YwCAL0AGLnlIDtYSSrhKzH
6catN8Tq4vMitsUv5qJZ5JtjWuhWneXcw4GP1oHowRvuuMUZcM0KiIPlLA9M07oUhFipum9T+dTX
D139F5cxw70wL1N8A367CDR6XhSxHdb52bf9B4bNIniv5BCShy3g2mp4dsicQc8yDLN8TIJUrWYp
Jzcf9PqgjJGbhwqAYn8Pevf6wVgpY6riHSQm2nkeLy8COW4ZRWjZRlYLUDY42MPO9n9I0/fBjk90
dCdrq+OwdtRfWlzshtSehrlsoEG2ZclNnI/+phTAlk/LGlZfDnUmYUECZVL3bytYp1rztrJVt6nP
ertP4s/XV3HNJ9G7YZaKZgr/W9zXWQZh5azn59L6qcWMicX76wbWNjcPcEjQCMqms2xWNp1ixlZJ
aIFnPPtspVXtmVYWnuMeaZbrplZYDoD4AbdDd+n/6d0unbG01m+lmYNkzIzjF49NLh+CONrL6rmU
lcdZkMMaPzN7K5le8xHn6MdSc4LvUPz9xUuoigurbELmF61q2pdx6DnRz3jemHlbMcL8KUMikE2R
jCxVu6wwHkY1BL1rGan5vi6D8aCN2nhbtr2/dYev5CVc4OB/REkINcfFG7WM6m5gFAKmz8g/VGH0
RgtBHantbq6Oo3XrFyOBWh4gGnlSGYK0nP4RvJ+b39sQULeJkrmqE9Ej8bsNroeV8HLxw8R2frHS
5tBDA+LQ51QU53OIIExEK9WM4lNsbYSXFegmMI0Xa7D4qO2UW6HRgVdPuumA/EIVwoPw1NmwYGtv
FO3kl2dzTHdmtB+T+Haet4Ca666CIoLcmwO0JMIqjF5OfV6C5yRv3Cn4pSZMcBo3avrp+qlZ3VfU
+P+1s4hqFLInyBfp4WbD5L9phyy7MaLpA/OwW5wPq5ZgsWA8XCijLeFstjFLxlDCLqyBlzYQ90KC
uhjNw3V/Vqab+XAvzCxCWl+BqC1V5BLN2WOyL0LaVXbn3D/MSv8t6XViQLUHB3TfB/qDXAyHpuwP
/YDyTibPezvoPHnYoutdSbBAugF+F6M2QPkWBwoxuGKiP8KBku3oBNHFLjXGJ7OuHjO5+zja4xa7
+KpBkP5c9qJCvRRuG/2hCk2J0a6AoZXC2MmzW3zukmGXbA2RrcaKF5YW5wSVaKrXFZam6YOqfJDi
xFWQLDVtKoHTQRo+bHzelRsLQDHUVYBSKC0sPYsTJw6rmEb5EMuzJ1dZvDfKIdylmhx47Zj67lgl
7U4J/dGFVqe/yfugOuklNL5zmHzzy3bchXVpb1w+q5ubUS0x3sLk85I5zh7UsTeE4GWT34LNdau5
dtXu/XXnV2ICsG2ODlJG8CItiZFg6+rLWGHOIZ5qZ6dPj514ZQflY0i1fn/d1so6PysxUAkVyjpL
wHLuY34siQtGrn2p6/YUds3GSNDKkB5PDnqlTBJTx8HMZTiPi76XrRxwRTtXNwi4uH5Pum9C/pl4
uUoDt/pYJB/nrHDBVX1Wh9gLxnFnUTwclMLLJ0rO7dZvWvmQF79p8RYCdk+R3bYZLU+0T3M0n1I6
YXoWQZrsDuP7TDXcXOl3fftQ1w17Tf4aq8UXnTiT6NHGRbxyii9+yyJstH6sTnIAuCEIU/0GLLDl
yslU3lpd6bvpLGWHMZuHjbfC6odHeU1gNgge9uKj5FFYDu3AR6mMuPHKsCHZVeT55vr2WkvWUFL6
bWbh2xA1TmqX+JYNTyhEuSpJhVz/soNfvmx7NRNooaWdpGpzJmPdPxv8J8mUzGjv5aYri7CaZx0+
WykyVLpqY7tP0wjkcdkqSFj0ynwHzWf9T4xy8E3ZjdID79FkL0lV4CmSH3t23HRuEfv+RsqxuvPU
3z9ssSJm10w+5xuYiZyjKFDtpvHnX4wwceReGBGr8yKDGvREa2qbZe+CYB8ElttNv5oQrK0d/nlE
vLAkgtkLS22TDIzYQG8+drcVg+2mf2OnW/RYqyeElBtxQqBMPHEvjSRdRfVFwH/a2PeM7sAhjZtv
TnqbF1+vb9jVbfPb0pJ3Qc3ame9CgFes4Xbu3sWRuXEkxG9dVGEowPzny7L1FGR9HLcxvihgnxPl
NkNtNLPexvIHcZkIUgVGX687tb58zAMxlA3+Y1n4MQsk28MJJMvM6Pdxbvzgscn8Y+D4btYN0VFX
u/jpusnVXW7wrKBm5nCLLY5fodY534v0rNI/J9AHmjHIxC2swf+RdmZLUiPL1n4imWkebqUcalAB
VUB1Nzcy6AbNCs3T0/+f+O10Vyp1UgbHbO8r9i7PCHl4eLgvX2tj4Bg3f2NlFcVn057GfDR5LQ2R
r4+eSA5DkbmjLjM4MjKFqDeuNDcfO5KGwa4jd0gbF5FLmB7G8sHJmyMsUe5ghJ5ejweNDnVrHIou
4PHafbSUYm/2eCOL4vcu/R4w/Uxjr3alH/ulvcvvjcvINaGbGaK/Ne0hk/9sn0xr722x+Q1MEghU
YBbszyoIxG3CUrolh7LrJ7nohnPbqSjmDc5OY3zP0PLvb2JAb41ymwsuU3pNnmE9Wy3ZYTjtePEW
DlUHg8p1hZqCwsIuzSCSaztJjZmqeFCqwlOK+7ToPJhfODxFbB7C9vjRKvaS7M2QwKP/5/guuKPl
dL1ZncjysiFbYHxXfdat8MnqnZ0rYdMt3lhYPc4yizE2nbkIv3OEO2qWq8bylzh8RBguc+3IH/W9
9GdxtKsg9MbiKqBORRCX0wLbzCLpDkIPJuL6I0QY5GOh20TOnTncJ4p8mKPsj6YKPt0ODrd3FNa3
yx1NdDWTU4v11mZxr7b5nah2yiibKfS/60MH+dIC06WkBAvpSjVobjeHHxhCfd/qpqsnezDBbbcE
HwiNNXXKK+mNPpbEMKfYElXn1Ul/7oV5iKb5HgYMJMG0waN8/bF2uo9RHflRtwdT29xNiNioxcBj
Y61JN+xBsiRlQXo2U9a4KvjLl6Kqx2+3v9kWUIS6F10jmJgW6rfV6XPgkNCyhGkxKibeTI9izJXD
bJAxh6onykda/y2KEfqDPnyK2/mY9jLSttFdm2ouje7TpFT3daLACxH7Q2R+vf3ztjbh7a9bpSFl
C4VHPPLrZERAwsZmEOf1toWte1tBnWCBodukG6swoHVQ1JYV4NY8uw+RjE3iinoC0+F3XIK8Zfq7
Qk8Ot21uXdxvba4CQ2rahWCanj0Pvya97oVp5+Xlp4DtTJsft21t+jFzcID3aCEwI75KTHs9qxML
DRXf0l5zgA955dyLcPwr7Q0YV80nvT8qNWxfkfElTsVejrJBQwVU7I355Qu/CbO2SKLcDicY03sX
xp70TFMG/HV17iv5qW1fQik6jCaAo/qxorJcDFHv1jycoHA8RF19Anxyckgx5mD29ELaCdGbDxn4
OpgvXzQbADZe/rw0NbVaOLwnRJV5WRB5ffOiGMLLQ/mlsRWvDoIjBHABPGw732XZ93Wsfmt5FcuU
rGGyWZUZMxtmN2aeOxreFe33sfxejd81bXblgr549SiR2yiBfmz2jv7/snbA5BC5wke3ZtmR1RDe
AMYw/E4uPat6FnaxwHy8fpq9WQUJ50Cv0z7WcX93e+2b/s/bdGFioDu/Lqi1uTH0fTgsst2qnxvF
WUcjpBO1a9nNuWK4/La5rTxmeQr/j7mVC2YKE2rxorSShS9MRZ2l6Nn5HSAm7aX/jKzi6BzXpgKz
Kg9TDZqbynmqla9K/pA7jHdB4317RZsbCOT3J+EDYIrVmbbFUAHKxnfU2vHi4VgbiZfIX0pKDHO8
c0Ps2VrtHoPLdlEvL+64OCYNj4rm2yS5HSm4qVd7onlbFzyCxv8ubLWLZToS8RdjUd6fJOvBVtQT
ICUv4yzc3sLtuPjG1Opq0WCKCmVJ5fEJzWktHlP1MTAYSk+EN1nfSM/6BARe5Zdlv5PFbPojY9M8
ehc91jXP6ixBHucUhETFjrwWfYe48oZyx8jmvcYTAVAw+QNdiMvAZmeOUNqOnWRm8myHD02SH9Ke
UBuc2v5Tp9Zuq8je7T3d/HpvbC6u9CbWW2aJ1sCATae+z9Uv6Eq4DMWcmUF7+Q1DbB2dQovb5Wdk
e2MIlLgNBUTFBZqN01lMfU+SUs4wUoWO23ZiJ6/e/GCI6CJwuzSV1lx/URvWVTtwhWZwTDAR3MdQ
7+zR0/zMtK4uBCA3ZJw6GeeatM6Uk160i3zJ4GSH1m66+8CiyWKgcZx3NmxiGWRHiLzPfydNBuNK
5PbKCQawuxkqlMneq4lvfkyHqxERONKGn+XfN3tct3LWdQ5eWnfvqiafXVt0rq7PRy3hir79Pbc2
GG5tigoLUSW92EvHCQ2IuwJ1UQhRf+iY6vvP/e6JXwLVen/fGll5J5QbbROPBsNmUXlADC0H3HB7
GVuh8q2FVV6nDMmgthGzvYPIPLX7R+nPZqS5LQ0iFUD+bWNb3wcCuEXohoYF8KLLPZscXpMhyRUt
ZeFVBZxG43TfRHCbcRpum9r8PEzdazBdgstS1UtTJY1hkgCboVsz8Wr1UDT2AQKu/5uR1Z2WWzAY
RSabZzifi75x4/iYMd7/fzOyusz0QBmsWLOYa+wfbEnxzOJJqvdOzvKZrxwN/NwiIEditaYknrsk
MZyZgYLerD5RhPPqOf3cdfrDqMrnRpR/h7Qrb69r0/MAmP3kzEHBZOUMvdpLqcZTzo/jyjdMOtra
fVzSdACeRSnstrHNg8Q0NJRT9MyI9yt30PSgalrYKxS55bKUreFsJ1q5c5lsOh3UtQvnDjDqtdP1
uVZE0pgzLpA6hbew8Hu62SlcmENxvr2gzaPELO1CvLPMH63KJqOUOEYtM5ngMIFd6q91FJ7GLnWt
ZIfEbXtN/xpatwBbsFVWIEC3l+hx1/14dIbP6S6P0M5y1tOHcF3zqJmZ/jesAOJR+1ttf4iy6pib
4fH2xm15AizGIFsoo8HIsX49TSJrdIiX/LCdATqYepf+LUxpz+G2vFvn7v3JaAPidmUm6zW960yu
h2HqHyeJO7AMy+9Rp7zoaGMxPfPx9rK2NpCQCqUBw1vg4VYOzhB3GFYywzNVXXuF/T1B0j6UmlMx
PN82tDWGwaL+s7SKR7kFdnKQG+hZbGF76gRTrOU0xnOj2xCXy3bqlVPd3uth2gMedb53ZhB6nSZL
HixHfiJVptfAAPgb5+Htr1pFEylOYiQ2OQ+l9mrZ/yjyV3oyUd79xglHJm7hp2Z0Ecn0yziiDkWO
sFNLHEGnwWwflnA/tOFOtNqKxowsLiq9Jpov60TYzGz0t1TmDFQBE7CNanQnvlht9dCo0jHpKIzG
eyrjW/7DmQAOClUYXrR62tdG2Bb2BE5bdLPmRv0HVbM9pctkd+z2wuSeLfVyE4GKtLaxoNBp1P9Z
xMcuSw4hL/YgmA+3nXXrFFIlYxiPXr8K49OlJVIbIUsTyiGaOvqJofhBIh1hHzhnmXkqs3Snfb71
gAElAks82ENdXafDulLrZd6CPZxyJ3fNznzXjPDGOo+RscgYnPl/PTijuROhN2hkwWovegaAtiGl
XD+t9SgzRylieseIKPtE7XMQN+8LXvG5rZ01g4LnXHi5SJ7kang058CNh+Y3wo+DICWyM4zwQUF4
udHqlMSTajHe40zVw1BZf+SJ5pVpf2dVey2KTe+h8AtWkE8LWuTSFD6ZCsUAh1vA8jE6wzsL2E8/
GU/2bnK8YWoR7tHhjISHAd2PS1MFVESOg+ykbxevdj170DofqsKi6fv5tp9uGuKpBtISygeg95eG
VKU0ICzmC1bKEwIMH4r8RzE9SKb1669CeCXAKlI1h5N1jZY2GjulbgXeV5fk+xDAUi4359+ZxLqw
sjp1lT5Gjd0LML7UlRLrOUa8MxF7rJ4bQfLCyiqKaHMbldECvu176X0P2sqUPqpSu3SpijY+BFa7
E/u3zhkWmQNCuGO5A1ZfqZyGwYjLBWtumZ2LiBuMms+m8TpBdiOXR1ELV4S9W8l/hEPoAiW/v+0l
G6mYgXNQEWfAmPO+8nzhFFI/CJlzro9umf/gJaCLnRrMno3Ve7AxaSyoHTZyHf5561mzddf4dbqy
hTuIdgLPdO6cNQogzjIaYiUT4In6wyqoFdTPCaR1t3dr60ypUOkTkNGcBLZ/eaa6uZL7SmTCn2Nd
nLvJLN0g176XcvUehoV656bZtIYOO8OTNOAwt7IG6aoBvyqQ7HC+r1X4barqY6dFh6Lodha29YlU
rheqHJRenDUwu5LVsjQDqfDNShyLoH2grvqU9trL7f1bvHn1JGSi6T8zq/Ol2s1YGFoi/KHPEOv8
0VV7JFLbC4EBYuEV5NW07Ombck3XRPBIdalgIa8YMJ3Pcv/j9iI2buRlLOtfEysnsMbWnmPGanyF
SSNEKPraddqZvvIxjcdHa9QPUlU+Srn5etvuVpZMIRM4O3oO4L7WOKGyIKFqLYN5V1FrZ6dEFK2M
tc6Ng7Yg6tqEK5KT8ziqxuugWcwalZaXFokGVb2l39NtWxTWJ4h/bv+wLT9l5gpeWH7UMvxzuedl
PUSDQynSV6vpDEk/Cfx8mrQnMe8Ve7bAlvBRwiOypEJca8vnf/N5R6VvSKLxUyUx7ie7Os3pvVbZ
R2twkDvwZLp3Q+zcMRTvhR+c1jgF1nCYRPxhsEdPrT+a+h4MZculmRFE45PlUx5cXUz1xCBnGAvh
F5VRuXath16kB7/OvMvb8o2V1cGph0EVvYbPjWNTE3Nqw1PRKXHtYCpPt7/m5pXEncS8i4Z0O9WN
yz3WhFBjZS4EBZQfVqV4AwCeMl46b4PMsP9jqdyN6uNUgKt0rHsIn3fC3tYR5p0CdytjyqRIqx2d
hqLK265iRxvpEGfnuQ4O0biTVu8ZWW2oMeZMWFq18AWgHvIJe6pcyKpvb+WmER7PCA9BS0T1+HIn
HTlotMwaMRI988b1qvqp6H9d1pzrbplH4Ppe1OJXCaUz5LPgCi/9MmyEa2VPZZ98Vw0GW7Lfuf6A
nUA/y2MRetglELw5fU0SdmbbViUaZ+gmFdK3Sf1byeNHDtbtjVtcbHVPEL11pgaJJzAcapeGpkSO
pSZtEXLTUeN2SukkteGDbZEqJ8PByP+4bW7jO12YW874m3VZbZBT12mEb3eTG4ivSkpjY1fecssK
qnhLZ8MmUVmDBoMxr1AMlfFrkJBF25zDu9hId4aLtkZ+UEvnDcP30RmIWX7Fm7UEcoRHj2XpN5J9
Hhz9QxR+Lrv4yWQKam7KgxBfARB6RVK7TZCfwRIgBt7uOP5GUGSVP+XTmDkFUXD5I0AtF1ncNaVv
i/Je1PVDsceCu+EhjKLIiz48FViaX5cWKJN3WZdkpV8j+lAF7yL9HMJ/qeWRG6Azc9s/NpZD8ZUr
n8aMhh7wajkW2gi2lU0lT31Fmw94f/XFiCKeILftbC2KNi5KWowqgEFaBaVB74J5nlTihdNmSCao
xb05FMmpR1nQDUomUuw52lMw31gcuSUtDVYHMaC9OtQ5jaahh2vEN7LymC6c/k2i/sYEJVuHxLe+
DPIw2375uVrFNiRndEoQ2459bkspfYgjR3rQxdjsnICNTVy+EhxQ5MyWseYBK2q5o0hJ/T/mf3Aa
jV570Ksuds3Z1E5FgSCRJVpt5xG8tYkYpCoElSf83KtNHFunk/KgqGD/rb9K0QLMdYLzbe/YiB9A
jZmbpPLEjM4aWh0HhlyPkV7Bi/9kM/RcOyUzw79BGMGcK4yySISoDjKAqy/VT2pjD3HNdZLc2XP9
PU9+Z4gOagMmF2y+1NL8v7ShtYpRd1pZ+3FvnkNLOihVeOy64O72hi2bfnmLsAg4v2kIkS9DpHZp
phB1AylvyGvNDP1a/2IirljnrdvHe4RLe5bWm5aUGddiJEBqf7SSv/KAURDzfSr9dXtB117GgjhA
fBpeIJzXywWV0AaEHXe9L6UoUViHIjUPty1c+xg5LGSS3O1EPBjHLi3Qnp3a0sRCHZwtlErb9tWO
dg7opg0KX4t6MB9njV6Vq4IqW2hxudfPdvwKeRp83LeXsbVRAEb/NbFyMEOtm7AaTb48qmhFv4gg
3zZw/cFhVOC0L65FtF67ll7I0ZTpivDTBiWoyJQ7VDNLWpxlmXijNMw7daI9e6svHxaFPsr0YnxT
BJpn61VwP+bSX4UMKk6r83qnYnP9xF2Wx2ApAwhISKjL/r5JIvJAiopOm3EDSRsOBcIirs6doAz1
Ue3/qbT2MCpCcoNp2Dmy18F7MbyQ9HPVonGw+M4bw30wx5YWkDGDGcgRrihClGGfgiby4vT59ifc
WuNSG10YEBkhWHMTMjyRdIXKZetYtZ9DR4IOYwBPqZ2fVPifhW255t4Ff+2XC9n5ohRBAg2aebWv
IhUaF57c+Jr2vdWfmj39gY3tu/j7q+0r1ATFP42/P4wxD8R3gZuE70XspvbO5m34I7GbbeM2Aqiy
HmBdWI0cbVYbErx/huwdvoCiC9yue5nX5oIWM/AFcueteX7zvDGseQwaPzKNu9Ji1PpTJwlvrvqH
zNjpeSybc3ld8HGoHMLtiW7KFQZWQAM+q3Lccl3ErmBSXo/ILHdC+KYROHeX+tQyPr5KJWshoc+o
YyRkv0Ty2nenrHn9Zc9GieA/G6vcWFKgqUC5tGVGXfbsLHmoQNaNUKJOsXyMyu/aAKV5q8Y72eum
c6OMCP3mzzxl5Xx1rwfmNOUtM9MvRfE8DHu1vU2n42Wj8eephayV5jJbMK0imtaXqw/ZGPBeHw9E
pFFVj7c3cGMl9L4sWk5LRQfit8soVBeVrKGR0/kxk61HDa2l+6aNnZ2YvvFUo9Wz4O3p6oHuWF8i
rdRGgdPpnT8Vs5c52auI7KdeUU5D2qJpN7xMXf6iz8WDEZ/N9EGxX83+y+2VXgdBICVAFxYCL94A
60DPdUXXxtR6Jr6D4hjRNT0lkkr1Th0Ct1bT7BiFtB2h8b03xim/v239+oNiHQQNooEKdYX16W5L
Mp22snufiRavd2Y3k8/ctm5p7qTnGxhvmnvcJzQ4YF0jHbz8ok0c1HZj9oPfDkmVQkeYVQ+yVtjH
AgowL55b5+Q4eeCBSK3dcgyVkyQ34nx7uYuRywDDjwBhz5uEvJdWxeWPiJXcTFocy8/n4DCGzO0m
oyvV+s453NhVSmc0k/Bf+hTr+t0YBMVkDHAV2cMx+dCEy4iQH5XFjplr11meV/BKwU9Lmm0sP+PN
Vd1Qes6stJZ9xajkx1Lr5qdIYjpB67OvrQW/oDnJzZ2eTR8Bp2o7ecKGLqaN59BHXUrOmrVeZDn3
sz0KS/ENWBAmHT72+VOZPWX/DMkhfXTml0lNXNT/gu5kpA/tC3/oPAWf+h+F/jEN7mUz9vbYVq73
3V7G9xw+LNciB/tyQ3K1MJiki1Q/HpvyONVybT07RdJXnhEZglGakoL4TqTacGxodKAdWEDUfOp1
R6rv1KxvsxlGbat3NYZFcqdjIMl2oeNy9co5iMw6TnNyrM1fj5LAIGEnZliIWgVzNZfrDZUkE02m
KL6WSygjpKbhN3Fbfbp9aDZ2FfwB4BGS7EVqcXVyq6zuwcSG7GoRK/dyb9aSKxigcTuNJ93AjOxO
rLg+pVwtPzMBGn2scElJ3vh1lcyjbZWT6jMPpULOY0LM8S2rjTp/SkYR2zue/LNSdRkVaB44P8lH
aCpedU8Ews2QLzWKL5uHvPJ0C0EBt9QOEIGiMeC8y4Hm7yk2b23qW5urDEFOAqMebKH8nNIuhw/d
QRiVB5vi7W+3ESKgUMMrgf8w3W6rl1uZVuT6FGMU38r1vvZmo1VyLxN1wXMiSyvhARGEodgu2/kQ
RjNjKbkESdPtH3GdQpISKz/Lrgwn00q9/BFw59vSKPX8CElRz1Qz7MMIgcpJSWrr3pjj09Dp8c6x
3LK5pMYwvPBSZ4T70iaUn/Oo0RTwx8n2JzN6mmiguEJzakiFZR+p7J1Fbu00DWKHRALEzpX0aYYQ
sd7CWuQXxfB3FDHABK+UmoPqgmDqrkhSTxKNW6X1jvduHBZuAY4/tyud9zVEUKkjtY5HYh7AJOlo
j0P7Vai547VJ0087+dKG0zJZvgjfKQvSe80i6eQ5+R+8rL4uhy9tz+BpWh07E3oJUobbPnOdAHKr
6WCWqaEvV+nKZ9JBKuse+ho4TfXoa2XW/UmVanln87atUMsDR8a5X0OBQiMWs0IE8oFyxm4+ld1d
Wg574NStT8Sjmj+EW9C7Wbb1TTwbhlYMmZVovp2hBi1r3Q89CluvArx1f3vXti0t44Og/aher3at
5KSlSZppKHEb38bB+DgZ7Tup35NB2zTDrU/yQeYMw8vlgugY0uHKUJpvZhVmiTF0zksR466s5Hmn
VLVcYavYzFoWVVCyYy72VTlsjmRDakJT9Y0+ewCL4WnVH1Ute3n/QZOkM//55R2kaULUUJhkQBRx
tbTKstSoY0rZ78a/ijlzHQZe1D0+g2u3o1GIxwH6osJn2Ssjso6GK+yZJnSJaK855fRXYo7pTkDa
NAKahFr4Qvlqr24YEdf48xhiRG86+VBVgs7MYJd2/DuGYM7kkBsU/NcofKdLS1EYlbkwdVWeWuTk
PeFctP/86pfh89PSgrSZsM4s0KXTyXOtJ+jMmGjyNLl8bByrr+76iRTI7YpKSV5+3Rx+J9MuoQbP
e/fSXNcGdSOiyPIzq+7c3uo/6pF9Z/76cD2whf+fCCwTZNrKzNxVA3STseVHUuUvVuDV+eWqigO8
jIIXvOOLFN/K25xsEa2WQgt51Pgzj5aARoz1T5XZe9M519fDYghqyZ+1Q4L25ZbpqEhOgZ1a9H2+
NKn0SUDWnqMkp+y927cMGbQcuRnQjbPXIj310MlBGUHWaArHCwe4+EJGXWU4HPc+z21LV2ozA6gw
uZP5PPC5HNX2i2aXh6GDu8veu1uvExYSlX/XdKXxHbWVw4MUS1rwpIj6HRwkpdS8U8KKR+oOn8r2
qggKiHpAzLl+iw8Vx3iu2D81iSOvCNXoVJfxB5GL4rGwm52DuxGIwOYsekAA9ygprw5uB0Vrl8sD
WUNE89SVlPDVAlz59+3zumll6cmQZ5KBrScx41Q1gkKtVBg5krJyC02tzwrJ3/fbZpbDcnkfIWv/
EynK9pFbrny8KpU2LHOoYFsryw6Jw6RAJsmaV5nKeLxtanNFoM4hSwB6Drz38jiJWFWKoWnJ7PS4
9yAc7OEEsOydRsO2lUV/jPBAAF/+/U1yAkngbNtRz/h7kjsv0I8kJ7OI7MPttVx5NzyDBG2YnJGZ
5b+roqs0wBAVQlPid3no1oH+0tA4azSuc0v/qIlmZ+uuHBxzPFgh8QUTTZayfMU3izLE3I5T0HZ+
CsdyRvxxCsfLUZ3ZO7VXuwdmd2FSdIDD/ZxLvDQUjIDhEkXtECTrX+G6zSliSXtiVD/j2YXTLVaW
HBV2CJLitdN16lSKsGtmv15YBT1Tm7KQSfRe/5ZBUtoejEQqtHejZPfZY5Ik3YujRbZzTnszs55E
IHQDWJxmzy75TtQdGn00/9Ha0iiPgWHFX2zINz+JQFaQ6B4XIOXYdPo7bRjS7lBJSvWS10UKI28p
nFcxRtoPMYnqb6NV5/dZYqefilStn7N2ko5ZGOQJD2it/NjDZEndC70xcSjnbnhJqKW+H/JkbkGP
O1J37Cnr/q0WIv2WT0H8KQmirHCNohTPQTrrmVfOhvmkgeyNjiA8I84Y5Al/RqlKoA/6QaYXEQ3T
SZ2b3jmDo8uMU96LNP6kiyISrpY501Ot15J+imJVYubR0L6ZQSK3bgT8QH5Sqjh77nOont8VscS7
eJYnGJ6iKqAxkOWD9CmU4/TP2erFl8FqrPtErqY/8fI0c2U6V8LT0Gf+WiQZI21NLnrlIAUiY1q0
77qPIaUL+TTaWqIcckOpEq9tCx4ZWdQ2uVt1qvm5mbWxOzZFIgKX4+98jWLEIe66cUocymaz9NzL
SZW7XVy14uA0kQJ1d5XAqjaj/vNXXIRivu/YOxPpxUFr76cxzJWdN9/PR93K+WhEU2A0edcu4wWX
Lh6rSdSowzj4aJkVMDZPPe9YXZhDdJJnZ8gOQWLJL10Nv4qbZ078sRWtFbMhWqG7fSf4FErl9I2n
TUr+NSizEfxHmqhgVRM23VCKOmFXKK8dVFQQ+mMm2wbjZmacW66SWu0TKYWcA/NlBsILNNI+D8ZA
+YnyZH6EyL/6G9BOXR0cZW6/S5CEp4eit+GCtAeAMEclVaPHoXSCj1ac59IdoyZ5d7Kavh7PrVN3
00EDuV644Fmsl7EZZPnAcFGYHftxnkToGg3qDG5XaVbsFTW1op30bCNW8ZSiRLGgipdc83J/k6kv
o8KkJj2YJTOlZ1OLTn31Xcr2SPWvux0ASpl0YEiE3g3NvNXr0JaKfoSpjrJ0EiovsD+MrgNp82lK
SvlY5HBoxN3YJm5V2Cj5SESKLrCkk7BAZvLkDI+DXiV7vDwbEdRe+g9cDjyGwAtcLh/u8dRs9Xz0
eTxMXAcS7Dem+eNXrx+G+theNCloyl1Vyseua0QX67PPk/bEEAukoO1D15j5IsDqQLbz6+aoI/Jo
oDK8sOJfrmmezV4Xcyj7AqDg+27paVslzpuDVSbLmi1Pi0f5l+88riAmtRgtpLtirS+JzG6soRml
Ge6/xDnCOZ7fNbXoHoxGFxQXjT2OgeUOvYwLiz0+GVk4L5c1QrRvRsFHjWQ/SmLLC0O9fHJ6qT8Y
Uy/t5ChXRQAmFmhzoGlBqYYbfZ2jDBp1OzWRfdkIpnvDLL6qrT2cx9jhsgGw964wldbLFKk63f6Q
G0dmQcBSPOWGB+S7Hq2SpSIOharNoL4rz6nUo2z3d0PnPHcLOwt8XOr4qW9TFKPvY9GMbrxIBpRB
8nz7d/z8eKvNBnhEIgNBIVOBa48CB9M4fVsovk6a5fWCwrlrDWbvJmNRHSN6qMeurE2PUDl60xyX
npP0zSmPOySnUVJz86H/XsWW7nVKWzzmnSw9yfI8f4ZNZDgxr18f6PhmyMiNzl1RReXHYqpadyqm
4ATzWfXODkX78fairk++xgQPyS2DqVT6zOWrv0nS5DJWy4apJF8bp3elWv3RltpeJ27DSZnnBYwr
8+2AfaxOYjmhQUBGM/ozgxtPqjoGB/w5/mapnbNTS7w2tejeGLxKkfSkubgKZOgtxyLSStUXaaW7
jtFOd5CV5J4+tuPOeVj+1KU3sB4uYwAs3HlwXl/uHGWriDU7ml/LcfWots10lHvDfClyrXnkujaX
KdXWM0Yz9Jx56vc4ea8HFLhFCF1IMfMfEOKrm6R26MZogab5ykhzD5K6wIEZNf0moWDrTMfGLs/6
3LilPJz6cKHYvr/tOts/wKGqxfFkueshI5sZWCenVgSoEJ3ZMTym3ehlcgVp+vyqyJ8ryAALS2Mw
3X4vDw2Aw70nxsbnXjrZOC/95EWJ6PIbVB32p14hJom8/1wrzOxR/7B1LwoCUI6317vxwZerm5f6
4sv0cS6NMUoEpa/eyn4uwxJH/jzDgtPr+slKm+F1kOLg2Kh9eiqsJPe02RHH2/avcxQKR4v+HhrC
ON16OM2ORinAm2S/bxTn0Zji/miKpCHhNLMvRSGJndBwHfCxZyxkP4iH8OZc5USBIslzRW+AlmNi
3kGUWzyEgZ0hEKr2H7I0yN9JwaC/twVkcbdXet3OVdlf9pmOJ/NNV6mCmgX2YPcsNVMjLxDO85RM
rwLev6QbPCNxniMRfWoSKAv1PXTNxqoxvTBN28tts77m4lCPRlti1ZVcLDe2F/R/icTXzdQtrdKL
m/NvrfU/g4uPv4nAWhxQHuow6FSDK1V/pXZ6YpD4vV1KEJk2AMTjh6KqCnewlB3bG8cHzAD4AdbJ
vb5Wq5ppUqAsQbnGzO38oKah4qV5TyeyN9IdU9fMooxeA4qiMLR0YfCoy2Uy3GuOPJlVfxRwiJZu
AZW4DeHkHGT/yHHzDpGWg5RW92UVvwxzdFS/DUP/R+I0R3jZjgGKKRHCF3Pyg+m6YzjsQWM2DheI
FEojICkWieFVJLGphZUJaDDf0GB9NIUXV1+SguZavRdG9iwt//7me9PjMuXKoBKXQsAm90+t2Z4C
gxb3nn7jpiEaUMTHhTdgfRcybuw0Y1CrDJA574b6S9KWKGsZrvHLksl8Wq4fuHIYyEQ7aRUYjWQc
F3yE6mdJdijMr6I07zRtOALP3snpr7MVLNEZIugvXWVtFZKcwLJ6Qw8130ja4i608s/cwnt8lBv3
Gs1q1mOxbyxn3XVQUsmENTkF0QGJOpTi3XAPwANdSsAjqAXExnw0zbG5qwFI3NOu7I4TGdbTYDvt
Z/q1/U6h+HrRjLsucXDRI1k4Hi8dpo0kvY/qVPabRoUMrZmbs1r16eF2HLqOBYjZADFZhl8oQ65v
txSwjKbxIX2o6+9nM4CNtbsPzZ2k6Tq6kpsRaDRmX3hwr1EIkHpJqRzNip+qzRE68VNVGgsw63GS
x69BpT5re9q116eApiWNqmWWiKxyPQiW687g9AxO+Tp4+2elbPpDWgTmg20CB5MGc/xlF+WBQOKz
YNsW9cpVWihRy7DFXJMUtWrxGAmzgfgrgs309ue6dgomAgHQUe+hH3v1FgG0IfRYHnVf5LpxaPW0
OQ8i/PXzRnefJNdYzpyDX1y6XibVaR81WIFSxkBviGKF6HJ7Z8uuXQ8rDjYWsD257Kq4NVt5EYyt
pvv2GFTQz0rKN86+81w1jXa8vW1LTnyZtOPGWKN6BW/N1WBHkytznGSJ4Utlm5yNMucukQsZKXlV
O09JP71GUrd3922tT+MBS5ikgAxv5OUujoEV5IVoDT+u9T6HxzhJgMFRPNVdvRHhHj/WtWuAfwMM
R8wnSPI0uDQniqkr56Ey/DmvDM9GJfbUNa10ur2TW4uicrfwYfEUBox8acWBgWauIOWElaFwxfze
ScM7JVF3otLW9+JhCkqco8TU16ptBVNGa8Adb/qxHYON7fXs3sy04c4ORHTntNS5wc3+MlSEU8u+
kfnSDGQEe7U0oZtjDyDZgOCw7A92FI2PvK9Kd1KcdscfNzLdxRZAB1a3TLStPpY2GWmtB47hV4xW
nkU+SY8Z80x3DGl1fmfV4X2RRd3dJJmapw9q8piPk7JHe7Fx49EchDtSoUXNdOIaoRaPfSj3QQF6
QC7IqceHVg+PevEX/Ism9C9wx7qhSVGewdKP1m7KveFKFB4ohVKBXZASy7+/yYjK2pHDYJYNuP2s
GM2XaDzo0RS5ZK7lzn5vmuKlSmsKLBwZ/qWpcIRGv+ts8AtmZMuPhsY0/4dkijPVdaR+1HYIxa+P
ok0qCXoKETvIadfAmTzLogpWINOXRBB8qjOr+V6OgbyTW18varFCdrBwjC1DIpeLamZTIrrKJvzP
dv1V7R3tlGl0ctw4bbqdA7m5IvI8Zl0gv6VgeWlLWJKRZVJm+U4bDbVLSWwQp0EwkL9zKWwaoom8
kDDyRrFWh1CpbKNoer4Ul3XxmgVWfidLcrkzoX0NoF6wGEvJexkW5wiu1tMk9DIEQ+G+ETriT8hE
gPAmjfS+Hur+oRsM+TEcZ+WhGKXpmDAcfUoTOT83ed69VEp2rydJhsZxkB2tpArOttTr/4+zM+1t
G1m68C8iwH35SlGSF8mOEyfO5AuRxAn3feevv0/7Bd6xKEGEZ4A7c+8M5paaXV1dXXXOqR9ym7Qv
cTmVj1Y4mF5ft8mrRddsJQO4sOsoBKEXyFYIArgIne9OjTXUPJyjxgdVykTjIqBSaGbGFyOdVrb8
QozicOJdgrBv8CpfZN2dNdJcNFT/0HJ9Ka4ih+F3k7s63VJ1iH5XhRA2Dbuq9zSzD/OdnQzFtz4x
lLUln4siqzYJKukwHkG3d9mnKFLUA+U4tJl9HMdeGcvjcy2FTuvZQbIDS+Hf9Iz18pKMtK4epHrb
Tv5DlDn1I9osyTFN7G96jXZHSuD/9NH7kHE1VOGoOwqF5KUqtKx0vdN2gY14gjk9mwEdtyILyqeZ
UsXK0Ti/FHnNAcICqyIGOSx5w20nakR5mRwHJ9uY2W8NlcQagdKidKDHfzi4gDLlxY7qKnk7fz51
s0kLms4orOxY2A+CFaLMiF3/+Oi3E9V0amsUiIlTy1IqS6FxlKjJcc5pOmaj8qor/bwxg9VhUmev
AfSnaL2hEMK5OZeW1hCP1cKgSI8+l+ljmkSicBlazHow4juOztrU8bOaIa9UmkHi+S3kcZdMx1C2
sqKjcXzMM1n/MlEA8Xq9Q5c/HP7MfmtsBh3QtxJqzmeVgfYrOZqIkSfZLtZJ3CkTEx8ovC8uhq7y
W61u++LYJ4F+jPN53jIxa9w3YfsnkZgFXIRyvUFAR/lyfUPPPFQYFgLpZBPcFcu2lNahQjpnTnEc
K8Fn0rSgRA7K9wPFnVRaIbtsbus/cTl+mLWAYQIUdVreekKx9dRbIwnAda6E5bGbUQyHEidvcafI
tdOhXTkY52FR2AJJBd6SCAx59tRWbOQowWpZeTSqwffyunRgKJCmKYWifAIzG/61+1i/89sxTl0r
iNRPijPmN9e/9Nu7fLnHXO4URFDmgFuwOJ+DHYR06cvyOCu1+QUaG4J5xiga85bGB4COFA9TvpPl
ovuSGR2COFGaTE9T0abu7CTmXSsZ1q71nV8qeNHd7Ey7EXLJxk/a8uf133p2Y4kPJhh+tC0oti2j
dxn1hsM86vKY+LG+TVX7ISfL3pe5rf26buksecCSIDRzMWpiIN6i2EjTJFEQHi6Os6NEXsW0TfRy
x2wlDp8HE3G6BO/dNlTR4Tp1gMhu/CoyK43mnt8mXtXnKrXT2sye2kaOB+TEW2ONsnL+DYHeaiA8
SWBFWWPxVuYtPqWcapORe3Mwf8mrZAxd5Dyk6rEci3iNWHVuDhIXCC5SV922nSUF1Oi0YUZixj4w
ABIMkUVD0j7KDiBkN5LDoPkwEEEgqzhR/D843GLLWlep100lTbZ1CNREi1zGh8b9DqnQMFjJzC8t
jLaV4OxR7z0DfOAyc53kkX0YQa9tEO5FaxkUVPJl8EPGXX3UHcF3vjMm3PVdqkYFLzQYXWwfOqAr
Li+qwjXH2P5wtOfpBj6NkhDAElTYTq3YIKXnrJdA/la9utfmGpFovAjulh7G7jBYJAtGqxdurZnJ
Cn7mPOCThlLxoo0hQAJLeHPjM8V4MEIHpYnRK3v/PhojGt/N89wr+0p6/vD3ZNChCV4S6DE6IIu3
QdBOxRCTIR66Kp0sdzLkVNq0tpk4H82xmabDGwepcfCFomR0+kl1u1J4g5QFpLTkJrK4r9VOkbaO
utZ1OnPHhaHFTW1WtubnBvJ5qdl7av63GJ6sMlq5K86iIkZ4IcLmFpKBuMnpanx/asJIqEoUZgvB
uSiec7nLViq8F428IYkonDMQYOHrdSilkm8ja9L1ERg9I+iiBxnhjvyjZ0osBqE39kbo9JxFJiel
ZOTYSAEGkX87ZAxtpivbrFhZ+jW3Oj5NGgNeSaZptQi3YZvZdcfT6N6cNqWSbLoudn1YpNa0H4Pb
61699AFsgUCDi/I2ew8q2en2DOZkGaXhG/ep/Mlux03lWW3rXbfx1vR5ny68GYH7Tb+eAggIiVMj
E9wNKhWOeR9oQerJYRxstcLxt7Nu5d963kV31eQE31serHczGLR9oM3RxoZX9yJ3ZvBkjnW6zwdb
9eQYSJMxWtJmzPTfReFoSP7HerA29O8tdix+MkVo0gaUzvg8yyd6qc1TbWepfU+imW36zAl2aVUp
O9DAxR61qdHLp7ratmNle7EdJQ9m04x7qTXzgJJd598Vql1tfasIH6ym8Y+WFBXPrVy0nx1mtd5g
Wb6d59CPPeRyZK9tYWvC2u6MZqtbQIvdUAFMuhJZlrkD+wDZVVBCgRtS11wceHC92TzOpn0PM5yH
215Rm1up+5FQf7i+42uGFvlhKU+gFkCs3/fzPY37jTZobhY9Jv23/2CHa06A/8XNvfDeWc3bNtKx
YxkT43jNrZNHP0q92o6ztbtu6sKh5Pn2r6lFVJ7MrpCz0LbvkRv75CMwa1W7djq2huyq6rASzy59
P4e7BG4nSTYVntMDo6ZdpEFwcu7THqn3AYXv2way8o09dQ+6NSkrn1F8poWzQ2MXU/j4iiQmC3Ny
r4W+UmBuqJ3RTcy882o1WhMtOD9TlO0FnFiB2I0PLoEzCeWi2LGq8DCoUVltkBH3y20ftv1LE/QW
A1asQf3ZQHwgDE1pOG7GZuq6jTyq7bRJCqd77mw5D70aOe7ApSStoa8wFYmuuVowzb96M0ufzFxW
tK0VTIO8MRnU7m+zQknL+05HLLpVyyiTPJomPAcjNajWukpnOsHccIjm88wXo6mFCNbpzilTF/mW
MgYHJwY80dtP4KJv9NoImaUoMe/sR18xKktjmmmTvcz8rRjP1bt+O0lrCLgzjz39KdbiPZJRGVCK
aAgOrXSXyTFZRLVP1b012C4qvvsPHo83Y0j3GEBtnTPgK0TXyQjbKThE6UukSdt++tuHz8yOve/H
79dNnV1ZwpTokcDSRI942SmXGPsKqHcO0CGuPNW/G0GLT2tCaWcnEGkUHthESp5aIns53UfHKBiM
WVjRoc7sY+d/85VkPzDMWO9WktgzjAoegyXBOOUqAWkvfsm7PL13HN8PsxG0jyLdG1YxbDVS2rbS
ii9DpU37ZCzGbaow9sEMlOTTGNrNbgoRYRhCu9/DalCf5AHwb6GQxVV60HzyySAfu1z7XPSO9RmY
J+r117fgrHfDjxbsRZEHC7WwJatnioDHVlocH6r4NQwqBj1Nnjrre6hTOwvRmmq6R9fSy184kak1
r5Q9L5qnOwfKmHYMrbqFa1dQC+pJNmJkwBnpWsEiYvjBXWv0LjQI+IAjwcX4ZBj/BPVL1+heGAMw
uv4JLpwuCKn//oSFgxRKkhiJYTKgcfoZxPDaWteXvL6VN9oa1EW8LE7Cs1ijLXCfNFrEO+vUQ8LR
0tH5ZrX+dDNUf0d/doP+R8bAUjX4ajC49/rKzl0fGidfVpRguX+WXP8h11AvVrvwoEQHeiGb2o68
3DG2RvbruqHzg0wtgWYuFUpa41SVT9cF0V+2C10LeeerAmLtZtLXrFkBslxajYgX4oFK5UIW+/ju
eMVp3nZ9GkSHqvgjSZvgKXfu2/rnx1cCbtAGe8ENxxDBUyNJNRlq3DURh7DZpKWXMjRRmdbqIhcu
F+CmYJo4czDjIVOdmpGsQLN804jATb9YWvZJDop9YYWf7TrZlTNjWNEFr/XvTlCOrt3Wj/Mk/RXk
WKlbedRd+qhsm83jgTYjP+r0h8zjVDoC0oB01V2pvk0rravOHcY1FZNLLoJ3EBrJTEhYxdF4t3tp
VIXQlYf4YErxJh8itzNGN4hXpAYuLQdkEExI0J8QLpcHTC+kcNb1+BDInSsRLaGtubxFen0l2J8l
WvSagTmB46epRTF0ETRkpVfDwAfZ2cTtp0LJBldEWO+6M15azXsj6uk3Aw6vmPNYxwchkmyW7WOp
FW7iPAW1/V+WIwaWO+Q8Qv/81JKqV6PjJF18iK0sdmspfpSlYa06d1byhnwB9wOAk4LMEuWXhZWx
Ksq6TvGBSe3HfR0qw3Z0ZsOrAXZRVrJ/T5ImU+s20m2bj87WH5z4w8Geyw5ohlBQFsKBi/tGV/0R
7UI5PliREXqSY9/XMOO2oaz9nZrS8Eadi/r6Ll7yfOZqUumnl0JsXBwxxE/q0U+ET8bOnpfCfEMm
mWxi5qKtLO6CvxB/aU+Bw4AetmxfmKXcVUMeJIiJ/S34fgRILak3gtvz4SWdGFpsZBB2XanHUnww
1HQLtvDOH4wDHN3tdTPL9hf+IhI3ML/orghWxqlXBhAH+yxKEqaaO9W29PNgcKfZ+WXGWbOhiBy6
se0rLvPRhsBTy2G1dX1h605+wGLrZiliemNVJIdGkb8zzXzfycZjOkk3vmwO7mjrD7GpvVRBdTN1
zIOjNA3uJWb4exYjIjammeyiq6N51z/LpV/FA4+wQ3sCOtHiV+UFGAoIp8khrA3XGuNtOn+2SuOj
L1c+PmVSugXUGlRjCS2qYi3swB6ItTfHqvoZao+KGt04vHo+vpy3QTBQ8nlrLYkJUdmYkeykLEer
t4oOY8n61VQfLsWJ5fCqwZ3erCwDdqdZg99kyaHbmvSuwvyr0vwpoH19vb4a4ZOnKR5zqAhvwKEA
3cI+OPXZQeudeKgZWy2pTBqt+7Igkx22141c8gCGn5GiCPnks5n3WVBrTWOUhOvmu5p+i9WbOv57
3cSlWCKUsOBbgZig4ne6DqXKfDioFSaCh8z/PCa3ne+Za9qVl74W4CIuA5o18P0Xu1J1SKiNBhFL
K+byD3D9ZsPUA7NYCYxnHEARSd7bWdykdVMW6BeEyaH8nia5KzHfQMlhoPuujIpTXcl7P0vv0rJy
GV2XWuFDrugr5+n8mcFPIDcRklh0WZYJUBMVUWMMcXIopMMUZY9j2m7M5mZIQtRk10DoFxyE9zvZ
v5DgoyK8yLa6mnE6Vqwkh2yc3db8GzS5m1rGihte8BHAyuCE6G6Ix+PCR3qpCge/nviq9i85bV0p
2EEm57OuIXcuLodaBDh4evPmUuMrDuyuakaVi62rXbUINvN8N+UfBUXjJIQ5zq2OO/LxFssZqjxq
YssiENkm/hFs5Kb+D1+Mrac6T5eSeXULP0wHpr8wUTdhGOzvaH7q+4gLrXKT+suHT6+gIECvwtVI
dRbFKzP2dRBQDkshc9SGELJ/sNHSPXobK0fr0tZwdAVKhfIsIzBO44QRaPUIcIlJ2xkiTvqLA93e
+qjYjdgZ0Wflz4KtvETzJX3V+1nfYARR6cDeOsGjEh6rdK2PdiHhAEcuetaiUwCWaLEY8LNjk2Gn
SZjFGSXbuo5uE7PyWmD4RXAXdvYdkM/99c06rwq8YXxIjdkoTtLisCbGLGdZP6WHWfmUjC6Tv0og
ALtXvXy5bujSeSWe83gG+XeuM5jLZSXxiucz9gHIr1/MQXB7udmsPtUvOYXQsAbALQgAy/ZEL9dh
50xpdmja+LUA3NnMoGXN5uOZA/f5v2YWB1Zq5DGcJKZ6l41xk+fh7ZxOPyw9Xrs+Li2Hq/ANDEU2
tHQ/Wqm+ls/MKB9g2bgd8M1dMgSijmJ0K0WOCxciWnyU7sGe4OvL8SR0PWiwKWJ6uBabG8WHCGJa
axWvC34ApIvMEZwCD9hl3B6D2nGGGYdrmmgTGpYrNeqGeig915XocKnQAdNEgJfRvRFzN05PlGVX
dtrZY3qIuzvGCrpoGarpS8XYx5L2xG+5v5uiX1nwk3pzpRibqV0L6hfXKijWPDoFy3mRYcR+XWjj
oKWHQr6xSC5LpEr9aBP8hysKGUCIOw75EsUpsbHv6huKUhhOjyogso3ZvkBlgBKYFK6US4VDL5JL
iKW6kKQQS1lSpjuzBHLX+ukh0RBCnfdzqmxq7an1v0lrA4AuBCXuWeiMDGmmTrWEZLQV/R0jwRFz
WLtunwUxQiNxts8mfbwtO1LODPj7MQL8/vFTLWCw6DVQWSFbX4RD3luqmvHHwdKZIPunO8T9xxsq
IH2BCiH3JISsluUOrfeLMgzC8NC1v0oQULIBCr27y2ANOKtCVheiB0UVGim0NgWyd3EEUEZoTGme
osMclpucUeEBYnfT04dDO9fVm8YmOAOy3VP3QzooUxNDjxDbf8rmzpONvyaTZ/5DN0VAbP+1Ixb7
zs0jK5zmQadwaRmfTd/yOulnXHwGT7MSOC54OuGPCqmIGvjgIoFBonKsEcOK0P6NtzYZjBcZCkV5
JXGnLPkx9+VH56yTY7yzCFzjdGV6o2glKKwIQc90o/NCUOPPzFB0TTldWdtFh/j/tZ2J6YVpGedK
7lP8bXxai4PMAs2fY2et3CVrdtTTFTkdw3v4stEhQyR60mJG/pHXrnEyL9xY3PG84HSYXLyxF54H
dNhPDDunfVIb495RkpteY57Edfe+bITONjhJutrLzUmGxpDRBIxFvXw2g79WMr1et3Ah3rGMfy0s
7ok+CJIuVbCQyM021X+iC7apZetGUo5Qxjxyzc11g5eWRGpOn+HtzbHkpnVODPvCxCBV+cccUpo8
1d+umzh3AI3pQwpgLQEG4OOdOgB0a39UMmK4VNqbIkzctv01rpU3zz+cMIKmBY8z3Oks12ssxt1R
6joUpb9LHeMh1r5Gpn4fjuNjmLUwZa2b68s6v9JBVXFB0GrlyBJTT5dV+5LuAM/JDvBj3J6LaPwU
2M/92rS9NTOLuB2VfhvWeckNaG7T1IjcqKE8kFWpWzt/rq/oPNqxIlG1pTRuQblcnFTVkVI7loeM
Lt2jH5XfWgi/5dg8zCXoiHBtPNmlHYN/RXWK7E+Qy06/ny93ElU40r8wphUT8Y6Wxm+Vjpp13f4F
BLr+fjtzRHGuqEeTggnk9lJVFuHadpTnsjvoaVx7DWACD/mC4kbrxjUC9QVT3OrQ2Wg0iWGxizeB
Rb+zmEKlPySRrx+zMf0+xoG6my2j21/ftLMDTCeDPpbgPQp857IoUfumKlVV3x/oV3iSVXphenvd
wtlz9NTCWz/l3WWb+anZ1CVr4RxJbtfJ3RaL9W7Ok/aGhnq8keRa3elG43hjMipfr5s/80phnkmM
YCZoNFFwPvWTvvJD4OJqj3DWLmAss6U+B16tPTBD/bqhs5MmDKEgx8ObMj+q2qeGijJGAshmnY15
n6KN4zONNLbQwPp93c5F33hnZ7Ggua0SJVRYUCt/S7SjHnxLtRVG4JqJxdkq/Eieolhny7RP/fhr
sI+F9uP6Ki75HdoVUAeEVDMuePq1kGqLNTRm+oMcja7MkMRRK1c2ZM2EiCDvHA/FxrwJNUy08Q+1
fYz7z9eXcOkrvVvCUpItbYOpiaxgOKR55RVKtSloCOfmSlPzLM7hVhBbCTvgHyyYf6ergLg3pE2b
DIf8lb7DJjaem2zf99s62utrOJoLK4I7SG4CgobguYzgdmcNgNhYUVk/5fFzyrCK+Pn6R7uwnBMT
i/uoKMrSStAHOajKP0X6yr5UxWMDZP6TUqzsz4UDeWJK+Me7/Ve7spNsBD8PWdqQoP7U7H9G9CSV
tdzhsh2qhtT03hQPT+1Ar4iHXov4atrGGexNbvMAQydUd2bv+se7EMtY0b+WFh4tSCPKZOELbRFv
EtRbGdm8TbSN5DNiaeXrXTg9iBQxnxDBWjH8UT1dVSBP6mSX6XCIAB/k+uwOvFquL+fih0PJ9S39
QQJgEckMBii3SPYjOCrfZVWwQ2XA1c0bfcxurhu69N0oNECVEEQlLoPTtdjVaAx62o3g5Ds3Gm/T
8sXO/xHvIqVbue0ufTYH9NCbmiBl0IUpNS6CQdab8YDwHZRKLQ43XZ1/OPmBdy6or/yH0iHiLqcL
GuzMKqSRBYVacm++SmrgRdOLGmwVZQ8M4oM8IWp5J9YWZ3bi1eWMST9ScY29rGC4o//Ur5HqL6QJ
GCGzovqOjy/BRLVCObdp6/EwVfeMaGNUK7q51T81egv+K4prerdW7LqwVZRNKGlA6kWSa1mxRpKg
l6RoHA+Ddixow9drQ4cvLOnEgPjn7wKQVtiprHcDvpCM2yGJN5QLfRQCUftJVcuN3XJ1ZPOFCP7e
5DLZGodqTjoJk0pFMDKOIbkx7+Xrx+kcAiOkFJgFSPmd2sbZMIIYZRq7JOs9JPFtPwXurJmk3c22
70w3iT2ZU2Yx/U02v60Yvrxl/xpe+D1QqRhKLafLbg5p4yECog6RyMJ/VN13LSq28mi4hfNLTwx3
6m3XVt0hWdPPOAeOL5a/OON+kdeqbXL6AlUHn2Uf9UT1mOzU8nNiadPAb5stz88+Ixiujc8wSpvS
pSubOhs59apu31e7ovdv9aSkB7i3513rPDTK+J+2CYoAVWMwEMhjnvqfrQSdDiB3PES0ice0dGsK
0ynFyMzYWKPb+w9xu+uYgn59ly6EdWD1/5pduD2VjcnIwoloK39xgsJNXwLdp626EtTPhBAIS+/s
QOo6XV6InoVc69jRnJ92uk8/Sf1++soUZLEJ4T998KPxyl5z51blr9FmWFnnxeMtxFypuIFXWuZ/
amkEcWryee0I6dhI2g7lX4ZW7Wap2ahRv5PGr5J/e/3bnmMAxKLfGV2UDdJuQHMkxSg82yeb+bcG
xIS4uNOgmRn3Qb+x1W+6ld7KuFzIGM+5WKnHnQPExS/ggKNEbIk61sL7ldmuBnVWOPxGlu+19rnT
km3rNz+UaqfL/bazpttqqNxA88KkRam8vIdb34cSU4iL2yS4r+cflnPsUv8uC9YChFj+SW9h8eMW
KcVQx8yY0/hxgWnsDD/zWueT3+210fPrI/JF4Wdlui39NcyaOElnZtHjEIgIvs6S25BnRebPgzCL
WN4c7Fttk2bBsZacn/NobG1bWnkVvL2Prllc7AJTFRLGY2OxzA2YW91NUG00Q3WNgxnvw/DY6Ar/
6JsmI3pL4hZIbp3c9rO8b+oPI7nEN6cJx+pF109fuCQzfKSiDFR+SrdX+6OhPpfaynLPjxrgORr0
KHzzXxDOOz3q89Ro0VQqkxDaepbqTcNbPpsh9W6ZJkV2+o9a9q/XT9p5FMOSAOAikIac0FLwxfGr
JjdTczog9eaT7UCfU2KvWYUUn7vOqZ3FRiaQy+daN6ZD/Cybbl7vJVCkL7X81AFkvr6k8+Tg1JRY
8rt8pEqcIlEye3pLgxnv65sNk87/kxFQuAQpXqva0sjYp1owYMTUd0icVtPMR1ulcIrYfur+Yin/
WhEZ/7ulOHNRlaaEFT1+ySGV7HOGqhB3U+0HU/McOJLaaKys7PwVAfEBoVg6OXSdkQw/tcnQoKlX
Ga1ysJJd7Pwe4r3VPpSMdMm0lZvlwkZBUoZFDm5TaEQubrZWsScnaZL5gLoPi+kekdWYo2p73R3O
xo0ynI/uITp5HFyB2Fhc1F3ZtuMwx/PBKh6Lz/Wh9BM3K6lnomvwONpuy4iXlP913ey5w2OVWcQ0
fymlInh2+hnNrJiH0mBxjQ6VvLjPIZ+NG0N7DijkttHNdWsXLsxTc4tFQtmi/NRibk52fnjU69Qd
6ud+uPM/J+m+s6Strm0lfbqZwpFHx6/r5s995sT6krfbVrRLC0Q3DzlK+Lr8vTJfpu/0WDfD8Pe/
WKJJogNl4427OHeM1kuJJNIEuuxLLH2V/R9h/Vfz//Bcu27o8hcFFANEwGAHl70y2+k7+FXhDBrC
8qo4YhRM5BKbJV4dTb+jTVf6SPwAEFSkp/JHD+zo+i84vw34qEJJCFQgBd1liFEzuZWdgC2d0Jc3
3U7dK/NO12kMpZvKulM/Xzd34blzam8RbNSsa7Pa5pxM8lGavzQ/GbjzXZM9M7KhZtyOMIqvWxR7
dRrdMMhjGIV1MR1lSVC3JnCIiYzXtDO8VLQGm7l2abCFq/L155Hm1JJ6ehhVx2wVo8CSLu91qghm
NnvGvEvk5yL9nvvPZWhs636vysGmLJVbCuybqbltu5VjIi65awvWTn9G3TDsbXSK+eD4/0TOr2Rc
2cKLx/DdB11csvasxW0YVjO46az8bPuUzB/Vykv0cH99586pgMRUumDILgjtHZ4gpyspmzyd0mZm
umqQHhkBnm1arbFvJFlO0Z2apWM2dI2rIeu3Kcxym1pFdZvVXczLNdB213/Mpa8KEk4QbADrEudP
f0sr98pURSqDWKrfVviYr3V2ziM5vCEmz6EMovMkMBfnwg4V3y9V0z8EWeLZEnf9J0P6FCcMS3KH
j44Yp9bFUSeFRRmC0vQyxXbCObGKJPAPYV65esu4qQ/7iNBfA5CExgIS6EstQXsoob3ahK1RhddV
PWRbLXnS0btYE81aOqMQqBTVThPRQtCzy86vkpn9WJWadJCokwTRa172bspQeODwm6JacchLxkA+
kYnR26M9tUhafMq4ZjHHwbFtbvNPeOBNhoi3TccinFew4Ut3EOt6b2oRS9qprtUyTYKj5vu30WjD
XaukXdWQjAVB5sYId8twX677+Flw/j+rNIKBaFJqXzqhyYS4uOskCazh6HbBsznvh+EmOEa3Y/k3
mBWwcq/XTS6vnzeL6BsKdTUcxlgc8alQfauR+KRKu1cNrxplV/5O3de1/M/TrRWtPLjP5Ere7OHw
FBnwf07c6TEuoKOmc8J3naP0SzoWQmTLVZqAnOlW+xpmX9Toa+BD5LmnlRILgnO5afp9n4duOLl9
+Ued1xCRywuKn0Sfn2K6RmWYKCeulXfpd6HjwN2gB8cg32fdYxM+jf4nehMrm7sMYG9mgF2KYjp8
g+VEMlq6UU6QwXnt/h8/qm8Dpghd38y3Vvr7q0fYQJGN4UocRWisC69Nc7vqTKXjxVx/6+0fPAeR
9/ba6Xf9j119nRrPCJHR3Er1a3NIQBpXbpR9NVb1fy8cnpOfsbgBbSdCkkXtw2Pq+64DpdrRnnTJ
S7o7LdnHa3j3s9SfVSNPAlhDJxJp+rJ2NTAgl7EXQ3R0xi8qU2S1hyGoNxa92PAmeSStORprYkVn
Kn3CJi0YMPYQ4sAhL5aojBDYR2eKjllzsHbVWLjWrrbuYgbzPqEJqDk7vfJM/zmNXoNd5qJwKvte
Ya/41Fn6uvwZi1xASjNgz+YcHbXg5wA/mqEc9OofM1RUvg/jfVc+q6VX5ltT7zaS8XLd3S7EDlgA
ouMAcEXwaE4PzggTLykhtRwT88UOLdc3mDvou8mPwordSPG3OcoF100uUzzufsSheElCbkfJa0kI
mUsosR0182NfPkdMxC5raoY3122cHVRhQ4it07kRAsKLZaVh2MMj7sdjZ5XuAE0nideejWdfDhOo
UQihIDFhY0kGsWtZ7YcpmI7Tfm6eDcmTf4954zZMyLRunXztbbxibill24dmFDsD5tr6FuU4BoJO
f7s/0m+z2xaZm4cb9XbeNvf6Yxo9SaUre/n31Xb8eWw6XfOyb9nYdqTQGJ2ORflJpsK9s1w1cZl8
6ISIMz2Hr5J/X4DpaqT7gNoRz0toYV25cq+fH1w4cqACxMhzUpaz2QR+3zsTwpXpMVOprtw2zdem
yL3qR5S/KAwubGgKyocAVYbpOPjwjWhxNG7buHRoHGQ/r7vahV8DewpBMjJaNLghyJ8eIXKKvFHy
ENR2XlDgLqrgiHsnnl8iKu6ofrtVjaDaK9PYbtt6bn/ruerc5k6RPSRiVHI65eEut9UIZvGU7Yem
YAKdZQbbOZLllXNxfvb4rTqsQJEiM9dhEWtGVZ+tQo2bY1n802mN12df4nGNFIpC/vn5E+NKSIEQ
YhDJ/iJFGAu1qLRaGp81ywp1N6WgOLudH6lPehcoPwO9j3/P4ZiiQSTr/dGXpPbPNNlmum8zHZH0
YcryQz3A/veiOlN+1Myxf5gmKfpbpIlpuDTpnbtZY0rsLi3HCNHlwn+ch9b6VucD8L5kMBLV7eue
EU19LfXBjcabZj/QmB73Cjq0z2GnMaoqNsNRcys/pQpjyEm3n2a22EWPT1JuU6OHVNEPdu6l8LHg
RQ96+1ohEvmtLqpQuy1zSes2SttHjDu00vmbXDVNk2ysKium8mCUzVgFbh4pcvw3RJoioINs+47V
u2PcDPOO8cN5cRsxMG3aRYnNJAEXDnj8a+okJJcTDZ1gLzb6md5hNEkQG4MW2TV3QoWzJo9K9MZV
zBAiVdpEsfGgF3aR3TZOTj9XKaMycX2t6wbPNNLZB/cVUytO+kaTGTBMYNtoVWJne3U2u+iGn0JB
SGKW4WsbkLtToNeLdGP4jUJnRKaiCKkgN9w+NtuXwvbH2EuMNjLvdbR1EFJulPA2ZAru5ypNagbz
FkZ5CFOz7T0w5c3TmMnByxxn7S8waaoMMqk2jmqcOC0lrtn+wtAKp9rHCOIylXrS28Fjmq7hGUXS
J5ugbOJmP5Z2Emzibqj/jAqcVw8toDr1bFuuCIfaFMe7KdIShMahk9+Wbab+qQzHl/Y5oJQ7I86l
ZBsV9jgzC05s96h1FtOf06wNN00ntcEe5abs2bdkuqBda0BnNhPZ3Ft5rTgeHcRmdpsuo6c6JFac
7yotUI5p49gB9bukfIQplX7h3ypSN9AjDaXNGqwrzNe0fgLApsT3c6jXLKwM2300lL6yKSRZnW6s
ymnvh1GelM1Ii/RPYhaRdKsVfsarpW7VZsfQblxjKmTjNS4YMuO2Q5E6W1XSUs2tR1l7qrXBjzdh
DzT5pqs7C3mOqpEVRjom4e8is7vfjtYPqGlJTVsJkRDaoEVutzBclD52R3Nm04Kg7eRNYKp1RPI+
99k2LcNu9ky9d3gJ6kn9NUnADrsVdM/Jk7Im0rzaMYPeheME6H4cuuppGDX1u9FU+j4WcssG7X44
n/WEpnDMOM6NUTT5izEh6+faEduyK/W2CD1EcCTV1Walm+4GZlNKRwsIhn1sJINZTkoeFfWuNWYd
JRzL7H+OSLE9M7XBfBr4lE+d3Dr7lJ2aNnncj689ULjYVSOeoRuFaZ7kMky2/jbrUfw1Q2T7a2CY
oe+qI4NZ+fEB36Dw8TXXGjvzRc4Gi11VrOqPNoX54Ma1Nt8FcUQMaCl3Jq7W0m+mg9U26Wb2i6J1
eYA4KEqDwqXfOw7JN6VL4MGPU1D/GvNxvFWkbIJmmRnhfW6FQnnB7gNnA8zcvBniPMYgrVTGUka+
vEksI2zcYJJ8FWDoUKZulue2tJ39LNzKVS2uucKQgMMxtNRNkqz6WpZG1gF1VlM+VBJJhDVHzV7T
dqgiJDI7fuP/KDqP7bpxIIh+Ec5hDluSL0iyrGjJng2PI8EIRhDg1899m5mFxmOKROiuqq6qj6hL
8jXs3ToXhIxWeaCc1IKrJ+U7xh6TkwUl3Bmi2JDCLCZf6E84l/tSDLtM+X0jHOQyhpPdbzHiBltQ
tke/5phgkuxYVHvkklzw96Huzc9xn1qZJ7X1w2tgm2R6xJ/D+UoO47iQuUpq+W2NcSik3jrfi3JG
1dUOEYfW6nXhcDriw/GvjTO3vzYzpkzTVaUTnnx3wqsIqmK5d1pblldJ8bdnu+O3bh4Elm+g93SP
EB41NixA/XccMINjHXOn7P3vkbuqgOmuTeksxSMLOw9TeTNjqUtCdO1AVdO01XY3RLL5kP0Ui0u8
Df0nFvVivkvSRV0Ox2zjpQ8n5WZNeYj23Kk+TR6lxPPnBd1v5RVi6W+pZEezP5itwurOWhj4bO6i
7nE5CGe4HEasbwT2iK9Aym33tntiab4IZ1Mu+HXgXyC8K9QRnPzfmV0kSdQnxfvXssXk3QDW1j8N
vMWbJWzSzzydhC/bFq9Tngzx/H6sXdtk/miISkzHwId2jntHXxIqp+PUpdvhn+vKbP1dENxkwSap
xuEiaoxus4ZRsXfcR3zn6kabiC5LaMsn43Lb5BHycjcTQR//Mgs2109HOOk1xwfU99+ccAbxCPxy
Gh/NMiaPI3MYcIcTJp+FM2PIlM8LPnGFt4eVfRDrLmUhHVdH2WL9YTgN1Zq6uP7z9LnL+hzzCJCU
10ieR/m8Edn0TrWxu1lXJ+Hx0MvJ8vfNQWKRL63VmLseEEAu/Xn5AWUVv+LuJ380/b43XNIu1tVh
Wpv5y7KX03Zte2FeWqiD5jzVDsh5F6Yqyog2FyfH2VYso25/WTHLBGm2aZPwzqvWcc998pbTjwMP
VpHdYjerIhzmTWeJWI//Kny7TVbyorF8FzsTL3oUPhLM2H+Ueuy9sxxk4DEI75TmLpzmVOegb3VN
mbrZ6m0cq7QteoY691xLjEo4kVTU3Ve2reIXXaesorF34jXXo6M5Im48WsFxHpa3wRo5ILJgcedl
uowfSRU5I7pMsq/PblcRrhWsYzCcnGqu/pmwNeOpb8L4CW+hW5uEl0dbdLvAc2CJ9okNWgNIFyW8
4FyIXXlbR9ymcNa88vlbLls14ermCcoaM89yvedbOE8iamz5sLhbL6/hxk8vpkx1dNGuWt/jmpmm
XJfj4pynqG+nh6quxYMoq/HP0ITdqw21NcUqO1DbqBq3mqn0dU/oxFWw3KW4UDESgxk5+rtqiFNW
pAEuUL6n3XNlXP3SBauu3pTfTjNpnYus3sN19b71q0rSjMB6d3mIVs9qggMtjmiIIyan/hiYpFDZ
HpRAVVQfHDc419q9CIj5a5ifPdY1c9Zx+1S76/w7dDcOuYWr369jFbXcZLMcvXO5Th31HnUoYDqx
x5jAkzWnz1vr1rjvOUN6Ipc1GfHWWffwWnneVL0eQ+rJIhnxSSiGdnO7t9Jgk1A4tmy+rQ6Gh0Xl
lF3wJdbx0RTHso3V5ZCzCu9wBhvSO3oN2i4XQeTwU1RpXL2V7KE+EwJhX7Fvye5QZbXUUBQLSbzb
N9Xi3vh14KlUoWPjf66sjv+8MnLHc3nwj12uVf+iavoslMOr8913hZG5jwTgdRHV8TtcnUSe3DLp
X3rQx3ulE9oIXXftW0Vqx3Q3b73ziqAejPV231JaEi3whxZW/rfJ1trXvmyTigTtatLZzpCbPDty
OMZcbq6s83BUVYNfm55kpphIf0wrx/wOOp0k2c7EUFq0a10uJxFxrrDwU+tnRMsE/NSr+j/YtSJp
I+Vj/td3qvw2xdpdThNHY0fAfJismZ8gVwEqnKv6VPaxLzONT/sXzw66P3OQMb9fN3H1tam9xUU5
OHnP3CFRl7WJHX4oa63OCB6nsbD1zj4y7XHYrK94y1my1zKlB+m0/euucfPituWB1mXtfxO1MJan
adEcjHUzccdTZaSf3hBG3P8CZ1m4Z98+pvUi6V8c/+hPXsNtMK6SaHUT9x+jcctLO3jdY0rC1KU9
nOSzEozRazHoF2d2yjLvgtINTr6e3f9S6YAVEATU8DnWJMAiOgzaa+LLmA+qtkhe4sqZVoLENjPc
e5sz6lMd7qWTMVyExhUYnezqJVjn/SuviBq8TmagqC6dRXefTqO4r0J61lNo2umj9DaAI5lQ6mfM
UachrjBmN9myeonBDrpN41M7K4TV+9Rrj2KkDOoixDxYFTQ0x0D5foBpAkKhO8EzZpS5aOJ0+mv3
mHfuL9hk5XNT981F42yzcmxx/TzSgqn5MjdhfxdWc91embMIvMJz5nF5iZfp6NmY3FkdQwoC1TAy
PX1e4s7vcvzWmyelA/AEp7pVGp7fUZ45Bjv/PJ4BzchaS0ydcXdG37dhCD/9taHpGIMdz3mRNFOb
Davev4ptxttzj7C+BDeD7YKF1mbOraqSLlPVeJxCTmo392ZA+ywigIBSb58ohXEj2h6qEKFcT6cB
oBLs6ou3MW1BZeUm91O9mTpPo6WbsyMR45G1TmrAoev4e+XVONgtRAwa5ttsT40dDOmT8VUwZt1U
RYSObWEb3Tx12zZPutpDnh9s9ndZxZ2TYa7UNYVcI61Q7o3DC5EL4o/D9AWoTqp7y4Tw3A35FiVD
yqLsBkWVWss3E87By0KKS3IKljlesklUhtijnuBVEqCIbLAB4GKG1g5McVprKtF9qfZ/M3AnCtRA
Bw8TPztyR4fdEzIdWvfeb/u/2tvbr24rq+GUjDNbsomGpM47qqYq7+rWj4vKi0OY/WbgmcJA22cH
4/T57HgcNJwoU/zOypNvGhtYlfGzShRu2ikJdObNT8aoasbiS06mMPjA0v4Han/uK1zsTtXU1nRQ
Omnu/cNrCROLRmKHo30bvm4RSGLlNmS2ULgdFa2s0WEmSY7EhwFm/nP1u+aVALUICAi3k3dHtQ6e
6Ph5eJkcnclmHruBHI0AH+Ss98b2b9PPrsPEWcUxKHVCUHwaHfI39mfH61rvgS38EpiDP9I0D7zZ
GfsZN1JfccoQK289Fm/WY7zWVb5yTs7cRCjD3NaPCg9vhSpzdUX4e5mYvmirhjG3konzqEho7H4k
XRk4p72J+qe+Pgwe4aKTPyzNapJFW7iG2YQD3pp1sktwzFwGhKQEPGCuOos6fd2JI1GXoG4lzvUM
i2ynfQvrE5aArr72gP6Q97Pq3Ax70OqHGwR6uKeZUG7B4QN4VyeCbnUgRdejBesmdcK/u3JPlU+6
w7g3Nj7teyd/T53unxUIqLx6U+tP16lfpvFtTKuOy3pzFpXveoCI6qa+r96VO8w1AxzHGhSJIkD7
bnX7+btpVcLNuITpR9X345HfrtA4Cw5npAt2RlqWinxL93p0ZmovqgxX/+xK6t2kNm5HopveiE4C
2g7zRbjuU1Q1nNxmcJan2XMVxXUrPPZ9zx2blUp48oua3Xl7COeNXpFYCwDiQIYptX4QVNdoX0ub
7y1+XZyUHrq+UQYDReza+2MWsQQBd01T8rq8gOBLchiDJJ9r+oACgPSD/525ID0BdZJVuH0eiVIm
X6dZ0YwJ4P2nXjjE62pyfbnLjTzGez90CQIJpnVOCvxnUV7XrAQvd+eALKilRfqQxXGz4LFG5zxx
Qi2k5kaNVzqFcvbuq5/26ZjRHHHaHc4Q+FiwV0GT+3Hl2axdKhWfSnWQ/LH2w4QssrSby9FX+6fd
bVoScnZFLTlsvlky65diypcuArUOKgvHlNCe/HUOJX4cU7i654jqeuXSvBmZl6x1BJbRtqZPmE2k
JfByGz+NeJ6nQIXGHaguyUynJJQIydVcecm188P+v9Sdjg9PeBZRiRbmn4fXP72Mv9GRBIFJ8qS0
5Ws6CVb87rXcf7FfcY1vkF+fokk0/QXWHWGWAltN7OTBnseEIzpLkd5z6h0o4s7002OdR12wRI8b
IyTlZbNd3GXCqzljt5YveurweITXsvG25HtjnCRvSmTbuTTR+sNfBqNOREDMAeHyyDEyuW/Hz2Tf
/D+D9SPQmyH03vRklz2TC7VRHg8BmxmjW4Xde6Ra7tDU73/rFq8KDImo8AEI554DfKluCeCz2oac
RIXhYe/SjnNsr2meSmyaBH2XvkWeeq16KnebHKfEMWNVdE3v41RoiATOW46Dv93Ypk6mA0c9qnnw
gQdrtXx6btj5l8E51sckmVRdWAVEk9VycYbHtG0jeY1ivbhnz+6+d26EhvyRbT+wyXDl0WfYhR0J
eeivyLm92akKoV2/uWrO9uc0bDpReHVUU7+JOK7z6QhV/RRa0dQPu9+QLbG4LsL3eVejl7U2qYPc
Ttv625erOxbh6PTYXHlq3fPR7evkpKfA+4UnZMy3OdpJ5zXVjnc6CNibcz17+2eiY/21t0pzC3ij
2vCUnub/xCZIvBhI4dsKPXQhBYBsOm43d4y+7+ENhjQIDe5UKtR+NypHTvmIIb86iWELr2lMNk/R
o8xxswFL7mu80YCc0rTr68tg+z7JblORnKWVSL5OqyD8YpJUVSrThqOhiBH9ICC0XNjCgs9s1dy9
Tn3bARvvKoovzYpLOsOZG3yltonBb7nFsudsHadWuKOxJXK3rxwA5l6r/ZxOM+jwRF8mi64im7Gd
QtEWaCV6m9tZBg9LMMXztSIUFvvy1rDFGGROyuIAz5Sgw/285u5k4qnYBs/817DKVK67rqXoHbHI
dsdUjsWuveZebFEvEEsLHxCGl9jeLy03IGVWMD4o3QLlGLDSr4ET7HOe0rVdZ4JllqJVxsGstO3V
l1VuDo8QbrCHiLSZqjhU/TuRCWdgZZ0PQJ3WFq6yPgXTgBSRUmZS2O0gAlxzj6zKCaRoTf65dRox
q6/04ly8kXDfrLHS0QUadme4Uoj0KsfjkP3E56IqsIGMLzEjaPL75s/lTyoyK3PZmBr7+3EaveWq
SLerwXWdXtw37jDt50PzrwySByIq8beJ0XmuifQ2ppAAC9nNxoVPqzafCViN3trJbe/3qiMxMySu
I+wApDm9Km3a8UV0unKdbD+c2iMXNcVUzbTogyZjrIVN2sqH5gBVycFX/DBzOqWPYm5LMxYxCPF3
WxsqJKWa/bWK+vJ7KI/w91Q2x/Cd8K3NPC9cIeG7x6Vt746S4e5nntLI4nCWkKutTEfvwQlLr/xv
V/PBBxum8Ys77r3Oh7SrVM7+0ow++fHUFpXxqx+z4yYshmBI3qc9QY1VOrqnOHFMObzZsd051vp+
AV71Flsle96tqm8vY7LcXEUJHAvU0x6YRd1V3qpcjEaJNx3e8Ix1+RajjshOaZpGFGTMRXzpWdWv
XafqgDrPLfUfjF3XBHwcwoA2H06X8OrZHwi5KCU2cWcSBkSac+/tqPc3TT7S/dqI2OPAHqQoBNXq
fq/Xw/0GOL4+TjEN3KWlipCnatZN+Ih9z/yr6pLZohgegvWr3zkIzX1pe8BrukVa71Qlcb7wf+rv
+lbr6bpGxnTFtsRG32sYK45p4XY1lZu7PfbLbMePxUZdDfKgIlncAPigiJcxuHZmc/orIZJSCNzL
B+kRSLKDw/e+EPyX44bYCUVZL+/H9uCjbVo4P6h4owZz35Z8ySDpQ5ghJl5vTxbw0apW0gzBcETx
A4jdspzKrTlsUbWJQPAJqLpc0+QY3LxddTS+zjRJ3alOOEgLv2rL6Rw2blVe0N/534KYMoX3ltSi
qFf84ySzoxSR21iW+nQgvFgv7q675m5Nl2B4MC4JrcQQxCTIRu3a15/7wZl415TUNyUgn8ViAAzc
X8O/PlaW9sE53OhurYI1wlzqNkkNAvS9F8to/9RrFZe/gepM/ML96tOF2OGmopl7qiTpTvdHoFQM
gVV3lLEDUA21vRTXJQgUSNcsFdkZJdgWjADCGmtAx2amp68cVbOTH+mg7L9Zq6N/EKHs97Mc4+Fp
qd2pfiwjklUoYVoYG5wAXfgNOXtdXk/jcLy2lCMfoqHOy20Ude8oMyB08lYoK+7TOtXJ59h5x6Wb
DkqKg7Gm7g5vZlDNMXH6sagWQjcuUb+r8Cnd3ZqpvrFdfrm1HwlI071rs9ENnOiabN36FGOMGWV2
Wd0TIVDHY0lojYfjM5Xfie6sf5inaILqK1MEPcEwN3882Trxo1bT5hSHBUA+Q6yKF46dRd77vp7n
11B5BqJD9Y48101LyVu1fQAwbZIenHNNJA2JN1IcDP1x501J8y5rVu2pExF6JcIG1tcJN5FXTY1d
38HuAzIM3JBRNo6KvkiWjvfBG02e6TPMY7vu0X865YtlKpD6EtdHSUJL1C8/jjBdCU4KscE/yyny
K5ZCPHkog+sVmHSfoxcXNLMHNYhim5XTlJgMKMCqzN0j8d4CvIusUga7h2YouRF2sH+TpaONe6Dp
Oph5GqIs8pibml00efYUc2a/73Ycfs6AeM+NXqnGcAxReXAc4V3dgUCdRku/l7vtyjPVQTdPRR9o
59/Qu/6aBePkfu+kUD8JVBRbNmrTvwaUWUGx0Xqb0+LN88vOGEeZMRN8fG4dSW3rmAzh6ZB2Mrm6
lZmwGFH7IaOD1ryPJIRP5Mnyo+2WECnCDa5fab9PBlVCTUU7NXshja73QrddlLIpgvkthY0GqVpr
G+ULcMqQL3JMv1uJJumuowX4eqDmfatqDYlXuhPZv+Wu7VMnZoBo10r9sypjin5Zd4PJXPCz+2Vo
2ui8u0NzVy67hVODGWKUAUCT70g7zxLFa+gKERRS1jR99LxPa/lLd9v2ib4EfoiYcQXJhsn7u2i4
4+mbtvHD50V2mdNzs2di7oUFeK+9n9G2JF+XbhrhMdxpanORrJqT1vfmjzV1yhc3YDYgWY/03SZl
60DwaCsyt56B+7utA7cztTu/oB0OcUVrubUB8qrwc/N2WV+m2MiLJIuuzmbYqC9mx7QyE62t732T
rnA0Kmj0nEfUgXcmDTBsPeBo/lQxTEgGBNp/I5hmAA4DOnxlTGHYT4y/LCmRTdZhJtGVi5+HHaU0
nYQu+dLS+vcx83pNNpla/5bOsAZYCm3AtW64T/uVSlIHQPWQ2jmy/B7qbAxMcx6X0nmeyom82d2A
duWJMnzfLXBI2p1HBVCx1ghvze4RSGB1Z761umz+7WM6DXk1rDFcUrNG74MYlP9l6X31Ae9/DFm6
0wnnw9Il6sJv7X2tZFBDiO91eml86gaYiHI9L31dv87TQXDa1K4sqqC2NML9VHe3TW7VdZyaDoLD
lu2bnJajJ2eZAN5TuDHclju+TX4fjY+qeuvL/RWpQPvc85hPWxXurIjlxm3QGq/flVjVF+CB6o/V
cqGBpHb7SSrQ8di3HkBOYqP73r2pYPWahm++lKGTiaGL/g3m8NKTbrZoeDM+hBtr0I5328qymp3A
+6TDuAHnOkbbpKtBPUybxLHjSLyFqsjx7mRny/i0+KFFARW18mfamfWlHUEXspWe2Z5BKU2Z45Bp
foqAnMWz3ebxO3oJap+kCuuooLgUIRqBbbnfPcs8NClEegKMrKfpru3tPp4bCt+3WPrH9ENKNCEo
siHP+4svkM3lfSyms8B1dHrYlhSqOfLtbZU1kz6AFTwZXGEtPAlfjhHu3TZqEodNZHz/IldxeNem
S/vPhq0WgNfOof8LRHZ1v3Xx7s8/qDArdBY7U1cgzPzJo2kbcsegJ38Aww/RZTVL7Zw6RbRVRvMQ
kWmFbxPqij5GZ7VtLiMiiAfX8NnRcU1RWJfjdB8e1LOFt43Nj2iAGy9KzijnNHRtgG4Cfh8RJj1I
faU7K/c8MXuZno9jZcQtaAGpLmnjdhMibjsBVcS7+puk0FDgb836EdOaJaz2iBepEcy1ORti/d0l
Sd8jqzwQRqfbLlziFKUzn/1+AwrP+mYavg0VVM3vhB/HD2PtiDqfRz/l3kRCsEFKVL1fHHM9Cqyl
IUDiYsZ4i6EKWwbpw1guzbduA0XnPCnj59BGwb9tsk55WhN3dCHy6/i/ZHAXEAlnc+CE4ePPUdiI
/dpIhMQoIGlLkTU5OBjYJdAtxOmqAA4S2YrlFO6GQ9YIQMozEQ3RcmLZgQ3AWAdrhipowDRSCzbq
gHXvs6/aun5aQgVCGoGhIIUI0NncU70GG/Spwp9F1wFaopIrt887PC6H3J89S/06JeGb46aHhjq2
NJRoOVrx2PXxtNPypRJAzXfa7uy3exdkNkB8BPcZDxB2W+J+az33xnZ0zH/dGbuXcaYSHbmc22m4
5p1MaYE26vokEzFA6Z7C9OaA8skv9rFZs2bcVnhJsy6kTzCDYb957cyNn/T7Kk6IqMbmfq6dJsnk
ISHHNDqK6KQjetecAzXezpB+1i/w56DT3WzTq6LtPd88VfviwvPOsHTHSXhLc5y2EXfSZzNXUXVe
F3io59BHmSc5T3W8Pe9gantBBuwh79Wo+/ZpjhzpXHTQeftdOu+A9v3SOOIZcZWR1zrq0pim0wyP
JP9Wq5sFItXNN2C8lghZZ5zVqz9b3KzgfYKxfnfLsE3vEhVDvWydCEPeMGDzJ/nh7nQZ3B6kPj2c
/d2nSbuFXs725pwgl64wNt3tJS1VDIrXiI7fXozmD6oxQDHHb2J9TuVUiwuYpa/ObXsQjFZaKFcV
2P2X9sW2nV1RDqoYVGJNLo65lPkeKKR6lueCZqHHe+6l3ircJ52U+2nYS/OABG/tc9R6oEYSCxbg
dYAo8Mt+H9J8Iy8Cz6E2wHyq670ad5b1AJdN1nkcX6tegtdz0e7HyW1DFMdTnd7URc4ekeU2JesP
ep3qJTYVrIgX13goL6gZJvAPpjRPazvoxxm2/zj3YqoqppkoLL4PbakAsiLZizMfGUnc0MEBZz3i
5rUY91GlaCu8Iz0jUisn0gdl3WYBFqjNqSaiO+EhfYO8bJ6U+d4hWsSYbfYW/XHwW6qXpUSjd9rC
3peveoND/14log2Qo5WYfISu6ii5sWvUTzNa4cdJ9PX66XoYqhYKgR67TXP55kSTM/lfuQs+BGM1
1byK0o5N/db38DR5GYidFmyG4gXakkf5aAcVQBphn8/sBJ6Fwx2qSRPcD0sojhOwdW3O45YyVaLH
1LhnKtQkOgHlDFRnSaS6+8Bb4eShstSV4GmnedtSIK0PJxmldz9w9cg/2xAn64NrmQ3CIM4JzdXu
bfTFVfEqLwTH9Uc+SOsyqh8hR3ksTccgEvpK5ii34wCjkyI56LqhFupvZN37yxcPlVr6dU1Fsv0I
Rp+bQwTV7t0f1DlRAec34wPKL9sXx7o3kJLIRjZmJTuXW6st4+QLcpE4vWwGlvHadWvagphGVHP5
urB/LvDBy5Zhzxu4Z9zDyFif8OVMWWVrjCwjXAJ5T4ANq3JHZWUuk3Ki4a87OQTnHqWP2m0d07SH
GVuUEd+SoO3DU7OJsrmg1TBtIULtjk+cyt3z2Ltcg8qNx/2549dLr8NsuvJj2ITRrw4eMDw611X5
2O4l5a3pdfXbFQw/fbl5vgHUg1SLBzhE/HY6UN+dDl26zZ/dRB7mQosioqUyKoBDBY0v78gw4gZr
l8PAS3Fwm+50mL1zzw5n8/ouIHbWG3kD60e9mSBMBKou5d1WedVv8Iid3EykN74thtmWuHnC5HV3
G3wAnHLaY24ohlTs59AJsYCxXpNU95FQq3cJD/d4j3HRPa6m5bEvoZEeEn2Wziczy4s5bYx2dXAl
XNsqA5EB3kX4QrNBk0wYKfD8uBXw46jAhV4jro+UyxqJ2uzdBCVLvF6F2sT8wDZHzpAcfdD+Gjr6
MYLRMSs/7an2oiLQJDy/T643Roz0mqF5iFSsH4hOoQW0q2D+cw0OTLO1aVx2fh+I+ixsi2zED1UQ
5N4Sov3lluRadUZLWzCX1NITKavJRaFCNllP0TNnjk5WUSCvw7FkK8kfg/gXMWQGMq0g4wZCB9kM
U9T8aNXq/DcEk54AHubyKFBfpHM273H8A544iC9hotw3+qOQ4npqAo6+Zpnqr1An/X4xA4TPXTP4
t728Ooa93/QmgryKDNf0HERTPrXzHD6Iw3FWGjdmye5FJTwWwRECcXth2xwZGVH0V/Pm+Rb1yuAm
dwNaeHsVh2ogZvuKgkwEoX+rIBZ60ZtXRloMJeIJ2sAuGe+87cAtm4ig5V+vvONfFTVNdOphWF4O
FQHZpNvgTCdKmeODkyN6Cib60Bc/hRK9TOVivu1CMkWXqmF5BdYfn9JkqktaoMW+1cxo7pd6Gubj
3NHcH2gKJ//v0HgyzMB6qGxq17cBxClRy8xLkyBTlGmy/gvFYoNrFW0uv3wYly0QEbaPtFOh+AmV
stZo78bodbHwbTlWv3Ofl8Pq8WkrRz8arlp7F1ChuFfXpikJNKu1xICYVX46der9oDsbv2oMQOds
21OnzTW6Y/c6u1uIZVnQjEjIo37OHRu2VQH7SnDOGDfTo3JtZfIEk0jSq6EPvsXIAdU1tiiFfs2A
3hsCQaI2CpTkfX0PTBFMOBX02sk2oxK0ZRVr/oRyjPg3OggWXEs8DujCEpm/se6OiTGYZRTntdJo
K4xc3IO07MP5otk9bUG+5E4Je3OBzdLQp3idl9q7YNiQIhAYkt47DT4AW7Gh2+WeCXxbE6elsP2s
g3YdLoOqV1mwXRmOi0mazxG0SSK2/UTsWRD7nWYmkkh1x7kF885j1ZXcBVxa6AyMJFt1azB71B5F
BxtsGcbT6niIEk0EjUuLdVMRRh6OxfmuUC/BLeyuxXiLYDiSaywND7WRY65L3+ivEs34AB5HBZF5
XcO46QzAvJ8ojZurwF13fIRIT99TVADdKQ42gWJ+6aMw30R3+HcNolRzD3/AbhAH2upTT45vBQs5
DahZG2ChPKqrCcHhGJtvSUR/lINyutVljzqY/HZJ5/o0R33g5s6hHbi+fpte58ah0AhjvPj2KBwR
1lpdRldvS3jmGedgf22Tv6FqxBvCnPhZlzOKgxEXbf+ehwH/Mo3XdfkY7Rrd+ZQwVE0bYH+vuP4P
3808OmMWD9ZbsjZqqvAZysKXqiBzGZ/5Agt717vrYOpYdlDMLnp8xMan2VnC45tMgG8zEKiaKO/V
92XeBuPWnZfoCL+6fJ00pwWptlO5dPFjsySryW7imv9JO6/mOJV2bf8iqqChCafDRKUZBUu2TijL
gQxNk/n1+5r3O7HH+qTa7z5Z5VVrlXuADk/f6fkORl7SO21p0ja0qzp+iDJNcV8yya5gTlgGtuR6
uaVPT/uYEDznrOQMu7jruhjkd27N6KsbV4u/pRpdonUZKVA63bLYQ4/QXPO28ux5by9tjPh27iqq
7rQDaeYl5MZXz1s0l9A8xeAyjLYTvXZQQ/tzGJhEucFsnnfSLFuE/zqfHg3DoZv14IN+vFadrbm6
qAbTPxEkhkWKEpsyqEY+35fRXCH6cjU5Yp7CbLKlQ4uerkp2uyeIGf+HlsgdD4Xf9q8Noopk3UiH
hSYQHI/7VHslPkOvnYf7mui96UYkc5u8eM6YjFteM/nU1ITG89A2nrvJYrbksCk6OV2NdRxpD7GH
Y9+MWDwG1FnaxvSV0vx5BaCwDFsvjwJ3O6R5fUZo8uDVU5b/VvViUsiCK/vJKHX71WkME+MSTFW2
qdyon8M+Xfz7VuVZgmCS+/G2cDPLwHwZq4SC2SYAExopt6M7FJppu+4GfyAsIetl8wi94hZrr6Ym
Db3RJWLJVAqEmz6Q5mvvDMkpaxOb/r/2DOpYFNzc7kSwKL1WcTohjxmNRq+DqvPF+mz/aAAzJv0s
xko0IYKR6GkcI2hUnaRpzOnAnrbhklxel17nc745MXg0JRaujKk2ixc643Q/KaXz6bbONfCNNw69
vzG0qJNDylf41UmV56+OiUcEeIpNaD30I8CFrTWnaaCMZVq3Mk66jZu0cf6dD0jn2JTLar+e8JGS
l8LBXK5d28m/K07Kozma0yui3FyG/iIRNDXWINtwaU33ez/Zjdx2bKIpd0S3Mb5Y+dk7BhfNgV3V
UTC/2XgajrlCfPamdTYZhxaZtLlGwJc219nAjvO4xHCbYepmAAzQvkDDG5w1ZXEAWI7an1REjrnt
fHcSV/k0VepoWFqzxU3LaK9I8YcvkVrbFtIHK8rt626WbbRGMdi7+NG7wXmQanKMQ5axH+wXjghC
1OIxRZynxJDs9NKO+TZx2qbYyzYuvauB09o4ABfDiFp1AzFPW9rOWnNQJuY2FhLCPOZeBvzhx91D
2gZc3E3pNM9jotx5pVwfCthCRPXoBl1KRwgqcTJFBN5QtBYJ/GhX+g37/OKqOzUbiMtdyKhhiybb
4ldHMzp50tQmFHeLzaYBOz5Uu0YbtXPDdPTizdRxpQ9jC0x8RQau4ezYEpc+LC1cDvvAtJD1dcjE
eL256sOYnt2vGJCbx0J3ur8P2sJ2NvVoRm9uiwQlLWQRrccqSn7GkxPZq7iz0/R28mYDbAafVnIj
CNF5A+QI3oba4zacT6b0Hwou/vSeqJC45bsc/gzNMdRh/xhhikKbkZQtlaiUE2tx8SJz26bdnBxG
iR6YfcpMRrTsdjNv6TrmRzemGVEfi9EX6kTMXZKue02bRfgE12v9V8fg2sAkLeaXkbaI1s6ydEd2
V6QC62ZwF3igqYJouY0cFDFbyxMLNQfhGYOnNhWui6ZH8lOgeAMQq6ZzQZ7OUqFwqC0FNEBCcx9S
FM6MZKA6rsrAMW4tC4Q2ZvVaktY8MNPqqYSDrLYl2MASNm0k2BuCMv+ZMt+S0Id+Vs9aeqkbEvRO
EmRmZqP93cttMn3jwB4xs0kAljWQbbIAQlOQjeOg3xSM2K9gdio35yRHrWZMc0UXIGX4BViGmvVT
nhGOQyVuCKO+7sw8Z3MqYvWi8cDBIA1m/W1R0/Ckzbm3H4IpJo8SArP6KnTZO+FQdqO5klVluV+J
RVOISFOEvSuRTCVTbxkb8MSMikqE4yRnf2v7+Mhx7HhLvZ3mdroWDqHyKxRrS3Icgass7s0pME1P
PE/9w1EL6HHn1x19zzBy2OWmHf3leU4C/1RiWdIUzSLzbk0wy/IqcqIuvqFNceZvEHSl+a1j6iq+
n2hlZWtqqCAtETVQY81oKevJv59ROw9f4Mitb60JTbTBAm8Um6RD9sIGnXgcsYAM4yqu+gWQ3JLJ
E8Ej+bAfLATXcD3TVB7tSJytN1jwRm6BxNJtosLgvIiKJPsBx26C8aEf6IOTq01FLINPfEvIHORk
QWntf+varHzKPYgeTDVlCTbLJdbatnngMo+ipKNXFQ7Vm3r0uMK2tVPeIYU++3onWvnShHWW37Rn
LuUJJpQSaiKBKF57Vlu+Al7ZnF/wkciAelljorBA3wc3o9GwXFIX+0R11jqbqTX6N0gT4NuK3qNN
lstNrIB6TvOAE1khA4gk//U3GHAcH1ygpHqbuqiWqDfQ3LN/dVazxgdqlbeRVSTWJqXsRQ/jFwP6
yMK0y/EYUzamh9HLln5nmpV+zRSX+bW72PPA5d+iH5eXJc2vSU7ua2I2ig2isrIwG/z8VEej/9XC
FfLqGZlGkxhbeA0J9G/luupr3KLaqvNXPfaGdU33HCwTqNrTYSPioD3kYyf9VYRsTt7Y3Zj2XzMt
+2jF4vWsFUrOSK89GrPW694xEAKrwCZGLasKG1a8mfwXamu6VLj4E5IVrgjcaYj/kUYG0Tzxhbw+
ms72DVoq8eqptIa8k02IHbozqdSlnteqLa3xW9/aYIRFWU/x3neUg4U0OPvvYJSo6kMDHinBDjmX
Apecr++lHuxbIIuuB2gtuh/V5HtYbyRwKJgTjprlF5XS9DzBuPXbWClq0m3sIaWtSF8uxrVwk4I8
FS553MCdfOrxfkWE+bVNXYl1lGgcF5WTlI914CYKFUnp6rAbssbc1NZg1Eg3ouoeGyeTLRCDeUW1
Hvlrk26Yj8TSOcb1IkpLr7Opj+a7FqSPAlirwFkHIP0xxZfLXsWiQOehtdW9EIbaumHvQftFJD0M
0HT+9BKlfTK+LNMCIq2Fm/aovM7TdIxz5xeYDd8hw4kZ7c2+byjAWdZ8pWmxRQiDKPmSzkAkooNI
a+01juFjejyjHNFyLpKa2Ma42wZQm2jrU/N6ToOoXIkydZ7oZ9xEOIMEmhw3jltAtdgw+vW89P0T
7G+FPKfAjgAJkEbR2hN6vO5QI4ON8iaPXNHzo9tFuIuAo+oylMhn+42/ZCb2y/ZsmpaGCa+bYvyk
FVbtimsAkv51yK1hXE1DNt+W3PzoCJBH0bSrhrN6EyravJ9MXsrd0EFbHODWBkUcT1v9QEevuKvT
OfaOF5hNQHXIXOFCUltvrSCvIRsGx8JrhMIRu0S96FNr9KpYx0XNtd8I+BEb6Wj/u233OA/AQxGk
l47oKcJjoqDIoV6wgLMcygaFwlnlORo0FwlNvzJx86IXDME2gxeXbtZvlZnV/DvQ9ktXmCat5yiW
wxrq6TmOKJZDZ1xqXAR9lN+3+NmslY+AEagXhG6FshyQhUMJ+a8Ca/7B7kvCO6J63IN8ksneTmk0
WStpFzPrPQ4IHqNO6r3bdDG7U5wa8ykRVmWukTKVzc4tg+k3LaCMdpXJDhKRXPT+C2SG+oIbiWPK
t4tc7q0WQf61hr78UeYRBoYltwe5SdwkfyDAauDe39j9nVRw9WdNQA/z0TblozPpQmxIu0FEGS9T
dhWRtIs5rzLzQ+Eq6YEAWHZUVWzBqQpu2YMNdGCRFCh/4NdT9eogTSL5AsNPm31PEUeiXWRGlFeW
YzTjWksZ4CGJCQS8N00u4yenqXx9xd41/CYbgNR2rlh9smtKWb3Q7sWQSL2yun3KlFMb27Qq/LsU
kJKzNTX5sDwI+rrBBB9ZLbWNHkFlDqwed9XOubawRzY4n4rJGTdlBZz5vJQyPo0T7B4d6RrzITf9
Ql9nAX3dNp2t7PRu9Fqpr6PKPmu0+8BKNsVE3Y4nKV9+YCaGROKGQ0nDBRD2GbY4/ua3VE38H5H8
bXuAuyvDLPAd0CY0p8dQh/5wr5fRD8KqENGRiJi03wxT0N6PxmTZBwllbH2NdGQ/OV3Wfl8ca2xQ
LPWKXgCF4rKKaiHoPFQUZU4/sz4PSJL2PHQ/B20W5nKNMab273Faz492laOKmLIGF/65JOuuWuUR
68iGj+MP4weU2lRkvrHOlG7QUqajHW2EWXJYIKmK9vAFw5dOVPYL+EuWrdBEEeCPuNj3abYY69eF
zsjovQdzNlf4P9Lvegm6b0GVGyzAycGZMqFD/SmokOASW8CcEKX0NLyMRt7D5/XsilvoH9uhI/nE
jRh7UUcDEbPALRfEbEdc3/N1MNeTQ4/YEvX0ABpRcyYs8IQ93T0xUFQqcbeOSYV/H4xjEJw8DEQI
/rwxfjCADofj5I4BWQ02l5oK6N1Ae4u3M+rCyahQ1pT4VbvQbGpt7x07QY6Wc5vw1jPsXhA2Ttw+
VbkcsNL1OIagf71oMzi26RyatlbwNomnvylttO1uKAtsrUnfF2tLp67L7h1VDUJ9EqEpt8xvitRh
SOlK1aCumV3uLUDfs6NNlxswCdmyfqalDIdMcIPrHZHsRzqqxFc44yOk7mlujF+pdkobCGCs0rsc
FU33iwtcFSyrIioJLQIoLTzO9WS+UxgKnkfRoaOtOmqJlS3E2DzOhCEh7VuQl/JzfVk8U5P26aFR
+fAzT/AqrVAtNewPyrO/ycqY73JzZhLWaa3y7dD06suUTeWjlxYLYMTYzK89h/XPAa2Ke/ZM9acq
SQ21prvKLBD6mwh8PX+SjzKakRNK7dsvRaLOW8HsRWWI/64q+B6UeuGokFmu0qYjxqVzkIatA36n
t5rZi54l0RPIrnQaP3dRkqePNqIuRADsq8VjI6bkS17604xssetPQMRaMRUXfDV9bPrDHlYINF7G
XSm3poVzd6VAIX95M3XmurWX7K6bI8y6mM9aZC+45J4KIpwi5LqCgBXC4mf8NnTIfO0W5cerejRQ
rnI0fjdZ3nqNnrR69QDhSeLBljis8XWQaFCNphfCU48vBCzNDrbELDuWVRQQQ+2bhrnrKDFvEUgk
L0iSENdLtWSktZHk8YLba9BbwvjiZhchfYrRjLd5833hHKcGM3P7kRumn4RlrYLsF4qlmD+741Qd
XHJf6pulKPt9s2jN1IBMSpmwjosQGkrgZW5RDoVe2w13+VI7r1ogOl15QHlk1OkRkNsIMPQgJXLR
SwEKt08Od/IfOD3KbldG2vpNdge9USdSeomNhZ0n7HyIz5+gFykKezKMlh5uz1wkZhGloHYbJWo7
9HI1J1suPZVx5+mlfgYPE2fOb6xe2Gmru4lCwAxBaH1KpDalT7jnJOkPln1vrTCFTcHNTGgFVLHI
giuQYtz+SGHL/MEhFWDgMWvAP913PrVhkI+3noMui31OjZQWDXXUKs0LdpmhkK37ZbCEk3zHthIn
u8odshuEU3YAnEi8DzMVVYYCn5z2YClNs2+TnkQFmaGeDF2RRZAujumJcFHeiDdAVsHPs7bqdoA/
MHdL64+SKr2Z9fUZRf6eCjLLESd49pdcigDUfBoT/1hbY9s8wFPhMSv9c7SBkeaWvivsqss3vVfJ
r10Wz9kKo3N2jOCcKOCRPH1V1oypZRDVAl1upHNFc4WZe3Ew5APYfx0XFUDRWbUB/s5EYP7T8KUw
B02R7zWzdVe1S3w0sd7c9JaLD3vFrqbzxxLbXnDnemNlUZp1Gc7v0HRMwzLvCGLh7rCts0ZGPqLe
XrZvS0mCuF4D1qKWXZW+443Tlpj+wejvkeNbjXXy5x5/1c5KRFri6cEPWMYPwUzCQnPt22iCuR5y
ybLjjYujXnoYVHCHpwfyx32DjhHSKgyKU500313lLibXPvRO6zwdFMb0yvWibRqRJlutay1EnSI6
puTOw2Ywq9+qjRs0mfDV43hr1PTUe0SjvvgbUY8j5ZaZEqNg150XrXrbmn/Z5LfUV0tElQG54Kjq
aUyjUl0lbH9y3Rd+9RqQq2SeWpj8s1ubnd3/aQzlGJ+ENwdwNr7IA1LdprToD7lResuO1pBdRZS1
O4CzjDG9kpfZ1eVhVmNi7zsgzvg2GIXpXhVBwkYp2iUp16OZedNjx5qmf0TluS7eDBIRnpteZMt1
6+cyusVhhN9KcCvFxQUbigzCYvV3YoUUD1vWqmJ1SYpVLCQb4A5tPICYYN2ZcqjbK4NYOhqQEQHD
6lnIKCDLqECWE3fBzF8LiT6suG6PZ1yvIW9+LCvEcLSrPPWzn6Os7ydrwUocQBCguMi+yEG73wUm
Gg4JNQYPlloq+lAIEM4ZahGzUFFmlDMcNhW37yCSq9yL5pMTSWc4Qk1xcLEinS+t7RNxH7PG7wZj
GAg84HMHV4bUwY8paeK3nBewbBJ04SboAnDOptdu+6NMRmrG0UnBPT26h5FKNPJ3ptEy4pxzxPJN
LbER7UWuDL2Hvpueh8obt5XrinbXtdE03FWTJnXFR0/wOATgesgmcALvp0jhOiUBaGSueDmJgQMz
8G6pOVavEw/pD7JJdgdCg7JoA9Gt90u5dM2m7pr6YZ7/c8jZ1vSlsSHh0NAnsJgYaCo3TBjXC5Mx
sCaAcZnjNWl6Z9pHdZ68EDqSclXoy+AGOyuJJ3RzqulvaklvhdIClWoq0aKvwGv7es/2rtiznIHw
nyVJ7kG4LL3irg4615pcu85olWVvWpyYj1D4UNN2UxjHOUnAaXVcYl2PhqD/PY5ux52UBaQ2GXoK
7ufAwzWYIL60uxiLaETwQ00PqQng5NpfOkTTE91haFBAhI+47m3lI7OOW7QTJtRsw4Iqp2yT2Krl
0eKoW26EB/aJOV1HQzi2QNErMVgLt5DWEdap0PaU7vzWT842raYxb8SArwC+wACsU3oaprVZcs0K
ufSaaCfmDC2WV7cYSuKBoAUYuWwVt8Ku1yKPx1/o57nwRQhOg5WVeL2zq1svxkjCIb2ryRFcNiSE
yYekITNhTXLHcG+OPhR3H0XcltDnMc8K9G5fuqhxIIuDtl17DgAz0jlT3xMAkwJikdWgbzzCxp7n
epyiu5quDi8+zWHXuRD98G22obwBz+cgo9iFr2d9w9NilyX/D32jHoIVXI5ZhchqCHixMvDHDZoT
NK42EQMILriPWTg2tXxR57vOOpJeE/OLXVUeAmeJvmjTw/UMcSsfPWXOa6zlw7EZdLFdELrG6Ojd
7icmfrQ7+EMA3Qmr44axgPWaG67u5pG4meDsV4YnXQE75jjWsXBbGwOXE9Ed6JDREKKZwFyqFoh2
UeriJS/HIrr2i8KY0HgX5rrMXOICAsvnz4GSJJ2NclxuG27qP2pcBljVjTF7SBYtBVY6zDErFMi9
DU+JtnibkaRvM8+C9ro2rUgooCVdPSgnBjypzKr9XVmDeqvBg/kFuvK5mQMTzG+DLLW38YNmOpbg
WeMqrSI7+OWaBryRDTe/i608KEO0Rt0jIRKuWg2JX3IV6lRFy2i3sa8mR0OctJVM4kPttv6yDuCd
1MbvBdHWPqr7a+scNLSZ62Q4srEO+QZ2CRWaxXZg7Oyy9uw7VfbzeI0TAL/ESAKJdWhSHGIBN2l0
gGbbvvXs/f1NDx0anerWSCWXk0WsTRiAYoWyk/Q4vIaJke3dsscKljpe8h3HQIYiuA3G7pjEk9vy
eSakXlnbu9tOYco9dpBp4605RBMsCX6WNN+iY/CZuGOOMdDCA/wjBfj9ToMzdUI3hNqbgmLwiAkK
cDzyZ1HfelgbjANXlUHgDu7qYtNAPdUkQuCjAYlI0aitImopIwyIMc+3uuC2xMpKoQLDVNsG/aGK
yI+u2OXIjpS2cRYREbBHGs2wjP0Jaz4Zt0x85RNpEi8o/rpQpk5vH+PWqJCw4CdORw61BG+GDi02
6/IB4GfBoUm6udyOHb2W9oHMsSfCsPX2diEN0rmeR5i2M/wreDscv2vuo0sSpoXV/Rz7xj6VDlmw
RRj0QDu3M7H7RFFVrkkLNmKDuuYakU3pfLUIlID5lYYx3oNLJfoZtWQS42xHReCsM+QuqGEEnCCA
ILkq1XPqDe6Pgo0G9YcNMeEtgwPJM7rkMiJp84r1qJGhowaHbd2WKu+iQzG6g7cjq0e3u2CkYOFA
RMNB36xM5wqtsxsQKznprL+qqxJPcjJo+3aaYjMOgKYTy35bKkffiApI/6uHoMs6dUgPzVAvc+c/
ZKpropsAqySQhTIMIn0Xhtk12G6Nr5bTDjUtUfjbHgsPkH8fNBoGH/eLQH6HSTx3yrWI4ua+M7pK
HHoABZ8IJiEeM5HGwXoxBcV1k48oe4yzIbKx4s68MtDY5IcJz3a8ZUNGDdBpi7tloDuyBkrPT165
Vk7tjkjL/jQIr2k36ej2AzrlzogPWItjM1RDPePpwoVgGdc+kD2pXVGQRPdRrsSPTBlxc1B+Q5ds
1w64huDwdV/ZUzoChjooOuKcYn/IgRg824cya9HENF/rhRNQYaMrk/wqSTKze/VNCm4QAYzwmzqd
G/tOkk6X7OsM/QEp18RHrSTwHU1WiizOX0hqGeOzSFeaD3XTqvpIHxVyqrXttO2pDRr0bgvfzDxg
FIop2oUh7ebJ6ZULMd23QB3DmKXTumwTpzwBlk/Tle2i+zEG28UK4Dl1hJmtHxxKRXo53hIxu/x0
/EGm6HK77O2TiNH34jSRdZNubdIPXIqL0PR8KC0f6VN3i3C4Tx9FUW5KRHgMiLrJXC1G/BQvxbav
rYO/78KQL/VZ/uw5xfSvWGpLACUJ4u5J/cY6eJEcajDGUHhxfzsWzbwZNJnmGkEUlOyo9lzEAQAp
5e1dPjX91nC9b5WvxoM5JOIYYxiIPkld/Sfw2xL06cXKBmt9TjI9x8z/Efgte7Jtkrrub2EgNsO8
z8pfQfyV0KxP3vw/cfX/GYemNyirSOLxL948PbR6gVOov/Xvp+6pDufp4N1KY9OFnvWUVrd6bce7
knCEsKZ9w7H8LGv93fFB884dxQW/4HJ8L/WwnHT9LebpcOnvFpIkuADE5g5XfsDhIRUq+99cxcBf
N+osw+0Os/1bjMZW1fkns+Df+FiQKNM8v3Qa5fzTB0R3OB8H0rxuoTmOcbOFS7rNmoeP3/m7g1iE
gDPLPNe6/LSQlfZUIOq/tZzyHn3btd0/ZM7jfzEI1zfwcKoV4VwE1OZVbHeuEw23hLw+B671Cz/3
vZ/Yn0QVXz4Lk5NjGYucFwCwycvAZNcIWtOXinyh9EVbD8L74jefDHG5EhjCMlFZuJYlqaOsixlC
tSc7nwLimKn7Ln/Io98ieNP98X/3vi5HOW8Pf6y3lCztpdBWdmz1m0h/+sFx+axdwzvv6q8Hudhh
lDFFyZTa2dFLv0TyLnJ+OvUn8cefvavzT/jjKQjzmpxg4CnG6CTjO96VmT3M7f9ybl2+q/Ov+GOU
ZLCx6ZiMQhZdWFg1eTFfHff+//ZBLjbAFKU5p7fMjjbmhdz45SO4FtknX/3y3Pl/T0JpYp/bSZrW
xZNAKytDmW52PKdZreBbrswOK+fHT/LuR/HhcCUbuYs46u/XxVUARSwx9MdEHX0ySTNCK630px4/
679uXW6m58cRkuVoe1zFbftiEntDZZnJnBfHtLvhfpy2N/i0Nymys0V9myW4D/QIOYvbRRwj72tO
TLRNt70JQD9BshcQJ/Xxo59j6P88VC9/kP33o0/d4hDxyg9KFrEpiNFKpYAhjNfaUJiyxlX+8vGA
773rP9/AxRozhjpyW2CF4xDsxPeKhMLShw779E1ftsO7fLCLhbZ4DbBbExfHnBzMEtUrXi1EJcSG
BTti2QLMe/m09VDPf/x8/5mRl2/Utz3OCNtCKHw5Y3s/t0ycBcUxqIwj1juEWCdC2tCSEwBnPOYP
3ht3jeGmvHJvSmJ/AFI/i+p/7x37jg+Vcy5QHPfiHWd2IvsZyddRrZN+kxhyhQuPpO/PHvW8sf/z
qNJyBRp1KTz74h3Plh+hVeuKY9M9ABquSN0qKPOtb9HKu3e2BDOhACvCT17wZR8CT9Avg8PfNSlH
XOFebAk5yiANRDGfBC0yTG5CLbECzlplw4M7Pln1NdBSxpW/93a+eJua4nT+FugmZmKm1B6oaiuH
8pNf9c/CvvhRF5thl6bzRHTYfOqx7s3TU4qVPiCiquf+a9Xbj1/BP5vieTDqQZuAlkDQguDvRatI
kZRlxBvw4gewg5XWv/73A7j8/eeGHAT5OBcnOqAXyhSp5tMID2TbRD0b3z4e4Z8mReev+OcQF89g
DJP0udvNJwWu5fo3ifOTZ75z8s1I/DNs6oEMiaEJPvlO/59xuT14nqRcCS7WBqghGXoVYX15dTeo
b8TqrY2z8Ss4Gj5xOm9TT2xh88lK+WdB8rC8Ro8GQfSLoOD7+4O1mCEaqODlZBBK3JWI61mTCB5u
nc86uL83Ev3NLG5IDviZebGf+00U6TFuzJMTC66HOoyyA/nT6GtuP/6Anw10+R6DasqduDBPPf70
O/JiDQAvElhZuMWhmwN//V+M5wkQ3v+U/v7FGT2Tss8tbjJPos1XRfcYUD8RsN6Uh4/H+edAFDTV
la4jhMvUF+LiU8kYSQtyCRMLtXfsZL7rmqe40UTzOAD84jTU5uPHI4p/9w6G9KhtCF2gRL/c0Erc
0a0zzubJq8nnLBzjrY1c/0u5QBaU5EZdS8eur1qInyunXayf4EUNiebwZmSOtndlBimyWDhMV1Gc
lddThziaFDB5RRbFqu/Ua4dRAnOv7PYD0QarDvA8NEbjrvRldiAbMvmGSTn5ZKW99yLtc/djy2fG
C3kxE9Fg1PgWhHmyxsfqW5azD4bLsO70nfpkKr6zprkJkjUINsB2aF22AwM/MupWBSwv0qdzZW2V
627S5cr2p1CRzzJh7RgX4oGWefPxt/v30523kYCEazZJj8Lu74Vdt7mg+cO0nDzX2OKfJz/C2A7l
VYLsqbVfPx7sPxepv85bwWiO7dP4T/IPcV6Tf5T1OdEySCu95RS3BOBgSrlOXLLts/KrVcKfkZhL
ylb3VuM2xWyz7uzl63/zCwKwKr6ssLlU/v0LJiGREZPdcGpbg+mln4G+DtG0HjN5wN/9itUUEbPr
56ueyu7jwd9715z5dAeU9JOkuPp77D6Nl6yFOT3ZVfvkX7VeGFTVY7n89tXu/zTSZSuwBOYSxb/7
n69arxx8x3CaV+VSHIwRa4hfPX883r976RlmoCoGnpIcEBfftbLRiwR5bJ54wqvejbbE6eKrVw/+
8MlI7y4VFxiPWUvbIm47f79EcLtkccySVXls3BrF/I+sfaKbU4ZLyIhoTl2Ym6b2Pluh7z7hH8Ne
zBtS2uwy1wxreO1WD7u006Hhqtsii56iSCDG3SRxexsrTdrumqSk3hiv0iDfKABO/VmHxHNdermO
2G9BtDxJvpV7MZMmUQ81SZfmqRqLdBcM02/atoz4jTFZf/xl35uz3AGkGVg0hJGXM6kUlUQGyHM7
cBj5QtTtHsWZGr9IHKAfD/WfFriXT/XnWBdF26In1ThFbp5G2WOUoTtHCIW3d4zqC8T03ShsI8yc
6WZp9D3EwHW5OI9lQc9iEoFCsnqzTVuiIpUEla+8gMSjyrJxwZjHmMDdZOnu49QiCc7Qy7oGcSIf
AGw7sn4mvtwJdGFhI6KNO4yoWUX72db3b8nreRwjLiJJAVoWXDycR1NldHuaY1lIsmHt7q7P+xdT
LllYFhXtcuzqjVDZQ904r/Art6mfXBW6Frgw7T2C1uWT0+3d32NL6QKuyYBf9fc6ovgCMY1689Rx
mq5GKbIQUaLzySj/LhufE1L6UMHcd3z/4oKlcSYbth2Lk6+RgitxU3p3C82jEKGa+4+nz7tDSXrX
CpMSKzAvhkJtuaQ9KB+zh1sLoW0JOY0Qmuj8Px7o38XHM1HosNsFYPmXdQHhJcXizgy09K0+GqJZ
dh0NdHZxbcef1HLvDuWaEHQBwQyuOJcof5yXhjWXqqdMPml4tt/4UdIwTsfqh5u6Pz5+qH/XOQ91
LhqRFInA9C/2N5v4WxnEjFRB/EINh8Vw5Z5IEaRnUvEJ3GqdK6e/FzqD0frXp5cyfeMvbxN54eQt
7REE5KwiehR1j/eFJjZ7x3vqvNcSsjJNnzFXEey4z7GP2cknHUL/nfxI0lxqVbY0H/LjYq5UCfak
ZqQhgT+jk6UMKNeVWbr/xUSh1vccjnsLjdjFKIQoWTBgozhR+pkw8A66JVGF4uHjT/fexP9zmPN/
/2OSOBqfL/0gxaku2CiujPSe8Eg0Jx+P8k7txjs7H/M8EfP+kr1S7aKMiNCrU2b/mtFgGflTR25j
Ve7z4hfCiJVTvnQVAtL7jwd+bw38Oe7FW5wVKK3tzeIUQ005pXPtjXtLdduPR7HEO3Pyz2Eu3qLt
KntcSkucqhrDtB/Z65qeR5tWgxGf1Wd0DuiGA7WyviM0OL0i4q68zb08vZlxPn/ya86DXSwQn+3X
cdif2TsvGyA7XYWbeIy904xCgBsp9yNyPFax9uwNUaf95uOHP5cLF8MFHje4gD2aL3s5XATY7uYO
MWND9mqTXgyiEsbTvVDM2A7bQNxfJ037yRr8d9DAxMcrHd8FBKIU/3vaotMf8Mjk3iltrL1RrZbH
wj6Ns3WTZw++exW4n4z3zhfGCO8ElEs0Ofbp3Pj3gHaUTf/D2Xntxq00XfuKCDCHU06WLCpYsiyf
EI7MOfPq/4fG/+13hkMMsfeJBViAit1d3V1dtWotsFud9SRLza6AY6AKnovoBGE0pFelXbRUt5s3
VZE2Bg2FHB4rs/w3VrqcZsCQJv1e08lH7Da54NlGtcDnm6E6+M9J812zHumHs9XwIAG9ifpN0x79
Hp43phw2dSF5Bic1Dg8GLRlQzhTQEzV6gv7dL0srVjITSzNjmETuloJo4STKfPlhGW2ZIAYk9ykC
zw9kQ6yIse4AwLYAcH1UHEkf0Mn4Vd8Hq0Kk06zPJoXVmIpuGtG8acyuuHZUahB+nvfcNfKXvDzl
iLM3e9JQsG0/GE2/s6CALAVobqzxkCUPWvAkCUcvqFa23MKlRGmaQJcHDJoqPFQvJwFoPx0YUuQ9
05C1VbQv4sjbu/yc/ZSpSj8AFBQzbwObx7bLPwxv5fqdRjmfhXPjs1nIU42m9YAm2Cg198UAnTK9
3Jb6DXLpTQ66SHKzlUVfmndKnorC/SRaiAhfDjcYRNB3muI9QxJDV1MAegbCOusIF8NaNn9hp0/B
BdsOBJNqzLP56ASNgzEY3rP+AH2dGpzS3jE6y471aJcVH4K5ttGughmF+jrABnIMPBPFeQoMGI+s
w3gQPo+D4x1j9TR4D2r4p2VOo/C1USmPQomd7wfdc+KO3N9G6n+GWwhZhI0sHCzhvoIJ1YU8sciF
TdEd6Azy4TKOw2AlPr4KRC6/9O+T6OxI6JBvRESsC5+r7kNB9Lb5fftkv7pIZn9/duTA7mRUusvf
V1ta/c1iQ5NeEXxvm49/b8eUdVJlOteHMo/ozLas02Ecwue6e1fLyjFzdmyiD8+B1wkrc7a0uqaK
OxFXcW2Js5dLWmhdLUQuYzKS9CD2WQwHYMEzasyzYzU07Ymeq5UgRLpeKCpERKoWpSJLU7XZRNYV
131dRdJDkgAe9Sdqr2ct3Hpfx+5Z8+6q5Fkmb6a8Iv2BuqNgG4K+MuyFL5AlcfoI3SBOnx/SVRDV
stUXMv0fjZMU5RtKBYd/u4r8XfSpiQIsdo44fcKZNzYoNzSNVMoPoY7iIzQj4oeR/NGNtbrb0lBk
kWOfE0EBDDU7exR6qgXa1mU4lgGdR/tKW3H7v3/h4jwFn3duYXaj0X7sGWqEBQGM34Szn1i+70WX
Pt9sl7ZO1R7K/EeTCqdcezeLLSqRxkq8sThIzvQJymuIyhy3IquCESSBJj9oUNqOItLC4fb2cl3n
wqZRklNAK1bUJRAql+ulxOALMy1UHpLQ3bf+J25sq03Rn8vo6P5lBY6JOIWSJytX5dV5PpnlhqT8
JCNAPy/RVOijmaOS0BWUbMIgBcL9m07f2jwV/ichvC+y99vjvLoceaoBZNJJdYkcMdpsw/vdGCEs
aVoPiK9twoietDjfyTky7bCkFBBwFCsDvI4FFN0yVVWlPosyt/H3LXS2EaIizE2JQv+DRgO/UKKc
40IRJ0EJPTTbFKUMI72j1cQW4MqTSipIAoQKamDfHve0DS6d+PIrZmcOR2jjQZDvPhjy7wElpfSx
MFZ2/JoJ5dKDBNmgsWqI3Qd6NPdhfLK6uw7ytP8wjokGi/UjbzIvDxH9D6RsWveh8ipINp/q4lNj
raD8rn3SkKbNoE1PCgmgzeVAVARspHgcfceM7rSv0mOu7MTwV2U9xinaqOW/3tuX1mZvlwHNjild
6jse+kabJqFRXqiAcN+eN+na8afQmIhcUXSGNM/R+Z2fhLkR0M05pqck+xwgA+9uUMceioF25y8J
Sit0we/omS3HU6cgqWTkUzfgIw1uu1Bvd+5grnzUdURx+U2zoRdyLtRR54VOqFp3CIgonXXy4ucW
+vKV0U++d+n+Jl2VjFs1uCaIHS+XNIZZ2lS7KHTMoN4WxnuOZp5vu4+ev7WeCcgcKNT635b2dNuu
sjBCyQDgDTqDZwZPgUu7oxXWSFW1sRND9elDMGcjv2Hr0F+kzX0r/ZCidJP+UrRDiBgJ/HRwadpC
fIR0SBbgJ7ejb7Rpmc29IOw6qPDC95gij0+7C007j8gYhMUj3bfxN6Wk4rQxxXcL1o/bY7i+e8DO
TDlQBbJ1Mmyz3RCSoZCLUo+dIs5+mcA3VHrubpu4PjkuTcz8ABU+S62R5XI8QDJZe+r17VCuJArX
bEwecnYMK22gDfKADQ2yR/G+CnayvALPu05rcTODnTdog0KGUp0fHCKkh5pbodIglMW+Mp6k8rPK
g4gWdfo3t7F2orfE7qro4K/hQa/j2EvLsxl0u75RxqxGgtD8/E3JKBzFSLweKzpCbi/VQpxwaWnm
0RWF2DT3msyh692Qtp65Q3ozoKRsHuoHeLT9lftzcWQ8K02TMHXaR5frlitJElo0zjmJ+iHUpd3C
JyznHwX9aQEUtrdHt7BdVeKDf4zNjgmxV5NJ8YLB0VtBO7HSfDeyA+D6tWhrmqXZeYQhWgdUiczV
FWwLEtOxjBrWy+/QSpBOun9HS7dRA4oLH2Bd6/Un5A8o4Getc3uIywtIbgS8FBElXQSXE4p6RCNl
QpE50MKXPlS7b2iOlhmdnW+G+FS6n/pw5RRcuntIhACJpp5LNGRNa3y298QqgNIsNHJnaL6rvxO0
DX0XDb5qVwmfxuyodzv3p4watvnQPQ6RBT/7pu8/jHan697u9vAXrkE+QqdeL3O3G+Js9CECOKKR
prmT5XQPaO0mGrwN2MdQPspebnvKsOJSiwZ11QD4QbxiaDOD3VB7PgnL3Km0ryD4N2L3ELreNtSd
Cor0RFwxt+DBQHeJNXnUgouYt6YUxijAEiPnaOT5AKpRkSflBT1R2KyBxxbuBQ3v1SG1m+px80Qv
/N2UyYukcOhqhhUt3HTVSniwZIH4i3wSzkq2dfr9mdvIeUNHuZIWThUk0n1PG9QOGo21A2bZCulK
jmxiSnW25ydJwDyFA8nJzaqECieXnug7XsPGLFoBrjG5ACkNZTYWMJpJXEVDAacEjJ3J/USgftuz
lzY2aU/SrpY2VfjE2S4LoHuvfCsoHNR6bAVY3SOUjGJ9sA6p9yBxs5qIh962eXWpwvRFOVYjEcfm
5l11uULIgjd5leIDdMpkmxKKsqOOCsuuVI12e9uUPF3QF0fmzNZsI6EhDhWyFxVO0r8m4a/fiJjR
J7cV6vsBWVBTfazo8M+f3XSL1rVWP4bf+Dn8gIK2ffNOFQyRnrwy/OvUwOybppfEmYd2EElJhck3
6crX3oOW7uRLnwX/A7UAkt02VCbRgWZ+D86Q4TB2NCntb8/Kdchx8QU8ii6/QLGUHqAlX1B3f9yj
6/6ZeG2Kx1GBu2Xca8aXbPwiFdbKKXp1KU/RrIa3Eb/LnGyzdVdysUaCqmkcs0t2uf7cSneykW7i
fhLc+XV7iFc+RqHF4JwBCUTNhQTI5QgDQ2mKQtdLp0jir3nk7dMcDYqm+XLbzNXBOdVzrL+gI9o1
yQxcmklpG9SoxZcOioe7TPkcaPmhyx46ND1vG1oaz7mh2XkTVUxt0mAInMQr+t50SVsPo5qtTNvC
eDQyDjw66JTj7T+LCCF2yenvDhgPFLEoOZr+m5HvM6g///VwcAROTi4vnuXzCzWHW9tEFKN0DIpM
VfgU7EZeybdtXHu5hrfRk2JNGXieIPLl4tQhTF+aBLxT0oXhIWsLhRqfVNIoMqDoEUKwFFUu8kJt
BPkinDITyJFGczg997e/ZMHxQYJT3aJ+zT9zsJSY0GmZ05zqiEZrI9NzEIOfkZpuXCPYqtbas/X6
zGPcdOCoU38fyaP5bR6m4aQQ4FEmzj9G72dW0KvhbxWZ1Nhm/KR02VHInxBRf+vzvfWtq70DYrQw
1/jiUZPbDdkX3WhsIORx+2ihBbuyLtdVyL/fx+NwQutScZs5WVRGcB1TCnCa0jrWqOLpP1GtBCT/
TbqDKTF6zQ0b/hZBvIsj5L+VU94/VD6tCLB/qA+lZfvxl9sLNN2jF7fE9EWwR0gqkBpKCDNPaZAN
ruHK5DYfine6Xjb0ZK+khxY2MNBrGi91FYQQl+2lM9Lp4vdpV9ROLo3IH9/1kHJF+sr2XXC0qSkA
JK2ik92+usybyijGqKqdLLqTxj+FZW3D0NrI/iQusgaiWTgrLozNrtYYij091cvagYRsIzd0fv1s
89+BvoJbuwqFNYU14cJQaPeyuDsuJ46cUt8i5tk4ev1DQA3IpN9IAplPXlsW3zSST7d9QZ4We+YM
Jk1sPOcUcjA4xKVBpfNyRdW7xvHNg1KHO56rkN5UX2vYfxTLqU4pzDDGbviZvYr30Sl7tdo3K7rD
Ux39vlKPtz/n2m+myjQRJs20QHi0yXXPgoU4QR83VgMKLulTrf82k08h5FP/3gZvSgmXgYz3qrTk
q1ksQB/WOCUyUIH3mGbxpm5X8hzXe0wFn8sOIC8ExuvvtJ8NxFc6FVq1unEaBUbQWuofZfQsVkby
F799uXiqzCvV5LSHRJQq0uV0BYaVldB6tE6sJg/dq94RwdWIfBUbP3hL/Oexyb+KPRRRlXuHgNjg
ooSkIr+gAn/cea9+vutgrYsfMpTUis/Q9H1CmhP9VHh8X25P+sJ88KXU8ui/4uSZ+zXsXRLBadE6
rlkJpzpuUVaoht+3jfytyV3Px/+szM7avCwRrIDLyknGhwZGHhXxNm4B9bv/pCYIU6Onhqa1lT31
Yvol/6P7ewTVPDle8eKFwdLFgHdNiWTawWef0Wa6i/JpNTihjNRvC+fRykAXtglCR4QSynTVa/OU
qeDDjiFU8uBU6Mfr0ArTxBZX9fb2dF4feUiE6sR80C1yvP69ec98WIdaPBt7qIultD9CO2lrnbFJ
03c5XzH0946+XDeubsgCyAHQjYF7XPrxaI4GkuOZ7KC+F21SI7Bd4T1EvlT9rYm7BI0m4N+G29nx
SyZ/Kas9FH37KO0eAxfoMc9EGN2OLZyFw05eQ2Rfn8hUpib+AHIGBInz2lTpJ4EOWEd1Rij4Ntko
qdsR5mgErXMUEtREhzpCBK0Swk53e/6XLXOPGoTdXAuzF4RhZryRKyyXZN47suOI5tgidIinrPoa
INZ729y115L2V0AVUAEhPrBmh4lpiKEwhqHqBCXAESHf10Kwciou3DYAnoD80GvK2chdd7nQEiLF
5Lgs1an9Xf4U0vZZn0aEEg/J79hJPuUOLP+RbHefQIgq6r6GHU56kvbBVtrAK357vAunxeXHzLwu
dK0UgmNTdYZnESJs/V5SN9TeAf0G/alC72WfFK/jFzpnhvoo763mtPIB1wHMBP8CngbkmFfBPOGR
mUU3AI5SHVi5KeNuFOk5uHeN9C0PZVtv7mL/QW7uIvNOk+C0NeGC3ofaj7B56X7c/hJlCitmG5Av
4eCUka2j/Wo6cM62uqAVRqHDAO8YP82YErat1gh/Pwqb4EkLHtGZa4RDUjwU9/Kdf6c64bP+WN7F
L+Nv+jBkW36XjCMFKYtWl03OHlk5HybPm38dbxuyoxZHKrX9y6+LykrO8pCvG+qfDZT6tfWcKH/+
qO22hFk5y99XZkNesjc1vcBhAixUm53fHj10MmobmqM8dhMFsV0/9ePeewl2kbaH5Cw+QFnU9S/U
IlGr8u6LL5a0lx/ajxES1wdhP6o7ud6PxrOmH1MozHJv3CF8ewjUtR6O64tg6on935dOIzlbtzoq
0Y3WE42aRmvrUDNDcaGpa7npabxX809OTtUp2FC/maUXZF/qPaPqILiA0qiEdEwlonkJZNSr0Zqg
JVVVaxtRtb2+u70S10jJqeeXuMEEtaKSjZ5ZtpAWGBKh1Zyg+KndC+42lbZQQbboow/HOngcIJlt
xJcxWBny4rye2Z3OyrN51QZXarSq1jiPvpTBa8qK5/9p7UwQQAyPhPrfPXlmo6w7iFizUXOQnnJG
Izq2Zn2A1n3lKbZ0yJDk/sfMzJlJoiJC2feao8XaQetifWMM+c+SREc86QTCL5qvXCQL99Z0fZCH
Yu1kcK6XkydBuRdT0tGcOP+IyvsAje1IQ6nMheMzAHUrrHjJ0gh1ujXIAPCSAbF1aS/TI4RSPF1z
IC8GPP2uyd0hdD9Peuw9VMS3XXLplpzAATyeCYmue2+Dsg9Eeoock6wSUm6WsctSuhhvW1nIalCA
J11Ajppzjyj/ckx+I0zy4rLq6DBup2a30aKXJP6iQpkiqjsdRwGpK9r9roPA0ED99keU7gvrVE8i
FntL+YDsza5FzW6SnVmuuNTiNf4XKE+x0VKuZlxDxaCRI1110jC+Q33ZdoHpQebfob7g67INYfxG
c4WN60KpPn6PwdM31SGRNory6llHMGCWarufEbFom08o0qw4xHXOmWOD7ieDzJ7BzTrvNymHsVbg
y1cdCaC5pqCsaXdldXS3cAx+d7fAOBrtJXjqBHM7iG/wuN1evUWHPDM/c8he5amNuxMy9gmKZP7Q
7YKwKFDLCxKb2Sx4WQ/KyqCXHBOUjAEG1+KMngO7oVozOmPg0nJlKOUpfoVbhKTi/b8fGkhFLmOe
BhMC6NIvwfO3dYVWOBAZiPDDN2O474xi30qPUhCuTOM1CJRlPDc2O/3dxBsrc1BVBz7+XV7eUeuV
jTc13Us/EJJX1V3yptyZn8L83oVD8vZAp0Nqfued257dAOQ3lQrhU2zHHyrcrV25bf5LXAMnGatG
vQv2sOkbzm6ACGpKFDc4KL3hW9Yf2+miQQNrfAyqe1HblzCI3h7Uko+QjgNMyPE1YbUvDRa1WUAF
T121cBGoiu48fyV9df1kJN9L7ZikHHEriYlLA2hyQ47cTga0+8GBNZlo+hslqZXjcWlxLKCJdFIC
0b3qfx4L30wDOPGdFhm1ZrhrlWOGhtXtyVocy5mR2REsaHVp+XKlOz1+Z1IllkyYDG0j+37bzuKi
nNmZRbeVQWYE2QHdQeA3hYSmAvhURMPKvbU8ZcYE7kJ7myft5cqIpYnUQ9vrjqIhzaR+goBQUtae
VEs3P502omVxd+ngOS+NIAzRekgy6M4Ag2n2BWhP/mb0CLfxlMt+3J62xeU5szU7HGTapNUS2QPH
s+7HnyLtBHTNSNVaMLP09qBH828Sf+opnO1RqW0grvUL3clzaEOVU1WJtLgW275/5pJD69u2rJfb
I1u4Plgnnh2cr3RtzqvtZp6GHiKYumMhanpvSn6BgJx0GHP9oeJNTR91sGJxwQVpG0ZqCbEBNvAc
gIEanpF4AttWKaV3KeQ93Favtwe1sFwXJmbZBSPI5FRsYt2RItWGMU+AfVMd90nyrxttYM4BtkNw
BpGhDCru0gfjEYHASMJQUfyi1uYXtNT2K3jUhc10YWPmFGMtGp5RYqOOvjGWxjhK/QoDwuJ8kfpR
6V1jUefQEUsf2hgVVE6fWE9RsRxedZ2nlypUsR2Bhrq9OksuB3gRkIKmGyIh3eWkyV6aZNXY6Y6A
0Omunbj9pRFSDrfyxYOWBP4BmqqVDbxoExAgra3AbSknX9pMkAhJQdSzUFb9Wge9uYnMBmlZMoyq
NditRjvk7VEuLRtD/MeifGkR0mpdAkipOyY42vIlRLk4WIGOLZpg59ItgwsynZcmurRPYNCUdEcd
Hzvv8wjwrzNXttLSbqVu/Y+NyXXOwgbLq0ohqFWOpLH72Uv1T8hsdrdnamltkCqcHlVoagHDuzTR
VggrDpnBTGmeupe9WD94SfY1R25NbuTkUQcit71tcsnhyWTA1EYxnm6ymUnCpEjqjNhwNONtiE9E
fVkYbuQs+vcXIa0NdE1BiAMqY57mTAZ41EspMLhuwUmJKaz+cUtFpENsZcXfFmfxH1Ok0C9nMU61
stA0AWeoys+h2n5Re/ndCKQaNb1BQ5aub/e3J3HJ/bh6aXglV3MN3UvRN+hjtTQcS4Ax+1kUf1vc
jLdtLI6KwtbUYMg9P6fVEYxIG1ovM5zCh0yDfPJTlTU8qDQyQcrTGB5um1sckjmVuBRIhMiTXE4i
ZZZRDtwaprcEac4B8STzez2+3TayUEkDn0f2E54gBdiCPjuMjMFX0b9pDKd0B9vv7hG9bznVhz99
/QR9fmvuLRMEqvhUII9TowTcbFAoSMfKTo+B8NK3kV10qIjCpTC43YOHXqQbb6vmSVwD4Vxj2Ljg
AKsQ+sgU2K8aubu+LquyHgzH9RNAU8rer+/hUEF8FPEHBDr1agAvK1v/YR0MFkGFNQtikXmWpewU
k74gxXCkblIjNepnQUiTg0uKYKVKsLTitMrSfwFeToa38HLFSSilWkz3jxOM+iuXz6teGgVSR7K4
4sl/I6nZI+8vZRv8d+AgrsjvpAIVuNyzDCdGUlptttbXIfsldAetPrjpvZ44oY8qps5L1wIl+EOQ
AFVldlmdhmyndvKmHft9UJm2VADpEe4t5QTmZZvr90N1VMJ7M+ThQH91jb4oTTL+XYLgaxM9Vs2+
EiD1Ic6HbMAWnUAnh5pU2053bUhNtHzYoKB928WXbo2Jnu7/xjr9/uzWEMK+7sfewMNbyQ4DusjW
CkhLJzglBOoYU/RKiuDSQhVFOf7qmY7RP9UIwMbBq6mkm6xZOeQWXhlw+0gccKSGdUWfPZjaQq4N
BTVjR/G+i8P3SXcOMaQi/U6r/k41k93tibtuUGHDndubha5h0RdKnWPPMH+I3oNLS2981KvOMXxQ
2nlhi8Um6ZBa3Fr3QdihX7F305OPBgkNubUc0Q/VQ6q8Uwa0GvN74vuNS2NA8rkqtrH0MUBz53qb
BD2W4iVuv5jt58hFJic6RtA03B7L4uExzdsEeqMKN6dF6psu8wotMZ34ZPYf0P/ZPonEk3pso/tR
dfqVPPpSCsc4tzcLuXwj0i2/wF5b15sxS941611s/I3+CMOsZz3nZmFn9CmMwU6PnlGjcbW15py/
F9J8l59/w/wG8ekZmDBiNJ4/ij7CPZ8NGbkghOEkKFcPYPJk9Zl7bqNAo4yWS9fvDPG7GJQvpX/M
fdeWVmHbC69Kahqg9CiqgPo3pq10thlrSI3KIMKlOtbfUQpekdnPPN/oiHd5R5qrV5Z92npXU4A5
qo1EBWRMLu0hKIEgmZebTqIBe95pT9ro0Kvff6AjnlQ2VIdVtvKkuG7qZNtMPer/3+b8TTHoCK9X
XmY6Wr+vK/2+hSNHT9oNsFu9OvhDtakrqMCBk9/Dr1xla8DrpTjl3P7M9ZreC2utw35h5XeK8BUF
IEM8iagRa/4aR9XiehKfoHhA7pXM1+X8hqqPjrtbsq0GyaaLcGNV25i4ITTuBf1JVopNtJY8XN7K
ZzZnB3qs5EqpADRxFGWnHjoj2RhMLkl2qkpIKrznb5L757YfLd3M1DUInelyAy02Gybsn4UimB0i
upq4rdOvIpXOLHq9bWRx3ci3wNkGdwwFpMu5pCdeUrPSNJwwTDaBfHS7eIt2aq1WG8Fb6XhbXDfi
WJ46mLuK0H0Bvba043jS/BRlQvxiiO6jZksEto+G/ltUokuZfr09wKX7i8S2TMlvAvBo0wScbX5R
yhoy+Bg1KwVp68SG2/vQWDS2ZogfSm+3rS2u2Zm12W1Z1GUUFhpuorPRc/mHKv8aiFRvG1mMn7kl
ATmjcYJ3zDxjsJIolQWfA034kjQIDOk/2urUdK+e9zWuj8jnNAAExIAz9iFMnUQ69gjPJSLsAMaP
0HoYppaPZqQbId+VSv5ee/WhDA65eci74+1vXdw4U2GfRk2JF+6cuc6TxhqekdZ0JG/na7ssOyQv
EB9rvC980EbSS7V2/i6t+LnF2XFvJKoXhpCgOUFAyO6NwoeXwsWCIE9g/Cyj7mvHnXN7lGsmZ07W
uFkTxgMmhyjawdkPndZrHz9mwPa9uNupgrayldYMTr8/82okE82xavvJ4J17l1TBp8j9VXgvRqBv
06A93h7e0sYlLUukSd1k4g64tKY1slLBzgXwQecNVN5L5rETbB0IQmZL8HKvkaBMKzS7QE1ehxam
gHLTB3VpT/LawZIlEiI4z87wfsh5dawNEyXfamUrLRx/F5Zm8xgLOWJwBZZi91stlvYUYCKRto0j
HqbCyjQuDgvgjwXamBP9b/h2tmhei1pb2PoGUq0UhPxwr8qIWulw9IlryZAlkJ85nQ28WCfaAGs6
qM5sRYhYe0VB4oVqVxCewLONxknPfo7bVviI+l3k59vorRHs+gesZEGFgKi8keu75qT0r4N+kKO1
VPHSScAnUSvmsUks/PeTzz6piFABFBI4MhO0fdXxrZReVBOl+2+5kJyM7Enxsi+K8n7bdRcX+Mzo
LC6JSKbpfYpRRHZRmf5NqX9bZ78b4I4klle8adoHV37LeUwmnAuHpM3lpItImadBgzExSORNHFNy
F+JirfFs0Y3OrMx2RzMGaAKPOS926Q4KTYjPA7Ol4aOL7AAh2Nvzt2iMwUwCRZSy5mIGo1SEcRpW
5LjCD7PmKFN/VNW7LKzV/5amTueKpsY4AfGv4hBIq5Q2Ic/Sm6/B6Jj1r9vjWPKDCSRCqAP3qzpv
wyiN1q2B3RkO1Ce2Vnz0amxb6ReU46GH/X7b1nRozN0AAOc0XWA8r/oxCqULw1CUSXSou1Eu7Uz+
HI+C3T5X5HLilavnb936hrU5HQLJwVgGAmSgDm2elOxBzKSNGn6UwklKv/vKPnI3pcZZ48f3Yexv
81LaxeJ418flDj4o1GTe+6rbiNXJ9L8YfWK71qPbPfvZrnU36CAEPSK8wX1U3EniaULVj9UdTU8n
qHFM+OKzFxD3NI3ZqQAkMf0EZ0wz2ELyYqArKA/b2zO7cBGB9PhnZueJQ5hW3IDOK8NBhfylqw+m
LmxAdQHRvQdL2p1qaS3/uuSXJg34U+MaVah5VrmzELSNSNw7iRFuwlR8MIX8dHtQS1sMlwSJPelQ
QHx9eWrAU9wMNMYbTpSpCAvGsrUxYBW2xYSHc+55xso1dN39TkqRHhRSr6T7yL7Ojikf6hWlk12S
vP1OaWzI6RP9PvKPenMSx1PbR5vOqSvYbO5EivEjfGDAI6gjDna91rC1tC0n5m3wXVMD/FzbKVKV
0e8GonOvGmy9/1DdF5rYkLR+KtGjvj3PSxBkahB0bkwoR3qD53eiZQwZ68m7kbwhyZji6PuH0TgO
DA7hdaDw3AnRNmqQ17X7kf+ElTR81brXlQ+ZDM237PmHzBbAMlFOl8zCdITiqNfBUSh2OgMfXjKY
K6wDD9g0/OMqm5LQ/jc9c8NaWWYpXXAxFbM7pJD6Pkbj1HT8+Ftm7KuqObUoVgva3tDstnuegJLj
7xz52yQ79Wt1u6UHzIS1A+JPPgbXn62E2cStkLW1CcsNjU+lvG+S8bNKMbSOP4fKo+w+yMgdhz/r
5I+moA1+Gn6O0CtpJPnDDzEYNn1uS0pll7JGJaCyJflX/ZF87o2Vw3XJZUiMg98hlysCj5rtzUZF
1dIrKtNxra88obzE3bag5U04zLUBPWE1QoT5Hulb/0mx0k3uHodxC9h0K63N2cJBBLk6QS//AC/V
Z2++1pOSIO8k3nxoOMLQFa8RkS30tP6lb590i6Y78u+incVnvqdkuV5pplObh8bYWkehfpa0h6lt
snjOddUuqvtgDd24sBUmzvh/jM4csWuCqnBT1XSs9FWzfkw5+VrZr+y3aW5m+21ixuWFAlqPvpdp
bs9Ghpe0uZkJnDJiWGz1BEopuJaLvV5mb2ntGpvW78N9D9aKUksfHuFdKB/EsDGfdagObSm3/kO6
jBMYTBULitbcnPu8kos0kWpWsxYepOLgPgnafUxONHm5PfSFUITEDjgTqK0pkM+7Nqu6CNUiYnoj
8hEiMb8c3cM7Tg7YGz1Kbysn29JqnpubPudsogdUvN2qVEi2BA+1/D0PYLSNVo7xtSHNtqQlRHkz
DgwpbEinZraZ76VSseViZ3wK/0OsTY8Uy4SuES/fOWmkiRZx1KiZ5SR0xETSq9Lodi58beQ1h1gC
319Ymh2JKl3cWZSmNIHK+XsMYHaI7bRUD5W7NzqU1C3bKL5XDc+4bb2GJFs85qAohjwa2Q1KSrNi
kpQpldUEheXIB3U8RNFTbLyk6G4p8mMkWZRKTlrzUlt3ufIqQBUTvin0CjUrcclCHPT3VU8iEnZL
EO2XzqMOqhJUWmU5LW1pNR2FI5p4ZultKnMle7IQdVCZA4Eztc7r4L4vLaWZHNThKFigd9Ot5n0a
ksauw5MUPJvdl9sbcGlH/M/UFR1GCt1ab7We6yQiWur02NH1RA3ztpGFiI5zTSaiobmB9qY5giRz
g3AQQpwniD8X2jaNN1rzVap4egQPXneKKZoGpy75ZghUygtYp49ucwDsUQvHNWbQ61UkvSERWvKD
i2Se5IhBldStzo6Jc/Ejk4qvQqhAM2l0+1ip1h7cCzkFmpRoliG5CIcSgOzLlRQLCWxOJ7GSkrah
iTovp4BO4zFgBvlmiPeirea727N9vaTYBNbLWxXhX1mXL212EWnmvg5dpyYc9up9I/ubbqUqvzyw
MyOz676q5UFEJcV1qvhPGL5Y+zS1YWzRT+X4U1DEbTquvcCvz1V44qCrpPmRfDmE+ZfDohdsEF2y
946vANZyP7JAd0pPPbT+rzj9RAn938/itGr0bUNPhx7epblWzX36FkPLEWlqGMa7YpIfWGmdWJzF
cyOzQ7VSaOQrFd9yVK3ZSconRCQqw7LlWj6k4XNvvevur0HIV/b8QiTFVHJfgM5GO4634+XYUu7j
KhrZA13qZHJ451rFFr4/uzw1E6LB2Hc+FL1eAGn1ygW80IxxaXo2rVaS1ZYplJZTUpfqo7fnHvmm
Y4/SqO2Gh3Rr/rLgezTbvZHtBG3N+nXlc7JO3xqVVsY9P4cMFV612J/mW0obO+1+h4AvHhT5mI7c
ZiOJzo3ieW/VqhTPkvOSVSU1PRFYX3HyhEWitF7K3aG/aZ264/KQ9V1LnlGSP1ZVohc6clCohDsL
/j8KyoSVl+sLP3+T6WaN75owxQW8PwLtUIhfO9fal6W/Mcu9q3I2SOamdHlaDnavPBj9yGtKqzZD
sBWbX2K5N2KSQpCoVAdjraVuWubLiHf6QiiwaEWD306cTumzQMyUlMjT/dFyUl1/8gXfs8vSW4kt
r29RbECxD70DXcxXBM2ZFNcVkhaWY8HXV9EbGvYvVdbaBU/JVWKrxQUmSTCVIOjhNWYRCs1omQmZ
JX5dKZtIOvEA84CNmWZmV3Jqh/QaKcKjGB0CxFoEud+Y+gG9RmDj0a4ykfkwX71hjUpv4a4Dea9Y
NNLT5wFY63KW1bj0VSNwuX2Uva7du2TMJPkUVPXKWblmZ3Y0N3JZjYVIvCI06kMVpEdaJe5UXkrh
CqB20W3OBjQLjAIpS3Kr4tbR2+i76Udw0MLCePvgX3IbCBsmHDLyx1dNTbHaqxMoxnUMzbdT4gLa
PJT0Xaxk229XcN1LV/W5rdlBTPOUJLRJylXdHQz1W5E8F9qKiSXHnOghDGIB8ljzlGRQubFr1QzH
70G6bK0QLZP+3lVOknKnG/vbczfN/3xbg9rFEkB1tM1m66MXKZDqsXId5EU/cXFtgPBuBV/4rZOO
LU35k9z9LLuVaHnF6JxNpA7qINdRKnKaIQV8R57Qui9FXgVQd9VjnNiDYW182V8LSBYXD7ZrmNjh
WoO0/3J3NWqaJ6HIYL30Tx69muqvQvgvAcLEqP1/NmY7OHErT1DD0nU0RAGSO/lU7lQUSYdvYfQA
W0nmaWuh+hQdXi3hmcXZXlaUGh4ZGYu62z+2NdIdhi2aiIL1D172kpMDhPlHlz71XbIvZf9424EW
En+8EiDIk6Enm8rxMw/KEj0fhwTzJjUKW9J3Q/Ijl74jlWLln6XkaNWKLSp2HN1Fg7L9f5yd147c
SBOln4gAvbklWaZNValbUsvcEKORRO89n34/and/VLGJIjQCJAymgQ6mi4yMiHNO9h+ujCvrf+K1
q2tpmuYqedF4NC5Idkk/gjYYR6N30xPvmg2nubptQXrRvG/pkGws+sFHTo/Wapz9kPvaMZraHULN
cPLOO3TdbvjazKLr0mFjftdctTb/ahpq+ebllVD3pWUWqcTyho2TpwfSZrFwHCY3gd5VLb825h4t
xtD/HtKXvo9ypyy/tNImufqaI7/+jMUuE8WcXsCez4hbBbZV5JU+TsXO34177TC4sF94VO6h/yiZ
FWFjkdc8IlJqtL7S8zjf1bfntjZDf8hDPOIYHZv4Gyy0dMHZBZKateTk2hbMcnVL/2FKNeZohyTK
rT3EyGGlE1lo6uDOoKefO/UBZXLV0508e26aENlfYm8RuVKS26L6kG2pba+OGCiXDHgD+qkluUBW
jJEoTHhIIBeOFO2t4kBbsle6svxsbolKrbnFGTf2/40tIiETQalek2Zj0+e5E706Qej7X7zUtZHZ
i10dVDOZRj8V8L3c0V5VubH8PVEg8ZK+hF7qSL1/TMH22G0/7ZFoz4Zk6xzNi7Z0k2we5lM0CBWW
N53XKnUSpIZ3jkgGJapDN4NLly4tIGQw0qem27fJD7M4ZaF1lMO9IbzdP8hr3uPK/vLSg18IxEei
ezCn75Ka58SQvJbOKO4Lrfso8poKN7uF184slWmODo0vdDUuFnYUo0joZItz0+uHND5r8r9T9aXy
nsQ8OXhqj+sy3DhxpOZH6Uc76HpOurWZClx7wpEE4L4FgElqenEjyo3YFLCYCbhNepXHj0H7YJZQ
HkB54jfQzQydbYCKK5XonOfSx/uzvvZgN7mMSckBmeZpsZiDoO3rKpZVYd53ehK7QbhP1dduF1+s
2EbxQd5qmZ5vgcU+wyCMT4AfUK1bvlgHz0iTOJGFc22ITlMKO9oD2hHxlxqZxINR/Bat3lE2t/fK
LN+YnT3K1fmSUkktmD7hnCcfB/id0QmKDWTf4R9M4LgaHKKt2q2CLRK79QmmDYdqK9o979JzUhAG
ylS0HvoPKJOGNq306bRrTFox7eapVaFC2iLxWLkSYeWdJdGh54MzdOFLQvb6YFaYHAXo4BQnCiDk
9LUnQI4P97fPih82iWoAAsLPp4NMvZ3VJm97PRK49brcfDB5CJrhU5qaR1MPHUn5YkAkdN/gSrc7
HKMgsIHAQqSI3NOtxSIa6nJUZfykQGKXVDnsE/SwD/pDaKYgDV6QhnFgWdxJOTQYBrxqdOmoPJKJ
O91I/pr5H2X/s7J1Ba9UE/guZANgKmYy3qFDAl8LZSWLhHOXQP4s7LSMv8+RgufgpSJlNlJiB78+
yGmPoPjfV/VvrS/WQZN8v63bQDgb3pTadU1rhnbWkS/vNLgdthrLVlcdhCb5Dvp7oDy8XYMwqWQY
XwuswZofRGzrtD2OCkp8Le2+SQHVsLSZWVxx1qAc4HQlVzrnJBaPk6xphZb1FKhgjzS6yCgnXaxm
n3uXDJ12eo5hsiI1EUCglD/J5SVLn/Jh445aHbg+c+Ogj0XWfzHNiKInrRBmwnnQD2bZ7I0ydA2K
YJzmSvkJ//XGbl+JPKDHgfoeJh7YddXF26HWIeUbEMpFaUMXXasgJR0KUuZ2Rr4FHl71UxKTi8YL
55gky+2iNoPo+bFfY4sXtsNePgqBODx0QUz1PclPvgX4L05y7bHPg9EJJH3rJlydXbK3vB2onZLy
v/0CYQySsQ1E4eyxc62Et25AEv6pBS0dNd+C5MuGK1m7ibCGQh2k/HT9L1zJZPXj4KWsZp0+eVHs
1r9V3dEa7QKJpqHFNg9Ucat+Mofiy9vv2uZiRWNYClpFwmZa2fpU2MWupfMl+eE59we3NpcIe8ys
cpTA1OXY+qrrGkGzhHOle9+yMt8XCYw5IOyT77R/q42/QRmwZo/yHkVvHn9cdou3Xx5LcpvGrF1r
OFETHoRLfZBa2RHLT0N6vD+2NU9wbWuxT+IwFL183if9MNlhS//wljtdu0CvLSzOeYlMcdYUo3B+
Cxp5pyPtK+xmcbb741iJeM1ZHHbmAyb4WtLa65XeSKlF6KWX+mkwj/7wyfQeihJSSKnkAtkFL/cN
rg6LvhogSySPSeveHjANzcB6LsOeswkuacFCnBduXUU8iFuKGmuOixIhjeRwHyhQl99aKlupkLOU
IK/Q3nr9OTO+BltgndUb99rG4iiVCbuxIt149qCv83b122QeDRSwvIfMNtxQ+WX9Ms39/RncGJex
2OaD2STe1GHTkn8n7W/TuhTdt/smVh3x1biWblBXBDIZOttbwQeJyZME/5lyFr0jWc7ql/9lqrbI
oNYOFKgumi7pkAH2tMgfWGXfhK0p+hcj6UV3UrTRnrJsS7dvbfeR9YPGnwe7/A5hXdZe4UkKJXOE
myBL23XWj66SoFq0Nrb5WknOBMZNsyWZW3oOFuMxi6AxzVCnNmW1bgxqIpz+KR+B9Gc97cAFWoun
wNpPuPxRIovrPevRt3R63VjHNVd//RWLM6DlgTUJgUGLR/qrBVf72HytrM88BujeHWy4CUWodVF/
PQ+h48nPfInQPk/xVkfd2rTPzDcQKesyDVCLY5KIkPz18uCdIQewi5g2s+hUTpbdxc2GP1vLC5Em
+Z+p5SWg+5OZJuZECR0BDVO1kUU2HzM9OoLQuvRWR3bmNc6g9TOlk6a+VlsSaGv7GA7VGcI/E1Mv
n5Z1VNRalvEaqcXTKARgfzfO5sqSckzmLpa5h4Xr7tatdbqRG+aU+Zfagrsj9Dme3EDx96DkgVVv
hWTzytzECmhpzJSws5w9TBTLzLE/JpFSdkaAMinlTHcud6povCNtEz4Xxr7sN+7wDXt/HNPVE7kc
p6xvcuxJYYYyw/dARqFrvFj1G4T+bpU9VluyYO/mkxEa5JwYn4USsbo4Iq3U+Hnvqf6lq5NdmanH
qj8k8UtpqZ89wb1/Ht+dg9kW/QGzUtGf1ufbtUvL4v/ZotuCkvihhNWjMYTDZrF6y9DioWIOaetH
selfWu9D2SuQDCGJk8p2uYUkXTXEI0Rmb8xkrktD5G0q4mj/MnSKG4E6MNUP0WQ95PKP+1P3/mDP
c2exQLhtke7x+eBd7YwkEuE964PgAmdE1aOiEI0uT39XTfPHQQmfkoQeFuQtAQewR8T8++ZY1/bm
9RcsxjoDTfN2iIMLhd/Bix+E7rHWwwdTTd24jp0uSV3J/3V/2GvzC2mGIfHwIqm+rGcYSlEnipUG
F5EnF3BgFaE+3XvYrImt2zGgnKQxh7Mw//xqdrsaMKM2FMFFTY6i/2tGrIM6Dv6ad41F5NH6PzML
5xWVwOH0BjOdP+6KENr+WLP7uHbqUtyGOb8PY2Zzc1shZWcyrEt8UVEiPsTbBHPN6Ej4sG9R2Nse
Irdmt9M+j8LXOJI2zvjsL5Ye05xl1YE6Q7FkLPZpWTTdEEh9AP0aDeLPPpvz5IWfBfkQbG2O+Ve9
MzUvF3jxuRtu3rBXixYrU6h0+RBcfD/iptNbnWvd37oC3svrzLNIDzWtbwTuhNO3ZuC50asYJqeL
pEW2nv/TIQsdxDSXjP8iqTOpoSOnwwF5XnIiZX9spsqBfMkR40+V/prBfdwLOfACxaWl4XD/eKzO
ABRJPCbQtqa98/bTdGFIwkiagksMl0ycgOTciKDWDACIUkXYVuBGX2Z82j5Wuz63WM1E44iXbNlg
RPH2/jDWpphO7Tk/CyUxQcPyOemFpCMaM7jMgKMpSCHDlHZGcyHfaRvHX4XxyZRcPXwT0gRCPHtQ
3WK04+JBlH4HSYJ7/w/NRFRRrz9pMbVd02qlOTLyrkvVi1lo0oPi9d/vD3zthJJCJZHK+ABsWgsr
QZd1ITl6fGoc0M0N6fgROZFIeUGYJ7YJU7egje9RKPO4rizOK351aIBQN3GgeMFFiZ9FcyCEAiVL
AmTOU5eJTpfcSR0jN0GxymjNJ0kJDkND89GTYP5skBfUxh+F/C3wP/UDkJVDF7mtBgtFEDrscE7P
h/sztOJObj53celEad93vi6wM0pobUQ3onGmBbNsJV/ypAS3l+/uG1yJh24MLm6COPVrMVWZH0oD
HwLLc2vxyfICV8g31n7lOsUQAkRkqsEHLwlTlL6Ww6CNYZgXv5VdY6uZq0gje9lNFRjUtW/a9PX+
0N5T5cxrz0ab2YDnJvDF01nVqyyq8iS8KNVXycQrSQ0Cu4F8kIXcETzrAeaNnSUMD3r4WRUEp20+
TDIV/X6LIGHFrdDwjhoExNlz9/ZiE9ZhJda5z9gHQwpgKBphI0qLv8a5z8O9srLYO00mjlkDI/al
i76rh0g7tMFbk+1gyrs/r2srCXwXa3T0At5fhNBhS9TWIK17aSb63c+5/+h1GZxM3Y8sDWwL5I1D
ZHjf5tq5uLa5uPs83QuFVMCmdexfgP/s1J3fnvJAc+AM/XtT9JMBw0JHAFDYImjRyzEkhs6ji9Q4
3Sz/tGuoaqgfvOYkbD5g/2CrF5c6LWVAQsEqUs1ZXupd10mAQxuspeJOQPmhi+aaQv9JKA6eL53C
DiEVZHH0FyHYl/HBrOgRt8JPQ8SU9/257H71gvJv+kN9Rr+9Gv5BrqcMv7QUKAYu7qh+CPSjAfq/
eYjk75G6RUKw5j8QyGS+iIEIrhb+I9SndhKiMrqEU3MggU4Hip4+pxI0SFuVv7VTBLEA4nTQqYKA
WCyM14RxIlhJdJHDnySmoq303tq+1in10FPz50G/+P11GY6aFbMUFkGV0E0P0XQqk2eosW2aifqm
p6f8ryUrOEU8uIEdUtciElhciJFRwysCv/cl02meVjo7ih5J4WycntWZu7KyCOlU4lNyyT0zp0eW
nTbmTzJ8WxoBq9N3ZWTh5Ji0TJesNrqI+e8hPWmWK2VvonkMdET38m/RFg5t5Q0D85b4pww8S5su
BiX1ykgcxdRJvhvEz4mIlLkK/0O2RXe2tsWvDS0G1gxajT4FhmTjo6jVO8ng/r+ERr3PVPe+71k1
RfqagGVO9iybjMBLDaEw1ZympnLl7tVqKRAJjlW9RcLGU/M9gIGcBAl5Jm4WCCNRdxsZibFlIPRB
nC/72od0zI5mJdozVbUXj7vYm1xFgzPPMYXPYbjVIbmydtieyROJCWb2q1vbaqL2iSBju1Nei+KY
wXSKS9+S+1qZzRsrC9+k+4NgkXMMLq0p5XZBy5gePSuoTw2T/hqrD/fX7n0OeIbtMpyZLBbcgLUw
N8qhithiEF7aSBafvDgpXTExRgel73bni0my0/p+OgxSWdhVYXhPRh1Gp0A3vD1d7xnlkTx/G3te
TY3Rhhs7a+V0wuFNmhIfPT88Fo6m1n3JIxQm/LL8Qw3kF56On42a2kMKKE7xXKluvqON9s/9SZkX
cnG9yX/oMbi8qcssWyV1AXEydeAy7YfiUxynHzNocRRlK4pde1govNvmDm1KycoykajJtd9ERpxc
kN8bD2NqlXY7RUiV+GdUa1W58Qn4chtS7pbIs9gSzFkZJmITnKH/S2+yvAU7lOTTMu2SSwVBaTw4
+rcJnav7U7mym7EB9gZQCiQKy3d5JGah59GLfakqM96xdOKpNiWLxpcs+GpIdfnBV9MtPoWlUdIp
9BDNnIqUkLmqFk4i0EUvDYHjXnq5ox3uYPhnjVaSUjcOkbLVqD177OvNMhujTRu2akB+c4PYrVdQ
hECfGgVjvvitaIe9KAm2XCAWB+revFiG20nf2srtU9H2DMmJ9Q1A3nIVZ/saRMBI7M5ivktVtEH3
rCGrvOSieIlN9m2g2Btr/8XIjApnGWENXZZgU5K1Vkzj5aXSalvXvgxVYwubSi+rQ7mysriz/Cnl
po7D9DKSb+6Zv3zGFMMQeX9PvntizVPGXzo456cAy3e7ZIPa11HfSMkljqV9baJMESC2F39SvaP0
aEgHUcsepNTcq0JjB1YN5w96Un95MOZvmMlrCdtmUOqyBkRhxE/NhGXLm+AV1huSV+wUby8lu1zc
qqC/S0z/sTZfnHSHUudbFreMWA5EpWL90gna4cLtCDtIE81lroTHeh0PD6E12CWx+gSrbRH8TiHh
uz/ta6eSNNV8VhQYVZZvabicvbKCrPoi4lsds+e68QkbdqMBXMoras9O8iE83jf6DkDOyNHs5EFE
8hEw1DK9ClZ08noTqxp4bcH7nk9Heci/JbJj9aB/IVrtXfi+FOuHqKUuEo8R0BWcvbaRSXg3+rkQ
RjPBrORh8vaYf36V0hHb3EsCer9eTEUQd6InOjpCL840Tj6JGw2arDytD/cHP5+XG9eETfSNyWTT
3Ui5cRFsClogDLFihS95MwZuHcgSfarytLtv5f3mms3AA8Q9gsr3u7K4Ws2UHUi6vwDtbvpfTVE6
yijtsybc64Xl9v2XsnkKwg6mLgT8zk3SbHind6lJOHNuvmDh8Ac6RLS+McMXPQHLnrjC+NTFz5pa
fCOP3naSTWEiGVLo0P8ddgLv/eyxLaBD0e1GPgnekX5xZeub3t0Lf57j3HnELSi3LvvEi0nojLRl
wftUyh/CPOoPcSJJj4oHcK30K8WeolqiSQwdgLjX9FNc5I3b1KG8FxG0+aAG5ozYapr+cWok1BZj
L3GEAi0TkWvULdLmLdDUH0KL2Brq7dEuCEgS3V/aZcQ7Q9j5fioTOA0o+xabFg2fMhn1pDkh29zu
MlXU0Vw0h0M0RL6bIv2zFY2uGqTBAhlyeuvZN7enRJuCQBCasjkF/lnN0lezeZVLRECq164abKP7
XvXSg5D1B+9L/dAHT632A/c1BcbGFfEnX3J9dOaRgxS2qNhSu8B33H6Ib3Wo7eV1c4LZ+MGXHpv+
CxzmiH+VgeP74U4tIf3xnqzOsEsBSuvugx/svA9J+8PXun3hnzJVP+bVN8A0Af/DpzG9qy/jmy5I
h36LfOzPQX73tUi28DFE8LAN3H7tEJLLapKhOZHqeBxy22pViBUNe0zQAWw++XGLJNIvnSZu0qaP
Sjbt6kZzoVtO9Ye+eEyrmfb0HNSak8Fwp1kftXGY+dU2Cud/XoLL76T390+LBQHvknZcrKoG9rmk
PSVGWkx21WvFSybNWkryFLR0QfhiqLpJpSeW3fpG8CSPSejZ5YCumxhSIzMBaUFspCKF/KksaEu0
9VY1H6PSG7Jdm1bSOYpbQEulF2X0NQhm+u8U+bSDFn4b/VuWWu/DolkVp4FA+3sQVyJJTbmKBlfN
GnPaZ0qsUFuc0i26ltkDvRs5eSBue3rcAQXdrpCqhhBTaGTjapjUCi90te53Jn1HFBD887P5t53H
3DXc9bQKwG/L+2LJDqNLAxySQS6c/NA7pYnHxqgeDW16ioWTGjeE+5705S99BSapDkmEaIYCieji
sgkmX6kooAknPXqktPbQN6eBV02ofv5bO6QZgCig0oFP4mF4O5PtYMGKOhLSCxMSvGZ1rMpHmOx3
XTFuxA7LcHS+U64tLQpeadFnVZ3o/hlhckcWJtEW+uan0Jgb5ZPZi97sjYWdxelN6rLzKUBgR22f
idPcIvOfND8FGhb9m1R/m5VmWHMMNrPpEBxBcXE7gZ2SK23QMoFB4j32r0q589pTnH4nauFG3NgV
7/b9wtjidSRIuaFSomJsWfhowu4M+6tdpBrINzoj6smGuuv+/liZzevhLbNRut9OUJBgUU0/hjHZ
cNNzJ0CkIKQC//d9W++uq9vRLYFRnd4KalxY/lmkgBz2jto9Z0TPo76RB1nZiTdjWuyQIayNTk2w
M+XfKMHCLCnvpWJ/fzDvGkUXG2N5gokPBzWLsdILX0Ld/NJ56VvmyU/yp+SlVF3BD1/lDJyENrVI
lGxguZex6tL44u035YWlVJLHrjQ+W/2vMf3L+PvP75/b0QCfEI39ISq6ir/13PP6dBL8c2KBrx0k
LfzY6nLv+FJV7LuyyM9lO2xlDNfWDeQnpWOaj2DrWviqLhWmsQ+b4NwnYm9H9Fs+psaYcc2IW6aW
qbJ5fDzO54CF9zmVjdtTjSpcSKBbB+dGLSNhB4CYCC2vU7rgeCB8SOrUr2BVKvPhUE5lu/NEv9ti
zlk5DvMLAI0uwBEq+Mjbb0gTXIs/hvHZ7/vwqxJadJG2Xr+ThkZwxqKqN4pe7xJoDBotKCRAUZcA
KbeszOdGYk2D1cTnoUO9Q/ZgPCKNhcyKX/W7eIrRf/acVg/PMtwnG6dlXruF14bZCj4icgmIvC1J
AMp6VLVJk+IzrH7JW2Tl4mFUSkQsLCV2hqSQAPRKwq60hK+N1PduWeb+xgW14lwJTcl1kSGFu3tZ
h2mMIpKFQYnPudWV6X6YJu1j3VU0W5hWkJf7QFfFxFGyMgtdL4yDrS7vNfvcXbBm8xmgbxbr3Rhe
JujZFJ3FUUF6IiqTg9bW3WdR9gsn5s35JAZCc0CZXt5qxV7ZanRIU7+bo0iVDXC71cpJHKW4bVPo
YCX/kkOkcrCaCmH43Nx3Vake7q/2mjlechwuAKjQbi5O1xi1cm1UZXb2pwzmEZ5oedo6COk69KBv
CSi9y0+xrcHZIGnE+syQm3ner3xV1olm1QdTfpYb0zX81u4T/cELw2MsnxBDdiBnQLPabiXdSSXh
olJXrFPlqUXM/f6wVxYYamqNP9QIiPsXsxzXQROoelmcS7ImhQHwNMgPVmw+FtXQOlHUvspCuLtv
812Jh9H/gRoD0Z+JTZeZsWh+7dZyW56r3Dx2/j9C+VKmXwzvYqG7RXVYi5pjOH705S3u2RVvTXeo
QTZVZqXfBUbmmANNlLLyLKnZ78bwd5HWgz6KtsSz1+xQNZ/z4fBd0Fxxu7x97MWdZ1rFOY7xkGqS
6rb+5iWavrF68+9ZeChe0DNwmyOiAN+6tRNRXESyKi/PYx3u0gq0IbkmrQ/3avJJ0T7cX7aV+9vk
1Q4eDtEvisPzCbras37YegKYO9I7KES+SEKWHXyIqDYCobUhkdJCFHeuWhD+31rJ6fn0DCuszoXi
4J2P5igdysg/dfXnXtxqw1o5h+zAWXmO63S+xhfW2KiC1SNPekb0DzETAejk49jyeGou2iHd6cV3
b3rOUJBKje+RtbUd34+VZxRAWQoY81FYNhOLYp+PuhIV56QDZ+d/FxWfvNoDl4FrhYr9t8t3a2ze
s1fL18a5MMZFXJyzBmb1iobXLXaIebJud6MCIxnJbhWABe/ShQuNTb2HT9mMz5KY7AYIN2IwAVHt
PadGsQFseX/Abk0tnqItcj4zyXZ8LmBlDlHxeY2TrRaSLRuLeFWoIqGCYisBK5MBgOyKMIFSNjVd
PW+at/uLs7ITbqZusTjUCfq0EK34nPqlPeUPZcJOMJ9EJXcmc4M1asvWYs+Ty9Wy0GCZxJdc32vD
W/MD8S4nSbfwNivPjdtVmr/kastp1LOLKMUSwJd8cgbA91ZC8mpUgo9BULmF8DGNnvsEAV36gnpp
K3pZHSnXG319dLgpymIFrcZrA/LKbMg+czK/+hLV/V4cAzvxPeQDPt9fw/fxOQkZrhX2HY9vMES3
o22McdIHMU7OSYny0aktDmrsNtpRiE9e/aKKP++bW7lFb+ypi6tbnurEqmIAB42/E/OnNEDCFHWp
0YH40K/gpKsb2yIhWAxbCpNr80ruiQ6heVZBQtyONK5GU5kUmoCrQXBD21fPpkmWK/s33kJPvmte
APEzp7n+Z2qxWYO4NNQqx9QwfUGEdpI8W5a7vZcjwHjM4/GgGK4/9dDuoTKOslzo7fV6sGsk2e5P
9+rqXn3IYnVhWy99tLySs+p/lZ7U6Sv8MHBltJ/Sf8Vs46W8ZWv++dW58RLCht4skrPhHzIEZkkh
qsK+LO30J7RuWrcFxX5XQvszy3NfPQVu4AJL6pMZF+5JRpucJ2E/7WtUN4QfKQ1L6XSUpleh/ak8
dtMp1FH8St2p2o3tXt9KWq089TihHB+I+TlFbKzbUVeCEKdGk6Sw91aKZPMqHHw7i2DZdfyok+aM
hFE2lAja/HdKyheBAlGkta9ENPY/uGP6wIkv5rfXOxxKHQ1DI5Z5ctbUei+mR5ntPSZPaX4ZkmFj
Y61dM9e2Fk6yFCPdN7hnz2TK/fpzInwQrI2s/Psgn5mFQZ6SLLci78jbmY0VvWjbGs9kxb2L1h7v
VDcw4V2B5mX4ZkZbmYo1e1CfMX+wlkNKtQgE9EZUp6wrk7M3nfxZkeiXrj/43dOof++t4/1zuXrJ
wIZsQIWp0K+6fMGEQWjmoyhgrH4bIztFZQ8ulKgbYHaUbFGwM193hFLbydO/41ZOa22kUCYpFDwQ
GCd/ejuzuVJlYdDF6VlAbzRNg5Pg71MDXZ82dgRzh8bd/dGu2ZtfFdR7uda0ZTqy8hUlHKQB7Fko
PmrCk1QJjue9+qprZIDYWygA7htcc0VQGczngKmFnvl2gGrSiWWbquk5tgs9shvv5dcY8N9vfv3J
V7YaCNaGZ868xewdHhpL1NJgtBPgayvFD3m2D/pf90EpZ44W8iTOPuaBt/GmeVdXZu1IlKEKCeMU
2KIljN1IfEmqaiE7TxO1ZTJZba6cx/Kz0j41yqfO6l8S0zuBXSw0ZUcjuyM/+1QCaXIqpg68mOZO
4b9C+Nh+uT/v79h9/nwYKWFOEJAqkHe3E2/5BVrBXpKfzSx6CDvtqWrKH4pV/NToiIShqmfDaUAA
1Vo8lILsVLxYAtsPCK9Q1dx7le6I1fRBiA4kQze+beX+VxEWhpqEr5sF4m+/TdGrXtEHIT8b+q/B
Gy+THNkmfML55PrCawaavHrRp9htu8AevKNqto5AmlLoHiZvsCcSpfc/aLa3eHgAZSWhwhNq7jtZ
fE+UVqon9H569kzP0VSwXqqRncI+kt3C/3jf1urYr2wt3HXVZaLuTep8N7tCe6CM5ZRMfJ24qbFF
I7k1rsXhS/0wMcl7cTUowU4B2SZ/FMRmn/Ubr6m1q5ftDwrGJNjiAl4EHBHJBTO3cGNVDzt5rBZU
kXPkgKAFiEWnjUU3SJT9BP7GSLewuyv3H7ZRhaJPi7zyMqUM6HSM0i5Mzz7SnHloPMRj9dnapBh5
18MyH6hZtJREPYTJ+JfbTSvFnWDUXp2eFbpbq3rYiWH/3PofW+NH4ltuo9uTrrq9Fx79uv9HVT8n
m8or85ld7lNoaMS5IRQU31IEqmwrZZq8LD1nohQ67RA0ztjE/8FlE0bNFI00NujU4m8H2oU17WUN
Aw0m/acolR/rsUEm6NOIJFo4iifNl78pmba/fy7W9iq3IDchDVDqOzI7ueg0tUzKFNxN5hgN3QmQ
zvugB2p/3HDaazuGjQp7/4zXoxBxO0A5U1ihvpnbGUTJNltLgCbRkneSh8L6/VGtmvpzNaDeR05j
USCu6VPXgYfNprLd4CuEgXX9HPKS/U+G5mVD0A2eusWYeMmVTWj06TlUVMgOP4c9fZHxRjVlbTS0
79OiBkgVMq3Fi1EBx5PmFtGDAGvZrjPkn32Vi7be6Fv9Kms7fS5XkQSl/5LO2dsl8tK8EAuPsKES
ejIYL3k4bEzYSmCizUcZrKqIPoS62OVa15nWUObZuZq6HBnaoSFL75HaPxTC2HgPgaDwVhS80Ypc
gfrSgdtJTHd/vT3IU5LMhv1/LhEtPgIiyrEKmi6jJwU9UWtPF7eFZt19I2tJSqikKGoi525yuBbL
ZhVmqkZpmZ/junJhl4UGe4BPfszrXRU9NJYzdFCZ7Dz1WMRvVfgowD54/xNW4jJNhmFcleltlMXl
OLs8AV6gxNmZdhp9b4SBt6von4fBEXiEqRT7SkdZYlKKrQzpmteGEwpk1dylT4/n4lyk4ZDLAf+c
uTmKf0qx6VGSHVQHluH+IWzMeXGl6FCMIWrvaak7vUXJN5Si9AXYj+AkSlZveLq1yaAghtQEwox0
wcye8Op1PiAqkxQQaZ9LITafqtySdjVxyaNclOKjX1r+ruqL0dXUQHy9vwwr55fO2lmcmOw76zH/
/MqyGIwdlJJZcRa0ae8V3TGLnLEUD/etrEQ4pPfnjhUmnNfbYruJVjANzZTn59bbleU/cnf80mu/
N9Nla2ZoU0bBAp9H0mGxspTXBi6qimksYlYxiQjdBvGhn5RL3k2aSxJgC4m64jNI9hNlzM8LTu0i
zJnSYEizOC+g5FcepQxsI3wkiXHKFcnVkmN3EKGVvz+Za4f32uayLSwrlAYuBgpsTf/R9E+h+L0z
X9tEfEizgd15UdG4q+UPE11xafap8vNDsZWHXXHGc41jhg9Ahoo3vt02luQJFWC+gnfN5AjD9zrf
ih9nP7cIbKDcBuVLJZGrf+nuRXof4qzsqSLGRynaibQEFzzadl331idv0tjafvIpiXdbUkUrQQd9
q1zLZI1ww0toUzfqg+cpvN7aRK53qdr8o0A67sRGKNppYRbu/cVc2z+QMMzIE5KeBCC3EykKcd6m
45gT47RTaeuhWNg+BHwvUkd9oLMeSuRaH6ouKtFrE8SNsGfF7xA0EmLRhAvt5xKGkpNjNaJQoFpk
0ZlaBw4yAXGyr5RjL2SzK97ob17ZNsALCUloZ0cOaVmAV7wx7pSiomDUfpHaxo62xB1WBkS2UZqh
s3SW07FzO51RQtdAR1vQOVLU6uiPsKXm2jB+qJUkPlu5THuLIPvQi/rGRglkxZHOmSKEY0wqVe+a
kHtl6GuzmoozDD/ki6zmuWvHYzT9h5obvmYmGyMSAs+4eCzSyttK/RhTn50GJ/B121d297fkWvqL
ejbNfpQc5jLi4jYC4Z7mskUt3c+ER1SyP3ZT45SGa3qV7Xf5a2DUcFggOtuXpu01yb5Jt3Q01zaK
zOsKoUIgm2CUb9dx1FUfBT+q6l4cUmb5VLe/7g9yy8BiGrvanACAJOW5zp4G8cuQexteeuUuQrKI
yJhOeHK+S8xuFpRpFI5+eU5nGshAPBnwoKq7XIGUbv/3YwFAMcM1WDWi8dvJSqdCNIu8Ls+5gRp2
Xk+i4yfhRgFhbTwEChJ8Qypv3eWK6GIs53Whlme1qJx2kl0RCmi9jmy4U17gjtqIxVfcMO9ZOmlV
BLhwi4uIAR6swRy7vEIwDm0Nf3g0WvWg4C7tYGNgaweXueNBMedcuXIWs5cGItF+XJ3jyCx3qlVe
+rjNj1m4sePWJnAW0ph7HWaQwHzhXUVaE/S7Q92qFZFWsu+F4CwVB1BM1GSL102K0JXtDaE/oT19
KbPe52J760UVxJGe1Miy5G+TNaDAXG5UANZMEPLQ6ADrCInjReQTp/3YU8Ci46buAPQbXrTr2mQr
77+yD0xiDEZBloUwYOEILA9nlEi0o8iV+dQZkS1MkJjoqduFh/unaMUSkSPKPABv/mT+b9dH0PMk
UUDTnCENcNXwZ5O/iZBPbRKSvZ83Onhmjm0abMjZLBtsZCEtMrWjdVSfRPMyaGb/HUnmxL0/mvdx
BVaovdE8QYYKv3A7GvH/cHZeO5IjS5D9IgLU4pVkihLMqtbihWg11Frz6/ewFtjtZBJJ9AUGd+ai
gY6MYAh3c3OzSI4HKSCuyMP+WR3ynB57X3KVoLUe/Jge4XE0SyzOGuFgtpN1uD/67VoS0hAgQuvk
woDKej06jZ5lwfNVXJqhRJw9jbV3qm+krl+M4yMmOeHObDcK1wvpDayRsjzw3jpqG2WETkO1LC/K
EECinIVWem7E2LRTSTCexyaPX+aGd9msM8ideuPrX/W+xBwhp5vkeH/ytwedj8uNzy9iI/EZricf
6dkQ6j4pVSRNn9HeelbEb7ggdE3lGMbetbyRzTIaWh6IFC5qlmuSYdsk4YBi/MILk4vMbZqy+sYN
ow222qfyu7EoAHqFvEKkIhci9StCMKr8PNBJic1nUqNfpvRChRHGbJT//AQSUi6aX+jSLijpaiHi
OtDiPvMJiZpGP09B4Z80P5IOaRJrruBHH1BTkXfCsK2dtyB4HC6oxOY6N+onMY/VmPCorcOjKAjZ
YtHzaFRx6VR68+P+l76NNhe4kMIyYQrx7LrfS8parchlBmuKyV5gewtVr3lyJh874cQ6AMzuPItb
x5qols5/EhSuxNWzWBBl8jpzHTbJB1n8XkqH0HhUArt9bNTfsb53+96+jUzwr+FWX3DoGktEtaW6
DHH7ij3AedS/wQPZs/HYOjEIpixyfyYs8DX6qsZBWRk5aQF/fBrS4NiMkzf2hNFyCk04/h/2pc5L
TBbCDXwDPXWjEHXlJJYXM5FOUQg3dra6P7Ni/hSnXyFd+Pd3ydYiUgxc4HmKgTA4r++DJOmEpm/U
Eg4b3YgN9Fv6wq1pT81wa+ej5oM+Cxc+a7mKL8LAryyjmwiZ8RfKG7F0Jy34Ns7qB0HVP9+f0ga7
g448ujzhUMPbp3fgek5SY/ihkMgMBn6INcM5HIrjKDu0O0UKTtekJuVRnj4b1gcxUfHLIM4ZXkTD
m6L/4bblmNPHuNgM3eCleTsWSlqZ1aWaDrJ+aaKnpv5oBGdN3Bloo6LFnIFKAcvoVUM9+HrOUTsn
JU9edZkx5pJADdHpekjr4UH0NTu1JIpZ46e4TD/N5V5au8FZAgrGC4RMaGGVrtGQOkNxKI3n6tJD
ViIghptfV15bf8sM1S5iL5Xea/IPkfbI1n9KCqT7MuEVv4d/jpU5MQurexFwWqrb10uAQPOchr5Q
XTrZuLRiZEfyE75WH+/vrmUhr6Gf61FWB2YqqlmO6Dy5xGn6qOsOAm02WfWhzXc+6cbJfEsweaop
FvJ6Xk9nCIpI06Kqvph9dxDNlP5u+aFVxt/357M5jKGjz7f0KENkvR5G6IJq9GfmkwqKRbecDI21
SttTCDS+c9dsvA9LUPn/hlrF/YKInxfqe/Ul7AfbTDwtDpwwFj5ELZqAlRXbSYVAhr9XOdn8YvCs
QK5RRqPgez1DzS+IsKpwyW1iGwryoSDQUWPrkBQ7O3BrJEpZGG+QrHHol7X+K4vqqqaZpriuLwEV
5SjVXSV5pEvwWLV/7n+0reOOGzqhJMxxqADrypbVYCg4BkN9kQqpe5cUU32Uymn+mWtye6rLIrZL
SX3qI2M+zqL82EbFnuDuxrO49KrgtLCYmBNpXM81RnCupgmovqD24+oZbnHjx0A4RoJ6rLrj/elu
rStlAOxFGIn+mNXrIRSoNPnJXF/y5FOQotv9HcqYL326P8pGwETvFUQPmTZ9VCpX8YRuNYLeJrxR
COBkLyG/41smFI9izP+rzMg8pC3myzg4/XsvJJUVUF0qlPRp0N5wvZRB3wijPtBokHaH0vqmhe/M
ZgdL3Tp6fw+x2pl1n3Z5qInVJUkBa3P0QESKSPn0XrXagyi+puJBrk7313NrhyygBbG1Afa4TvO7
BqCQP6subMBe690eU2DLnvvOUetgp0V280Cg6UkMQ/hJQXm1HcU+iKTe1OtLXco/hEiUjr1hBk6t
apULUV864tK9mIQGudsE8GS6dLB2Au6t+eK7RgmYVI962eonWFkfICIBhtI2j2VkPRNQfgii6CQF
0kur7wAcywdbP0N09oAMocrO1lkdiRiMt+6jqMVgLD1wlaIAkvrSzoW9de7+HmR1cwZNDt9ODttL
iwPjEJ9m61UY7HL+H65N3Cep2ACKU+NeDSPQORT6XUm8Zo2iJ0uZk03GYxNbqhsWSuze35Zbk7Ig
3OmLIjpul8tn/OuS9tsc3jRWche2QUU/Ohq4rVQPbqpVZ19v253hNj4UxZqlnPBWMV/jn2JsUIJL
/eZSty17TzcrBwQ7gXgT7vkcbKXb1BYteuzYFLj/rQNfxU+ssO7aixGWJfzp/3K8Uu0oUBV3GjGo
byHsH81ZUM9pJyrHRs7ylwFL12OYhSb0ubLf+bIbkweSRdUAxgBLvdYXrCJzaowxbngkIK4Epq30
nasrOxfN1uEHyqa7cMl0iX9Xiaclj1UX1mF30U9W9eibh6h6ao2GesBDURRH2Yg4+Q/3t9HG1IBH
RFIMfGaIvFenPfezkTug6d+CmU57X0qKHXeic3+Ujc16NcpqszZpUCn1XPeXYbbL6XPXuoX0OlB9
uz/M1mSIjRa6GBkTS3h9JuQx9tM2j4aLXvwewsdQcpT21/0hNmYC+kW1YdkKxOirC4tG+EIEIh0u
2ezF0acSqqSfyAcLTcb7A73t8tXVCKpHRR+EcUkFVoFzM4kjOqvNcOliKLVTWD7X1RfwPQSjlCGj
IwciPWibYp2LTHpfG/Q3f+sDp5NRzf856N9n/aXIY7vig9YqOeRrmr/o/Sc90p1ogHnSJmc9rt7d
/9VbywOrBzQcPxRUslc/Ospoh559abgYUezmlosIvN1onyI92rmPtgdi0yLRuMBeqyhnmtIy1Y1u
uDRldkIKoa+U90FUvE4BFrD357TsmpsPQSKGjhZwF5Kc17tqnMVxTBJluEynIH4YdO0E5BTrg13v
Nvvdxm7Yk3AONVrTqcusY42oT8dRjGlA1Xtq71zm7VPsRuGvSvqvFP67Py31Zlp0D6OyvHwqCmjr
ZlcFC8YZCJsMUBvtkQt23Os8vT2OOGXB2TDBgcCc1puhnis9aLIFusNv0wXgsAcVRyVJ/VffH/Ya
XTA4LCBNRcl2/RbGzawTmcXUAVO9tcUQI97OPIkRQk8JlqqpeBle+iTdCdY2FhCgANNjqLfcN2sY
1B+NtJknEjJJrTykkb5LVr5zCWxg7pSIF8cmZVnFm0b+UWxMPYmIBzs0BNx0lnCjN7IXvQ1T16qQ
xMNOA6vtGsBdDk2c2efM8emX3jkCW1N948vR9M37ZK2OdVempVmIJPHYJB4SIT+o/s/7u3H5G64P
GeUn+lxADNn7MIuuDxkos9+HjVFdyrK0s0jBfz7pM0eufa9UpdYNTPU/X4YnJlY7b9Pt8SbOBt9f
JgapYK2mL/SaBvRj1LhXp2eNlF4PvWAhxCTBs6J+uD/N22sLPg8N+4ioUbWhqed6mrIK4ZF2tB7D
7ll5KBUkn2UzjN2wbacHQynEnQ+3MTmWE9oUvCniCm0VSqGJXEhZXzBe0Z7hoXwpfRQfBCwEbHXq
H9VEPd6f4O0NxgT/GnC1U+pkyoJSrvpLbhlnmT6MsHINGBszOzTx5RMdIqf7I66WlMceXg3ZJtku
zjk3KYSkBsow4pzrVbGEsJo+5g/akJqOKsXzU9pqe3W31a32Nh7gIJx3iecfrvb1J8Sdx9R8sSg9
g64dlRpQBPhaGd/vz2pNEHkbBjky+rFQ6QVpXqb9V3xvqI2ZUmVhmLhgCTk5j0j9ISQbl6UzG4Py
q53S5H0/oOglTZPx5Evq6Mr5MDxOkZ/t5GmrfbT8GjgPMLVwFSDqWYOSVklxJ5LlxhPUqTlKc/Qp
N+KPukbnvRVk6oPgo+tyfwU21pnnluIm5QPWeQ0n5FkT4FCkNJ7CDqahUAjR+gsHwpw53NlC666d
t+nxAoJPok3MO7JabLXIFGQnZSwZQikxjgj3+/D5OprSrCQSiMAjHb6/1tT1l7BIevMgSKhw24Ui
BL98XKi+dk0vvEu6qTbtrJtr1O9w2VOQck2L+lAj/DLaiN2JoU3XYLkDiqwLBW+/HpMMZTHG4r29
iUkH3g2jMhuvltJysJMgrs6BMWduURj4/TT9IABZB/mx6fTilAij+AMaVSvbYVcJR6GK0T0She4x
jnDKU330N/vSr3c+5zq7efuVC7S+SOIAp6y/Z5LM4RTmRuMZ9JLTbB3X7xohgOMyprMTmGl1FJou
dTQ9tED+8WYOsDHa+dBvp+avZ4YfsWSwgA1vnXH0fF+fqmLySyMAqfJmP8EUKZN9LXDlcV6a/nxj
RLGyiJrPnG+/O4YQmLpjDd+stfNpDH4Ova/AkxnaishM6qsXM5s0p9a0+BEhgDwAqTenkgRxRNfQ
DEM9/xlNY986OQq75Al9oHzUUGcSbFHx5/mQjp3fIBYzih//9egs3vIIMCm4vi2Ux+tZ1tE86ckw
tV4hS8UhrxuJVkNSh16zdiHcJdBeryjvCvExNzC4+2pFu8owYsqNjIWsqusHqaw4bRNj+WP5plsE
vv9pNArfVYVwOtdKx0GQ52/Y0sU7G2wZaP1DuC0QDVgUUdEguZ50UNRRKWjsr8IYLbTxo4++niZn
HFPBYWIMzuLm3x7Xt80Emkv/2uISh0Xc9YhGo2p1os6tp88l0p4GYVc7q8gUd3pwYJ8NJxg97cP9
b7sKlP7voNC1SA70RVV8FShFfYCvViy1Ht5X9TtoIRFSGnnhGlU3HYgGm1MnheopnKbQ8Wc9/1+G
J9zmHC89Z+sysohsR9Z1fG691GtH1bLhG+rREmrc6u8ka7IHXRUaJ+lr2QE43SvNr2t0y+wpFRCr
8SIuDNdV2qeJlCJNX+g9XWyiD6ne4H2giogVmhjaR8hpHZQxmg5jV3ROQPR+bNpKcAhz3iuwJJy2
kiu3yIfgi9G3e3WhVejz9tvI1CHTwTySb9ywxW6k3UMaSi8IQB7MFmZ4r2Im3sySXYGqvTN7w38t
U0vZiWBvX0reSNBaWuVoa7mRLaJOUvYUpWqvx8VntOugoZfLEvROPGFNqho7W+A24KLHAFUxUCoQ
Zz7F9bafjS4cYrjpXkFx+l2q0kei6s3kmFoJYzwptejL/S2//IWrkw11m5vxTS8cNbnrAaMgDuM5
smpPkOP5KCwbD2B6rxK0Oa0FPAJrAVRdNzRSURkaqw8arxt9PcPVuVfqxAG2KoXXyE9nIj3BV4Z5
J4vcGJZiL/qzi9gJig2r1dSjGSrTMjl5+i5pcHbgsGZCj6hju5NibexPwiht2Z2wpsAzr5fRKCWr
JptsvAo3mDbVHENvDzpudR3kltIoTk2+1+G7EcUSlIAwUCGh8QXw5HrMcqjzpO+63uNmsr4EWvpl
1NPiUKaZ5oYazjDWqKROT9hqJxiWOOBhFP0iVcNvqvf3dLc2NhIC7/QgkkpzX687ssa4KP0GDVKP
bj31fTgG8zHtmz2ofOOGBhpEmA1PQohe60bOEvS/iiK59xI1e+ks/5gYojsJKIDMD0WNjI2hfBzU
cCdC39hHoEY0IkJUY7XXF/MoYXhuDHXv1UHX22ExYE+XfReb8Fyp5/vncSNchra+aOVgOcFbuxbA
ygqy8MbXek+U2uiD4gudfs6EuLecuPXjFz3u8veJb5aWHSrc065YNtDf2rrKfiuBmhwHsTDshGfs
JSij8ZWK37cqaaQzMW7zUCeC9NoreLHd/9VbC4QZF5AqbgMLy/p6KwZwd7qxDAavhWk/aFYP36H/
oYxV6ZR1ero/2MZZA+lcBL+JyRc473qwUh+UrM6Xd2qse2eqZ8NO0/R3G8jfw751mxIGm9ruxX1b
oy5+vzTy8lXI+K9HjTu9M7oyGrxa1z402fNc/erTU+ITh7SHxcn2/iQ3Njp31gK5vXURrZNCc4hL
YWyLwWt6/TwGBrpyn3NE+crkYCn5Kf/tD9MOwr+uDS2PLIWKt/eOCimw3/UUzYkugkRMB8+YTfQs
ssl86FMdHXeUEk+tKvYnlAiLcxBNiZtp5lfizPYggXXamRWetMnca/Pc2FbLI8g1t/xzQwKWAsMP
4qwZPLws4ifE8drTBDJ9krkYHoR03mtE2BoPNT8IC5w/3sRlD/yFC8zdKAkdz7wnqbNbQPa1OXk/
AqX4Siza/vuZgXlGNAMkBwohrjZU1lqtju/R6GEI/q0CwrHm/0pt+hTo1Q6n9E1cZvXIg73RDEYR
iox/LfoV8wjFohV13qTL00c03D51TfxNrPrSFeN5fgrk1HLDWjE+QrcvnHRo6hdcSpKDIUYRPpGR
Fmf2VOZ/MDKeKqjXVvmhYWJHHwTXDmNftuMiGU8oIsjHAdRh58Sv6zXsTN44eB0LQZosZB0/NIVg
mHWTDF6sGjENxUKXPpA6mB+CQDkmfR+fg6yt36WRGZxDA3VOSYaiO+g5mW6UGccyVEYk1nTFbama
nOoqto6dpbXnos8nDGGkFtsb3bfF1HwfZrHghlZHnoOqspNxC7lJmT5GfQ8zsG/32tw3vg5mo9Ra
TKIvyBBrfuVIW4pVZ+3gVQkmNZBmog9x3wQfI2puh2Ho68wOG+UT7YqT087KcMyNaTzIUx27fTfM
h27yO3ts+vYR/VT/0eSCcmoKXCdLC/RTPmm+nYsRDjsKVt5xV6g7G/n25ef3L6qtSw89d9YSQv91
ampRTjpf0wbPn0ufljihRHkF77D7F+Lt2WQUAkgefa5FJJCvRzHpUxWTnLtAbYXWzRNpfg7kYjim
hti7xtjJO7O6ve+B42GfLBgh4cy6zUHSG6WZ53D09KyXncQ0hmdEaWZbDZX+YCRF6LatWaBxre1J
nW2NjIIMKApKqXCnVnFd0iOQ6ZfcQs1Y+qdIDj7FMzKBQ68h/ynK03PbKqeyGffw7Nsnh4KLsjQd
gt3gVrH6jnrW6bjs1rPXtyciMBfVj/GdpjePknCaSqfZUzZaQIPrW2kZD/mBNyBSM5c//2vfGBSV
pjyOZm8oh5McRbYi4UEUvKsk1ZlzfWf/bM6OCohEnxSTuylqdsuCa93s0THeubVVQbKwBIWTrlm2
NBkXAXKgO1UL6qTr885u2ti9AOkkQHR2oueypqe1pZIW+YRgXC213xspc6P0+6D/CXFSuX9MNhaV
gSwUfxAuhnKwesNpjTGkQWxmj7aFsH4R44vWfRKTyUGQ5/5IG/nHQi9kMizMQtqUr79fOPqCLqbW
5AU1aYUCCfUQhW6cOA34gOq0X9o2tWv51OuauzP0cgRWW2ex3lwakUjwaJa4Htr3i76Vg3n2KIL2
DghaOzg8D+aRD6k9WWNY2YIWgZtpYeZOBtIkYdVHO1nB1lLTawXDkiUg6l3FoUHThWal8iO6aHbV
1J7BQKRHLQ0dbuSdxd64E0gqAVVAAsln1yJnszTK41ioogdK8Qxcbg5EQRr/VpC9ar/KZb0Tf97i
HqAQ3AQLFZcQdM0TAqkei6SacDXW0geBGPsjfoyRXebCHu/wdhkZCTV+PNogN7Cc199SL8OyaQZf
8hrEFeV3ZvW71x8RtbDpPt1Zxa1JcbWBsBEDUfhYxXdyrdSGlUayh81R+5TXZohPgKAcu7IVvt3f
orePIsL8//fhAJS/MUhsK6k2Am1SvLjPywO1kc4ZZ3NvQrfXCpQpkGjCo+Ucrmn1o5HnmTiIstf1
6gcZmXKxtuwIK9g63RODXz7D9ZFjKE65wr0ikwav3l/icF2fIkP2kBR6VURXEp/Roz8Gk3ii1flU
g3HQ4roD4Nx+sIV9RyIEBAdB1FzllSivDInV9goiwz6ifkD/AkrePUpwOztjI/dhpEUPkruZwHFN
RMnrOUjjjOmVeit5Wt9+71v6hLpcL49ZEbxKKqZulYB8Sm9gMpFI1WyD4ob2PFcvVdT+o1oQES+Q
P2QVKoLEAeBm16cCYKwfFF9UvDLJ7Tr7o/if72/QDbj3raiwRJws8Y3ivKkFtTk3koI5kxjHttQp
DboCPhKy6sT9JTZy/TmqoiF3icrJAhStTiHFwjdrnSYSuvEwdO0oOKGsFaGTiiHKK1bXZjsHaaO2
hbgj0f9i8UHzxpoxb1VjWMajrnhG2ah2mqTGqUvq/qkIrMqdoPQ72syuVxQfv6/K/NkJ3bSzDTeO
GTI/bEGKMUsBZHVFDVpidEPdqV5s/lC6RdDmnFvZMfPlnVt345ChSIKlGYeajuE1+DP5OInEXaOi
lDxBBOkxUEsNQceDOC1OmljGh7Ia06OQtuGpH5VdvdnbW4vYGhATJQh822mAvd51gVDGtdSPqkdj
yZNaYEovxq9T25xHMXoKErqWlQc1+hFJEag7GrSahCXfa481zv3NuXHuIWkRKRFhGKzGOjT0tbEj
T1c9rmt6BaTMRv/+ie7Rj/fH2fqwi2XLEmprsBtXIYyFKFwdy6XmWUjAWs18mpBpH/oA37WdkTZn
9NdIq+tTjmqzCMxC85K6hnr2Jcqix0b8cX86t08p2RcdQdQrqFgQbF5/vrosKbligu5pKsigNoyD
gxvZJ6QuaCTu6ESaJEx574+5NTF0G2DwYnh8ywtVc7/hHTE1bxwAQ4fJgChhpuqxbKs9C4mNr0Wl
grocaSBdbOsCVRoqesP/qF5Qlq+6BfssFJ+1+neFuuz9Sd2GW1hE0ycHRYQ6HEnY9UJOZRRaBcZ5
Hv4Uj4LxWCqRG4roKks/lfpPLh/vD7cBATAeEA2CaFQVGfp6PAhqfdm1k+Zl2ixiiUvkILPlpekk
dfNYO2MVWk8BcpRfzSxHyrelhHcyhJyu4EmtiuY8SJN2qSQrEu1e75PZSTVl8b6gbQsdHK0Nf6ty
FkIpN9KhsIVgFp8nwyh1W4mN6Of92WwkBsyGqJgpERcD1a5m40s6FqCy5mFOIVeRbfiTnQrJqaSd
0xSdWELmXnzp4HtPw2gz852vt2b2LY8ndzXoGqPzH2toTVWIvhYYxDMCHMUL//2Q0u3UfFHC+NJ+
McTHrBvstj2mobzHeNt6rsAP+Y7EzNzg61L5WCXQ09Bm8eTxRzRrDiy770nzijQlhTX6Z5XY0eWx
pJH2dH/ZN94OEh3gUujZxNNr7lSWLDR6rdI9v4eY4o9BfwizVjjnvYVkuSwWB7M2pcQWyhEFYWpD
h/vjb1wEGHJDE0MgjX75NQxUoeNJfNUTi6Lp6QZjkboadFunipQ9L+u3uayCUd4GBNnoXqcvak2M
8MNZU6aQaC2e4wMajm5sfasi/yWB4OgrzhQ2dO7hIBT0R73+GKiL0O55ys+ldimDP+l0ssLIlhDe
bYAc0pCmA+lotLS/Kw/3F2VrO5C3UbdeSMfItKxeMt8Aa1H0VPFU6ZtfRW7VWL+p27mm/LzAAF3Z
H+tROTfJniTfBnNpqce9NYYiis1SXZ9Cfy4EMyZwIqINzrISnHwsf1Xtq1mODqbpuvksYnqtJtrJ
UFrX785h1J79fDzWWnhOQ/39/ZW4fZv4OexywAKKNrcooZHMWohUoofnY+FgFBw9JnGtHkgrySJg
rwIbmP/86C7CnpAJF98cbtdV+jApsVn6foSaXTPjntv4pRvLcmZn/RSf70/v9vQtMjJE0SIqRiSX
q/e9Fktdr1sVQ+PacspUeVdHjTNkxWUelaMZdGRkOu9++3p/2NsnkWEViO1LXMrZWw7lXxhaGWoh
jCxd94T841S/huOvNAA33HsPN2f31zCrG10W8nQSA1P3lLg4glf/keBdKHn3Eg+0PxAjIuTlDsJO
a9DGlmFyqCAT6UGlXwMsfdjVlaEjRljVC9wR6sFTOJbVQ5rmmWsKZXswSzTf7q/o7TW2rOj/H3S1
oi0KwUaYIK/W047mUooA8u2Lr0Hlt4f7I23cDQxFewDZJmDWDSSZt/6kDQl7Jrd+REjWG9aZ8+zI
qXjO5aekfuzDc1jufcvNCRIhoowGp/9GakYvVQglPdbb5BR2ik+y9Fn39yQq9gZZXXtyWje50C0b
ZpTc2tBtP9aeS/WfY08WELoUJTQsf801dBRYsY7skcWdYgXBoQGucros/w3c1O9EaMtlef3gMBLP
GxENX4wc6fqcBX05VrIQGl6swXvTpbhySmrp/8MoKHgtxSCyXRRZrkcxK7FOFhEOb8hxTzcHifqc
ScBwf9/dBreoF1JPJdRcWGbKaocn+gwP1G9NLxcz5HKzSnRSKzUxOLGaR1QqZnsoqp9paOypcG8N
DKOPIhcaimBWyy3z12WFGPw0CeJoev4wY9+iZ/qRlq8Ms79oPoyxkZ6lVm5OWpIXO0ftza1l9f1o
/kFWhyeRt3it96EoAwRhYTA9rfw4i59x+Dtm0XCeM5S/ou8jhMlEOquacOi1x34BEqhf0Spsx+pk
W01xpv/j0UTcJRKjR6NZOGe7ZcDlMVr/RLbYEiMA5qG/dL06QZbGpREJuqe3afwHbYfyYyeIPpGC
X72oglo4ZqUkLnm7eir1GfQNbXYk30IHYSzBNUOlO1bSoL1QphKdOlbNT7E16FD19MrtJOHnmM3J
+0gUhp1du/E4QNlHpY1om7h7bchZdqVqphPXmDFLTjxprpi7Rf8lFB/m4ldbvUrat/sbeOMw8tDy
ssNUhDu/pmlO0WSVk58jxqIJ3UFKje9+C+fp/iAbNWeSP4764gPJOVmrSBpVX6BJ6OteOlVeYR0y
4wnkuM3CzE5mO7DC4zz91P0/eRzaWfgS0Afit0+BflEovUj5cIzM4akh/q7tZDjU5sfOPFfyc9HQ
u3dIQupdvV7vhANv3iOrTcSiUOSHGUbT1lrXVlDB0n1uRU+cpYK9jZH2B0mvrY9Rq7eZMyaKeJI7
o8/wvFE54KocWgHUzXz6r1MjGuMqaj3zEaWfiKpzWBXf/NqKAtuQfRF1VyPNIaEOCLiERiK3rpyh
pRJqWftrnLUZX5khiRRXSmb1V0x9PXRlJcpFpwlTfHX6yO/ppyraLj0IGvp7bhnGXQYNMF7cFPLJ
+q5VjWHampBV3uIVmcC39OnAllMN3YO2lOeUet3UPBIK+e9xg5K+qmHik/M2MglzoSVSx13mC4bd
pVISO4jvWafUHNQvwazUg22NWv2pDTMxtuu+yb+kqPK3dtAUAVGyZnXIrQVl4kKto97uy0LgCFbE
49hkU9O504C206PeGyQ0dQ0qeNC6Qo9OSL3o5UPTNt13sRck+SAgpqGedG2qvheAr9/0oM9ynGo1
P3CMLp+HM+5yhmKns6yVB1T78g9iR21iJw9ex08Q1dG0p92bJ3LpiVpFbfhnW+3cCEAzkVieCgnp
PKkcY9cqev8pGuT24IfiHldue1CIgKT/mqQZq0BYrKVILPpI96bk3H02C9Wdi4PUHNvoXxPOZXoo
UfJaEv/S97CaXi2GdBApJbGvpdh+qH+2qu6BzH4nCl3+mr+PFCVG7hria3oFl/7R1aOcRaVaiplI
Qi9wAjRX9lH0GU6Kskd5v4EtlpE4s9zP5Cx0PsrXL0Cal/7c963mTfHvsWlelLg6Df1zlGd222sv
o6mcxPxdm1g/kmFPwmx9iTM2FBtIdcteYaarsbXKmoXZJ5Typ0XYJz5SK7PzXHs04tqWaGmTMIXt
diKRdZS4DMrOZMqIvvEfq72SWnqTQEzSva6K7bCN3Rp+e4CI/s5Vvn5aGQdjW6htiOGQB64r1V0X
+pJcS6YnFbl5ShuTplWYrA4tMtJR7lrZDVI9cNAIaB7i0Jy/NnpTHs3e+poYcvc0ZYPkTT5hQVqj
tjhpreIJOtZPQpvED2qPerCv5frRl8I9Yci1GRMdYQjaUG9DjpGeb/bF9Z6IZsyX1Cb2vSgNbCXB
iDkUsk99IB5F/9k3T5X6ZNWGIy5SBr7wPEz1IS8nCD+dU2auJnwwhuBQB5JdUwSPzb3fd4P1Aa4B
wiAbxk+DP3Hjhl0ngQha6XuS9CfkI8bVUWreJQe1CtxcnNH9B2pQuMil5rmo977sOhJYRod4hNHB
knxrazqw3GJooDSp72W039hFJIh26Os74cbmHBFnA5ldzgdl6utvIEihUaIFyaM6VP8pBuXcWD77
fwTfUQQv8puPWjActUA6ohaJL98e8/T2lCjIqyu4oIAuoO+6itfDQgZaJ27zTDW3AzE7ijS1NvDn
75+SvWFW16mi+2Fg9pPgydFkt9pJKH9LkbEzyE3Oyxd741EjLE3qRoR1vZZNijJ24luCV5vJSR56
G5VEfaC4q32re7RW08Z3zLJ10indoWvcMKuXoRenCLIeKMr0f14PncWtABk+Di6+hP6V4QqqcWZ0
TX/1JVyHEAefFe1nqvQfhK59xeHt14AwZasSj4yPcq4DD75GqWNO7+8v/E2k+fbD4LEAj7I4VOCu
f1gIAJnoVRZc+uaAFALq5I6iR5eqOKbag0HfLS0LQf4+w88T6eUWFTS5eL+YJGD44krZWYIh2MWf
4uJgWe+7+ijH+aEcz3Hcg/LVTlQ+mo2645tz+14QG5NR8WKxljdqCvBvYsWXS36zcJzgljIShYUu
QjotNhxTZOlKk6YOmjbvr9btc7wMvEh38ORTHFwvVhirGt2kwcWK5MtgDPZEYzumT4ckCx/+dai3
KhpqTTigc78tt89f+WoqGYGUYmV4qXzTdFsjPjaqNB+C/Duk8+P9sd7kJ67DjGUwaFsEAXAd1oRv
KDaKIJAEYiAbz62tJ0Gd2n5D448jy7E02klHmVVBB2+0BYE4RA2t9NUQMJe2w9manooK6QxxNuWj
0sMet6VeGn5bdRp8zrKi2TlMt18BUQg8mYgWkJcCTVgtDaiClKlzilMJNWqKPecg9x8p/Cxtazvn
43arXY+1QnENOS0r+kFwYp3SpfnXH9ximlyLLu5jHppfY0Gdj6GYRA+BGDfn+99lc6IWcR9UTLD6
dQxd+ex+UIX0IsTPYnDUi+e0jlyr2ytpbAR/kCEXIEuC7760LF2vKABqnVlZnF3Im5wuQBWz/lSq
/wEKHGbKfmlvD+GpygVXK4ydCPf2FdVQDX/rNFjy3bWVkWKOqW/hYH/hl7Uf0kqVnjItUd7dX8k1
+oO4i0X0zDuKbh7SxquDW6FSYBojhnpa70eP/4e081iOG1vW9RMhAt5MgbIkVaBEyk4QUkuC9x5P
fz/wDC4LhSiEzuno2K3JVhaWzZX5m4F2jQP8sQBdMsghHycqn1NqfBjtVpW3sbvWYs/qoxwX2DHQ
nroe3ARhoWwQ8H/zEEHrcWNRy9gJBCQ+UPuJZeVjoRTf/v1zAXtScmLtzH4e1yFLqZUFq1Xw8MNs
MpxYs8rRiL4xzoe4bmBxfrkf7/bdBYCB9hvcB44rxJyv45nymGfKoGGk18EZpiTRB76wK/Khz56r
IY/koxWbU3UCehKbv+/HXltAs1IQznqsXqp717GbMU/Kup7wKE2hYE1jQytNUbPdv0eZEYmwMzgQ
QJtfR5GxmgGgIuK72mQpR7EouVYhjfv7UVayPYAMoCyheaF/ztV2HcZPezGNGy+90MyyDS1wmh7W
SXcSgV8HwXAQNH+PM2KQmi+C135IzK1EbCXnhzYB0pOcepYjXa5W0fBTttKI8R0Id1vUo+ZQGulF
NNKfstZ6B/RqAjvODY6jofGcTJ1+GmVziipxPHhIlR+zJnlFVyl1Yt519gxYc/xGbveGkqqHUPrf
XJRAJSiP8+YHjbukf5UTlr8x6iSXxhIOaOq4AwlJXT1X3pb5+dpGBpAx0x2Ry6DRfD05Ue0lJo7N
6UXN2+igySUGL9AAd7ixDc9+10tuYQwo2sTJxhJf2168itlgSKLI+KpeBzZaxcr0lCUuJn8sK7ZB
aaQkBv1D5m8ZLL65pS1SAcsCaMnTj3fxDQ9cR24PXLHA/GNt9DHuEOaQfUk8adgAPwXwkHddA01H
TIVqb6UCRyjSnTuQQdEx0qv8oCip9cSrIXKAhiqO0YfdLvEr4WPq+5CIpdo8jVZj7Oo60B59rYyP
tPNcvyyEvRplxbGPFP9BVHrdlpuy+6OamK0LTZ44eJOVaDsq1XmUax7NuWEeKId5UMLi5nR/H67O
NHgGWLUISpBpXA94l4A8pBaHj5Uw/eEh8RqIni1J8YEF7qi174wi6Mv7Mdcue3rU6ATifwwhcnGO
pYLpydVQZRcY0I+VNOLD8KQG2Qej+X4/0O1q4njhsOTdCumOhXz9cXHThALODTiDktFgX5tKya5h
Z8eT4abd9Ho/2m0CxY2LviTcB0o7qJlcR/Mm3qeWXmQXRf+vM04z8yGt7Kr/q/rJI6jiTzi73o94
A2gChkK3BarW7H1G2rT4QH9owl6UUMTXAsxpAJeOTW7HQmj9bhB5mewc2iCPPsWqcof6BWjvHqMc
V8Gr+asY59pnGdGV0Ta6YmptI9eV1i7EWDlPTSZ/z1uveLECrfzpgyrodlGihI2dZnrwFxI7sh/3
P2ZtsgBwg414wy4s753Oz0rQS312ERp4KYVoU0QGTTS+xmbvaG20FW9tungN0iBj+PhncdQMgV/H
POFyGuv6eYRv+sHPxkOCD1/giSdLiaGubXny3e42WCOg95CXMuGOLPkpY6djfzr62UVHBqmwDpn+
ozTzB9rgdRDsLR7l98d0Jd0l4MykhWEwQ+wW6a6ZyqEBjhYXWVFoKODDef6WAqN+8PvC+wwrweyc
VInNlwBMsE7ylFDyHLocyatAG0Cm3v89q9+PQAGbA84MIPDrLTJNicWDq8wuchvHjhrRWguyDq+r
Ls7ou1n5R19FsQjbQGsj8nyOXR/2DMRsrcCxQyFrGbmltSCKMZvTHNRdpwtOHB+VQPzn5zrDTAZO
94ah4065/j5PGjBv8sbs0ksnGOJ2En3q6I/0+eQYYg96P95THtmATc/nyvLTyLdhXACon5fydVDZ
irtEHCfOnR7tBdXllb27P21rg4f82szpgq1LjfQ6Qpn5ludbs+MtxPecpCz+kGz2y9f2vzJjaunK
05xdvnUDw5MUkqns4uMVGYOEL4VPg/figcP0p0/3P+j2BppZ3+iwzFB33taL5LPxh1IZB4UhU5L9
1Klknq2jZNNe7uotFbR5zpfTAzYIZSHedfM+XAxeOFZNUM4eukL+6PkvYvFZVG3VxxWBtObnaP6o
rS2lqrUlAVJpvh7QrQCteB0TKmUNZg0jVdp/3qE2tGkXIXhwuD+KK1VGiOwIvLGloHKTTF+HGbuh
hudR5xcpKPAqoNX6HGSl442v2QnT3F1hana8lT2sLUYIcWxhKAJctYsjrVOa2JhkOKGq8Vikr4n2
UIlbZYK1c+p9jMXdQIEl64IOo906GhHjPE8FBF9EjJHEUqCdbazGtZX/Ptr8a94VwJD+rAyl8vG1
0ZJ9G8tOZhS2UnyJ6uakKVvWCGtrA0wKCBsUgLkbFptZ7NsoEjoeXpoGwiJqyPHQg97qsq3sMFhM
CKJaJCjAtxbflAxS2UxZXFx8Pcv29WQoJQDlVj6OQxqeMiR3NgZx5bP4Jp6t0MBgGCyJU5MVJUWW
tDgU50Vw8GkW2yiY/KOtJn0i+lqAPOc3g0nrf7GxBtMMo9Hsqos6yJ7btcjPmIVg7DY21sqKmPnB
EJNR+yDSIowA9DhGGn22WaC6278WQ/AUi69q1fPyLJ4TusuNMp7n/6IrtFdQbAiwm0Dy3s7T7kBL
YOcF6kb96g19dXWSUf6jzEIhjh8FvXcxpyVym1rNN186ox2+J2McRk4RQRHd9aOan5pSCUWnpb0Q
7ZQwFnZdpOlHVYHotJPatNRsLHONnzGAgp/N6GFF4JeNbLMKq9oZo1H9iERSBZK8soK9hz2IsVeb
oB+csqqBB45a2QBjRwj1t9DKqn8QYOHqDuT7/k/UmsNwSHSvbz/lmd70p6qoYsUu0WSpbaO35HDv
G91cUsy8mD/6ow4IoUBIdGPm5iPvZoyofVE2Z9HfWN/IsVX0VhHoZLGlctbT4uyJKdXzuhfPGVBA
x5gaY7TDIKhlu67QVegscXaW6sMnMy+TDU2K2wSQW3vmjIBTAY1GPeP6bMFthXcoUJUL09TYeaKc
87TZKdZRShQkOf0HBHkPE5QcP44+Tr23kRDdHNZv4alC8bQEgbkUbw2zRDJbI9Evfe0fslKXeKOE
TuDl4Uame3Niz4GoGMyGbnTwloTssozaqJsK/ZKbGQgSdDSSihdEalcNbOXmqfc29uhGwKUUlVVa
CtioXL+Ax7dbNAotdE7rYidpqm3EfwTry8bKmnOSxcriQgfgDvyYy3bZvgpNI2h6kd0HSLjbc1Ll
j0qo/p1a0PdpkGAWFuaT+lqX4Mq7TMkPRd/rR2G2Grn/S9bmFJQwk8pZSJzFkkrTQO3wuQGBVUm7
1jqq0p4q2sZ8rgcB3sKkktQuUwsStFRHKE+/NKABazql9NY59ze261aUxXsktSjX+F5GlPqhodpo
ZEdV20gAbxcKS58KNQ1Hah388XoHIloJKT5XFTyK0x2MLVk6efEZvSZHwaA8NDfW5Vur5HqdsNMg
AdDemHfDsugRiFiEVFqkXkihUgfw7ITa7qiJ+zT8KMfPo/pdlL+I1I5FNXMaalZVNx4wGf3gq5A8
kq0bc+3z3/2c5ZOo0f1B8Wt+jqI8qR7ShfpTY31p5MMQPfbZRvPjNiMFikTSARxhlvBntK8Hm7Uf
R4YmGLizivrTEGeG7RdgCD2yuQMQzeoipz53AVfKx04rRqfEkPZwf3/cZCL8BkxfEIegPYdI16Io
IytBDJzSMC4J9yMtqF2cfvv3CJTmuYPBmyFrNI/5u4TRnOV5rKk2L4UoqE7MZt+JSbHleLEyc5Qo
wGRSj0F3Znmk1nnd5rgdcqS2/UFQ/oCafRLCD+pZDpMdz/R/PlaoiNDaAAACnE1Z6pR0IUaBnRAz
bKb4oMnUtjP8AdVc33JAvN30tN94uPC/wE0Bnl6PHk6chSQj1I5lZPeY1U1Inz/8KHnWxk68SYEB
zL+Ps9z4ck0HQSRO3E+2iV5FHH4Bwbsv+n+/5OdIQFfoCvCnt17Lu/UQssTNbhZXyTgUDmZbK7bo
+4ndAuDdeYknnLtm8k4IraLW5A3CoW0zjeMnM/f3F+YN253ntIpvF+8LTZmT8EXiKiKeJxi+h8Hi
KNg9Pk9p+iWQ91mqvnqQAsujMe3KYnAjLXsphuGVxt2MEk3icuOX3FT3ZpYQl+WcenAILpkEul8C
I61l68IbhUavlNXnMjH606hk8Z7Eu4Mi6EmHsvGNszfK0vn+QKyFh66LmikzolBmuF5jgV4WkZUR
XugtZCL9elcYpIFZZGDza50nBJT1DItGbeOzbx4OPE1oMtObxOqSYsPi/Iu4aQD9a+1FHV0v/KZR
ZQunP2Z29rSN18DtF6oUnFDUABOGLssSkeaNQozMTzVcJgvNS6HF7GBwBO8rNcOyVynmCQ4Ctxv3
9e2WIugMacIxClvbJbVh7JWg13x5uEjaJ4BUXKdIcT9n+riRfawMI4+7ORZ9ilm+/Xr66lbEuyYw
hksJtQyREbs1M9jBALSlFyksNzKE+cC5vrFVWGWQF2dUKKtmvlDebd/CF9va66PxAiHkqadLXwj4
tGRbysNrH0XZC/4Ebr23T4HBjCqBjtZ4qWvoqf1zEICVzuwGKdp/5wbPT8X3wRaHX2sCeMfHYLwY
U8BCcMS82lmi/0FJ0r+Z+rOqnzqheMqLUyhszN3aaHJfzST5GYG2ZCOKgqh2XtyMl0A/h4ZwzmJb
B1Vyf3+vjuW7IIt9NmU5VESxHC8U/o6GGtpJPz62T36wn4SteVtZ9LgW8C+lFCRElhJpAzwyy4ir
6aJE4C7D70otO6L4y1A27quV5AliPBcIEvwgcGj9X6/DymCFZ3o7XYQKiJNxNL+JDfyhXU56iNru
Pks2rvxbEAD6su8jLo7JuJdjRACIaLTTwVTzT+3zhNqSQykDm8whf8J9/pQNttz9ryLTDqBmzjuG
3Xf9rVFcDbru99NFc70s3VfFMeV9fqBgqcc/q4+AgOrpU/qvlfq5vwUrDJwxRNmbSwl54H4sJbx8
oohCXyjs4yL+92MZvg4lXzji5JjLho80RnFoSLlIA13Za0JB8obXalg1NYdzuK/H8KLUcNRVcWNH
rKxSWBBcdSRvgMCX4ASJ3p00KpV4Mbr2uctPWXquzV+x2n6/v/Nu7503eyloUPNKRaH4euJANVVj
FfnSBT3Cunmyis5OC4xCd6PcOZmk7I369/2IK/sCGp+iIFbPcoUIsXwlTmrSSLEuXVDCUafUjmrJ
kaO/fYJeSvaotw9x158RwHzeiDt/yvW9MNMHQexTS5rlyBZrVNFak+xXky7Zk2CeJlWirIYw/Pgf
ur+Qv5rspdSzvWT8cw4xh+UqAvtBiX1ZYI+Slm3TmtIlqqH5x4+x8KPBmjF0Q2HjHXP7wriOtLhm
u0JupGgwmMsmstufov8qi1+yMt4FDx4qaBvDOR9ft8NJgxkZJl6H4uLVJHZGg8Iq31WP+8m1OLTh
53saJmiRhOKah+zIb58T737YtW9kvGgz0QBSSY6v12tooXOjqZl8MQ3oTNYhaJ4NTP08pw1/CuLG
gK4tVZYoHbRZqxw9gvlyfJdKVGIYT5GZy5cUQGvf78LaxgAZvaZ9Wtph+UHoYjvB4OP+N97u/Znq
OitEUN5QOE2voxZNoI9TlMiXUvwAjKuN6302vvptv3G1r4wlcebPmyH6ZEvXcUoPBEKpV/JlKGrH
zH8GuCVFYQF+Bos5S3tAEP7+h92YrfCOuYq4mL0kG7pJM2pmL4/tOEGUPLez7hvtcUFxyqE8dsJO
rS2cywyb97otBBbI8V3OH5vhv1orHz3r2KR2X+IowTKrQ+OY+foxkQ1HU4C8byG3VlcAgC2Oi1nE
i1V3PUZ5lMqt3pbypRAOkRfbclTtsgN4T6lERa60PQOG65Zu4kqZGe0Asoa5+z3XBhdHVTBKBb3p
jnUXaL9xUHEGK9yLyq7gYSD+JmNH3biyWwPx3NQ63Z+k+e9e7GuuBFY7RW7ww0vmmKRV/dRWrUx+
ZGqIQtT5YfKS+HA/ysq9gxkNuQJ6M6gkWIt7p6/KyUwDj5UQZS/eMF3KSXHysN0JegYrWGQ6FWpa
9cZhvDayswAnD2tATEznYj71oOorgXrXJe/+QwauJ8IoYJFrK8NuNG3sgJU/tSDv7n/tathZQeRt
m9H3XyS4QVfKRV0JVBGBvONpXgvjbtBT2xzOuvStiIvPunCQwyekvf45SUI48l3kxW2bg1COjdjX
LvlQVlBfezKXBn+U+x+4Np1cA5Dk8Z/BtW8xrEoSKlnkBdol8uijxXBWm79jeRaQbfa7bt9/LCPj
eD/k2takaT0rNYE7hFyxyK/FSaPXw5a9+LUt7pvxRUbjr4yOff5ZTIxDP8W2tJFD3O4N8niSubmo
Nmv7LQZzhAAsoDI/XRI5UvZtG+rnWjCq8/0vW4tCR5nUaBbWutmBY6BOSh4U00WeSGjHENMaNHP/
1fqCfIRrlNcrJULg08vMr/IQpo7LcrrowpQezBD5FXNQwo3T5PYuu46yWPh5aum0rHkYdDiZPhk4
t+wxowP3JpvC2fLUfmPsVuJxb/L6p9cLc2oJexusSU68OJYuXqToP3LNGg9SZ5IeaF5Q2WADtly3
b9/H5LFvKnL/k9EuDrLZnKziHULSRbMbDLPXBNCv0MwS8rLpNrbZvI2uz2YEi3GCBg8ls82WRd0g
G8B74ap1qVLRNkbfDoaRK+mT5v+ZzEcl2thit4N5HW6xq4dS6FMLdCdApcjRktFhwzmY91b/XnG9
DjQfL+/yLJn6sdr4ogEIJf8PH9+nIIwmu5Vt2QhswXgUBG2W6Wxd1fveYw9zf7/NWcfNqM5VTUjn
PLWWGhaGWehWTJ57SWHT/h79s/69SP7ECHTdj3O7ryEBzNyKWTMYgdTFVyZ1GJQCLnOXqfJ/pcDP
uei8dOOGu12PBIH4RUeT9yplt+uhlPA6G8w8NS9WkoYO8Dy+iY4RyPum/998z7tQi2xOTzNTL9Bg
oQlkZrahFtk+HND9/F+M2rsoi0XY+1PU5SMfZHrpoWkmDPm2xIXWFsD7MVtMDJLKddb5TExq7DKh
yJyUfl5rvJp6giRJ9Pn+B63tqnfRlkX9WQkj12EEUHVN6oPVeu3On5qX0fKf4mqcNtbD21+3XN2U
MHg0IT03F9CvF4Q61VXYKaV5GcdsJ6N45TX1h9qS9mJk7qbuwWraI+5sZ1VuHfEhHhM7bKWjlLc/
rMj7VnyKO+OPFXu2Mh0ViccPBf8gltxU0e3R2xmo/bAKjiNw+ly1u7gjJf10f8Bup2dexzIFGBIL
bsTFHTJVIdq+YGJQJRsmEHDc7fKuGXaqd85Uc+uMXamimZgLs02pIFP8X5LX1SEpsK+OFZLvr5F1
go+a5hiHCHZQIUQYtqPjDc1fRXgOUtluU+Gf6eGQ9mYhRpIaUg0wjtcTVgszcFQolEuHst+OTpdi
q5G4hfBYSZ/ATZvEIneYlYoXuYxfCgIUmFC/lEphZzV2jHvefMYXHPKq197NgmrjmL1d9xT/EVIy
0TRAuvaNQPLukLdyOBu+VwF06JDhFszya5FSdBLj70JpdRtp7y0zFXAtTws46PTPGMXFsaG2MVoy
oQ5yKJb3ZTbRn5OzI/AN3reW/AsIVIQZqwlntUvOqce+aJr4qBV/Bi88K3KhIJuQVA+q1I0PY6X9
ur+kV2AFYH/xAiDzAgNHPnk9yWYrQYvxAuPim9JjL+hPVeO9wKe2c+uLzDMIt9idXrcnr04OaEKm
6pOmPNSSuZc6V97CgL7lrddnxPxrZh4eONa513/9a3ph6C3Po1ksfxlILEyI0d8thGodmFxa+yv8
T+od69loT/dH4WZjoxoGuILx5nZFMGJx7rZ6LNfI6FiXqcv2Y/AN011HyJ+N6RWp0fuh5um++sI5
FOVihODp6NJNvf5CwMlqmkWNBW5C39f5CxrgtoBBa4IoUv5N/XQ/2s1SX0RbXMKK1PkF56l1yfS/
zVjbsKagAH+fHQPvB7q57QmEGRoctpmoykq6/iyp0kchsQLvkuijXXIxysEPq92S5FmLQj2KJj8o
RRqhi3kSoxbbaSHySKorpCJ2UvZLSTd2xE1yRAFqRiEjFEdqxNvn+ktkMMi6WPjCRdPTetdruWAr
vZye74/X7aknQ+SlsiG9IdtggV+HAShfCZkiChexeopo2Y2aZtfxD+wduyazVW8nF4AxpI1pul3o
vERMtjvPNEC1Sz1VfFuEUCsU34WKaHfTb6up7a79ZUjf8PvYiHW70qniUzlkkQOrZc6uv7CMuigW
silw++zPEEqvZvtBjNsdyAz0sNRdv+X9d8uammNRU+H/DSgSNsh1wLYK6mrCZsNV2VNp/bN1YtHF
uARAPuz36anR/utR9WrbTyDnMV0DSSw0j+jXHMO52fANowSjQN7UShy/oha/JfqwMvhAYCgTzHc6
r6bFZpzGSfessA9d03uKC58yi4ax9J/C+4Yh10ZKfCPZx71NnZB1BdWTZbykQoDo7XsP4W03616i
7LvXf57Gp1HrbE+v9710nLTfpWCHZLEQE7P/ssqV0TNTv3aFgnzJJNoKsvHNjLX1t9B5tzuMnIJ1
P2sZcsotpY5FPJjHMVUiVwqBztUZ9ddk8KyNW/5G5ZgRYImzmamXAzdcVkyn0aNcCFPd1WTfhlS9
S8T4PL9FCsSYfOG5yctzW4g746s35DbvcTmgpQzmKvVpACVfxRSYHVnqWOzH6NC8AfsGNDq0XRpu
7cv54Lq+FcCWzarbbw728hJXAoLHM4JRjN02cOrsRc2rQzkrMOu/Wrk/eSkGDRsH0MpiBIvFc4b2
BV29Jc41yGQpmQwzdivrIahepfY59B+a+gmA5sY5cJvH0j2Y/4EBiEkbl9/1vgz8tEQl08vcIO8O
QOjsMB7tii/tZc0u/MrlKcoy9Hbx+EXysg/l0P3zxzK2kGBpZIDgA1F8/QvaMDaK3iu1iyBYTjiO
e9RfEqoWkpwczY0W9O3Aons4d03A1M/Z5SKh8vUxrmQz5P7ItOYQpkJgj4MmP3m5BKpfrVVXbTcl
vdeDorKGfvmsdrVIMqckmNLQjIVLWEgIeKtBbzqZ5Uv7KQEFKo517TRA27/cv8RuT3hQLVTsaEmz
nW92mJTrnVTIg0AdwawmJytCTce6F9UcTvi89ux69Cx6cKFYi3sAHOmWy9zK0noTb6bPP2vZYQFw
PbFUOVJV6id+gecHuT0k0PQBgQVPGQVmp8vYqF2SZjsBPUQ7S2PEXPTqRPolH7UGhZ3743Gbnphg
l/A7wF+BZtYy1ccsGaNbU0zcQBykfSbIg0NMGstFu9XBWglF6Q2q1JuTr7nE/2c9ddIqsGK3HhRl
F8+wrKGC9lAO45bo1K2gAt+E9AigOwSPOVTnxffuvZQL4LPCNkrdAsenBn6BWdYoBlZO96iTq3Bu
yMNn9vETh0g37rLKODVJeizqg6HldlUNhzEtf9UwyOSNvXb7XphV7MktUFICGXQz4pLSJUHQpKkr
ehZmj1z10rEb051XgIn+IVWtY2gHBa+h5tgYj0kq/POMo6RkztQkPBs4XxabndNVbeTcSF1PfFAz
lT2X7NKtBsPN5gZsjAAfWgbm7OL5lkq+G39fbdEQwq6CvEZ9CFTZaeuPFvIErebSxzzcX8O3ieki
2uKTNFVoW3/0c3cyu7NZ9rbonYth9zlCQw8hA+0iK1uZ4puay9X1N8dEtYPn0LxtjEVM0rG6s4Yq
d2tUC+xA6vJ9JGcf4Rz9rNSxPnBZhY9RFyLR26bjThnr6AEyMAqcopXvCi8SfgaZsNX9XBt3arFI
pSBSBMRncW/5nTI2YzfmLv0XVlFoQBhsOgP8a/Qj6JNyP6nbMmsym2k5FHQNEOaj7EKSvghamZFe
97Weu1mPpYJWq/LZV+ENln3qUxCp/ZPp+9xegiDs9Dj1HnFp/Z5LRnnuy8b8u7EY5oG/+TX8CgyN
8ZgDsnK99QsRyVujVHN3mPJTKem2/7Eai13d1VhUh3asP7QWPiA7vF7uR14d+/mhAolfxKxicbBb
4QjbfPILV2ybz3U7RnuvhJosa5N6jDLRQPVuyn7dj3lzps6gfk7u+famOLQ8vjUBCJQwTbkbUugD
GR/hzlW0glMBy9/fD3WTAs+h6BeCqiIJ4zVwPa76NNYkPVLhGt4PRf6sW5/v//3zKlnMGzyCGSrN
G4yWxvyp746MXsKFIrGUwtUs1zDPebdrYmeoP40vgrbDrvd+tJXJuoqmX0cL5Unvk8QoXDV50XAP
1j4GP/30FfuW+3Fu8g0ekvOLAcn6//nvdZwSu5JYM8cCje7diPZg/7fklhf9FzTOnHgod/fDrUzS
VbjF4jctYSRxIdyEb1n02m41cdcmCbwSAAJolyQOi8KnJZhmFlL0dBO5soX6VR8fYu+vV56l0tFx
Iezgkv/7F2FdgKQW9A8ErxYRZYo0EBeYKDN7DAR/r2Jd8n+LMI/pu4VXByKiMyYRYCYI+zT20S0Z
KSPejzIvqOXypkOmo+rKhUiN4TqKHiWjFYd56fr6IUCXNvkop5k9GBvYx7UF8D7MYrg65Gzyup7D
4GXYZA+BfLr/HWsBgKGD/UUgASvBRdo+NPpYkMGWrmnWjpR+yLaTt5X7ZNaWx+WSZwEghMXeTPC7
0ig8VK7RPiAO3qq2fu53MTmbYhzE8FmSTxhjD/vhZNWfw0DdY0Ye271TtTtNOlBtTbe4tCuTd/WL
ltsqi8q0HozKHYTmJMbivEDsLPjbiVtFyZVzibRsTp4gjs6kjetlEqVtg5SjgRR0Pzpi91c3H0PS
BynykVr/eH8q579rsSThhfAKoq+AJNHSImEQ9aQs0qJxW0QmHUo7+NjWUXJKIhqf/x6KJYNvJDx/
ehiLy6PXO0r5Qd24Uy85KpaiEe+88Xg/yMoswQKdEx9adWyxxdIk7mhORtO4KYKRcQoRPY5/Gvn4
UPbFxl1/+4qbC1TWLLtPcYCy1SL9i/qaUwkhaRdjiUepPo4GS1N9UYwXI9adVI0OMdKYnqCeakE/
BsmWvuHtt0LtoxgKiQIkFtJS1+tERa4Rre6ydvkhgOj+JPKrJ+wGHD3vj+ntGuGZApzuTQmNBblY
jwhphxGWeLUrCahJZzkilfJRyLcKLrfXJHAaPohiy2xFuRTAaxBblrNuatxMjexees2jM47co4LE
85g5pXq+/1Ur4Sg4YLcCCJZ/ls2ToVGUpo+VhrRJ/yK0B5A1Xe2I7WvlTKW41T9ZeZ+gifP/wy3r
KxJyiQhyj42rZ/+NUYc/9WNVfpdwHPJ2YWieI0+1m+j3/W9cmTnst94kbCg0QKS4XiFenFRphRGa
G+K+pXaP82PWKzaWx+1xNQtQsNWoqFAcXeafUpIWxZh7jZsUcDFhLvdUULwMkOlHzyg2zquVNT8r
f+P6QyuU9+NifzcdhSIz7Ft3jLLfE+T9CGxGNUn4Xm7l8iuDB4JsBnfRx+bb5p/yLieQejEqGkVs
3Ub9bPnlr8mKfwz+v/cOeaPRk6cSxTOSisgiTKvpmMRHZev20QcvcjXFf6m0vSA86NVfvYcs7VPY
t6RTNGFWquSfMv90f5HcsiTnXwC3DCkwyJroFlx/6CR6KA62eetaZoLsmt2Lih34j3J+8LTnadpN
SeZgUzEGSA4+N7x0C+tpC0O0shuvfsO8yN4Ntizn3jgNXcvmpyDSPLVK8mRiQVujPYgb1/dJ3FIG
X5teenI8Wemgsv8Xp3feynUPsq515fEUjH+yIrCL/LAxtPMRfH29MrTvgiwyvi5DStSMh9ZN+sfO
AA0jOYMG/Vb8pAzHxD9X+tfw5X7MebZuQgKQYk3RvL/JnHIZz+4U5S+WbegomAjhQZJ99bStIuZq
HFTMUO7hzQ8s63rGJt0K0kRXWjeMrJ89Ti9mIPxKo6+jusXZX7loGUUdI3Kkblijy3LV1EXSJBaE
sqL8KYw/NG22L2F2Urjc9Ymx7yeaP21vS52HzMTwWczqDYvm24z3+hcs5lGoh0oP8Vpyk656juTm
sxZsjefqenz3kYvxbCPT6jOa3i7yr/taCmyre1L1/+N3zD/i3TZTvCDM/Vbl+JSzXSftjX7rM27L
rvNpgi4P6HuwRvAur0O0fSji6mXNp4n6mpQfQh+6qhMGTtE8ULI5a4n+kIWOCrwZyPMlNrUnX/dt
bajPYkFjRe1sVRhtDacVs994Gd0+Xa9/2+L2SEruw97k88s9TsU8Jz7qH6X4MzQIe9Cfx0reyDFW
Vy6gHZ5IOHwhfDavq3fjHdRxWyuC37lt80kc6Uxa4QcvnFvk8odp+JRRsJmm4kMq1sdKE0+Ynm/R
KNe2KVcL6BTgmdxniyRRR4hh1OWpd4W+svEDreXeVqr/1C394rXlOwvYI6IMbhjH5usvzWroy7El
9VxgPIuKc/FrKkf7/tG2dkng0AKXFpb3LKpxHUNBbbiSjWhwy6ncR+KTIe+H5nkYvF0x7LeswNbW
Cuwe2CNkbdQ0F1s+tVrBk/V0cIW4c/ogOmrQbDhkyiZ77CLDLpFsFMfd/S9cy6XeB10cApVAHyRJ
44Es8U8QHwyDpvY3PT+TMN4PdNtmfkPxIOU/wzlALS3mq++Qt8x1Ihm578y2pZlZnVqxeYUFt/Pi
X2r2PWvsMqzdEAYLvnJHXfpehD9zofuhh+ZxQlFBr7L9ICVOoXiHEtuB9qUpkZ8W0+P9H3uL9uLH
AkmnwjmryADtv554SQsClK+Zi1Q8tflO/4bviz/srTFx0uRXs0//C6Gy/UFAYvD+C0q723jqzX//
4k69ir84NhGkG2q6/qyFSD6XhvBiDvlWFjYv3psYEGVFjihqoMuKh1GFUqKV5eBOQ7DDduiHqVx0
rfmQ5m4wmXYNbDtv/4J62xuTtjXA82JeBkehce4YgPHifX49wEmrtari9aObtFbvyOZ4ErFFghCm
eK9C2P0SFeQA/EY4hqVc7gMRR7fWiHbDJPUb47CyxzVo8kw4VTJ6KvN59u7E7AQS4iaN+CWq+L3M
/4hW+4wVmNMLANh/iNYWznHl3AJuQpuEAiMPweXrBTUyTe2bbnRlo3Akfzipxb4zemcIEnsKUCny
H8BWjMXPVP1alZZb/Wx97yGJtlQXVtc4XEW0Ril88+mLe9PMajPx62l0m8yN0LFoA1tWHo3uaBr7
sTl0hnUsYPUjB3ieqTlieBARipL+ZJq/sdrXbi04IDTu6J2g7y4ujr4OM02/FcfRrfPHtnCiP8XO
6uwJ5MtF7vbGh8n8ZvgbTPHVoPCRqPaBMAPVudhjnjCNKLSkE1ruxX7ADixoEa1Gcn2itAe6xaTk
INuxP9kFdoaeYW0+0W+vSnCU9OTB36AbQwp9vfT0MB8qQ1Mmt4y+IjL0VP9kiB7LyCqdsi/RYS4c
QXTw2QL1Wgknv61tyf/dZdnvIP51/8S7PXBQTKGihAQR8wDz5fqnmMqI74ssTm47gGfSy+kMQfif
5UtoEgLjg5kJmZvrdHHZBF2vKVVTia4W+U5uyDYM8r9J9/rvnwKXiBEFPsVNOm/4dxvajLDr0YRS
dPGBfexlI7SV1NyoCqxUV+CV8X7mPQIw2lquWKECXQLpQHSD9sEbsOp9CIUPTXRJ0AWfyKkU/C4D
dYt3szZLb+bmHB//j7Tz2nUbW7b2ExFgDrek4oqSvey2+4Zw223mNJn59Ofjwv+fvUQJIrwP0BdG
G3CJM9SsMGoM2m9Lkk+1jOGz9rGKjMvownSTbBG0XgMy3DqWcCkxTQoce2aBuVzAMLGMFJ8hvxb8
+yLx9yAbPqOf96MMo+2f79VHU4sTMTl5KjepIb8q+rTtxmdYP73/m4XFHbORG9OqSseCPIK6qArX
0dKVqPvapZP4vmMIqTJz5hYhbxhHqiWMTJ67lAliFDJKrsr0xx9CYq+TkMLCQFN02Qq1wrpTsKK+
BvCJNmKfosp1f6muP4N/mieZuhBdNiAzl/vu1JJUx3Wqvcpoacap2PZg2jNa2PfNXB8vgg5yk7mX
g7Nf5muDoNBVNJP+OqK8msjHZorcyXiIkrU26A1DXE4wyvPEJBH84oGzpEzt+kTRX/Om2sVmdCp9
+7dWg3ttsr/uf9P1xYTdkJYrkLYZVLtsNZDq5Bl0v9Yrj4obyn+XeLb7Fq4nkmfcFvgtau80TiDB
vNydZtSNfGoK+9XSvCF7aqrxXPsKbrR33DpucwCr0g8j6mtAos8OvNcrP+B6NemG4hKA5s43dlm+
jgD+D5MeOa9h/dy2Mqy0z6ZA3yFawSqt2FlOWw1jF9RhFzqvUhh7fhS7Hbgk1Tl26T/3V/Q68Js/
CDEZVpNe1DIQG0ZZFWOXOK+l8zyqD+TUrg+vVpv/UALlyAjWp/v2ridc5uMx56oASsGzW4sdLEwj
Txgpl16NsNHRgzrUyoNc9Cdhy4wldR6j3zBkMCX17ExnoIpuLf0qe403n3lp4D7RSgR0YwHoqs+a
jwzE0uxePJQaPHVzpyc8WYW0maQfSasdhFRtIx+C3h4oxCoM7GpvMcRUwqw9Rx+EnsvlGbaNHqHl
oJpJYz87I0S8UiCaTWdJv3uU/O4v921bs48hqmeD1UtbjWhFFtq9+dLaxvgQ1fUXu0Z1QlTC2sWG
lu7um5udyUVCMw8Vw+YEzo6QjkD20pwoET1qhAGrYrcpW6gpzX0nus+66X81u2TN2lWtYJ6NmfGk
dCVA4MgL1xaUpd7UzEm/tNY30/qrq4JH1EIapLZzhHTxJJ7eri3o9RdiU4fIn5wFedDlOBga3wWV
BIYuRTdBilU1J4Kvvej8ys3S0fAMB4D6/UW9vjLzd3JrZnA6FfOlX+2TXCnbpLFfKgEfHDYPhWXW
+yKQlQONyket9eOnMJGafVLk3wuyZQ8iFAQsw8n8XDgV8iL1ica3/+qbqHpX3SpBxdWjOWsp8rbM
+w6zzrL/a/VIdzP/bb/EEhLfGaQYQZsxKJd9XlmKORS6PGAYgvyP0A/3wUDj5QHLJKVDSCeA0fGZ
7/06NXvI6zpUmZovwGnd6LP2ezxSDtMRVb1v+upx4xNn5g9yM6Z9mAm8tFwLRw+7toTMMU77nSIY
emBiwF4Joq7BjZghCyR+IrBmORfhh+EEpS9S3XmxZGH+PQYtvl8JdeebpU71P1WT4TTHPnC+TcxI
Vm7rR0ngSviacjeMPbOxbRRa6SGcim6fCbtf44O9tQwQMaPXBucsLZz57z/mFUEtZ+1MES6mYHqC
Q71wQ3XsVxb71jKgjT1jGgFvUc9eLINZMAlZq77/AqqgfJyIjh1XEQlNYvSIXHMyi31ijfZWT3rj
RdGArOVmGXhNn7VbyY6tbdmqKYJdyRr70JXPAUM0s+LNhamZMWTh4epqKBM5TrLXTFXTsx6Fyj7w
0+bsB0rthRFzEqCKYZGyqxFMN7OZ90/h1UV7N49qzqxXAgxsufxhG8ltGQJhtjJnk3dytE0mP6Ie
V/0x8sbE29hEcgYtLRWK4cudHqsohYzCDk+QDPe/0oyAu4sUcRjrVAZ6G7Y/7n/adTaJwXlxZ6Tj
nNctXuLEzI02jYLoZNY/9eGtR6cLiqdd9KVUIf4Pq50veZK+xoRx9UIim4XL4pABIMXDLk5aECII
UCV2dMo1HcXGSg12Ymr0bWLWpRuN+Zri3FW8sbC3eJF7lAlK8lq+0nqs+k/o2yTgVg3Ki14GOf/9
NZ2d0oW75NmfAw3iOkZpkPK73ENJQT2kZarplBkUcnL0leKOCVnd+AcarX8SRKhXAoAbq0ksBePg
zLk5H5tLg2qr61LVpulJi56UCb216fRlrNdmzW8dlQszi1uoVLUOVXSWQl8a7IFyW3nwqATRvki2
ReB7KU28VrMPpWKv5J9X158F/fh98/d/cH9Qu6eDlUjJSUYZ0Bge4/S1GiBROdG3cKHGNJGQ/fMt
/Ghx8e70UtLo3Ir0JMYXyREb1GCCZ6ncCYQC71u6sXdUQZEBpAxskcUtFtWSkPFQIzU76aghT120
z6KvWta/TOqaLsyN/cO7wyo1z5AT3CwnS20RO82kJsVpLCxoKwyPdYwGD472OIuhqPbyonGNGCT7
/U+8LncCB57F+d6ndglYFvvXiyJSe2tiWrtu/q4Gb5zcmlKvs1PDbZMdlbRyhbxXovRgrhKpXK/v
pe3FTjppAxGErGB7+BzCEJPmh6xFW/GvlW+8Qj+8fyMSYJRj6DItKQ7zuGjsOKmKk6ScaoRUizrY
D/5T7Dyif0G1jvHGkyH9vG/12q3NH/e/Rt93/MPFyOaMtWnr4qQ00kZKHC6H7mXiqMiQC0/CQ5Tl
+32L11fx0uLCcYtwiAN54jO7+hzI6UaZnvN6V0WbqH9BzgHw6v6+wau3l2CEzjpHdi7cMil7efeb
rMw7HubiJGTT6xRpE9jqIctXeKCvSxxzzMPeoXhBjQN00KUZPxhycsawOkk+qkyUirtNjzqMq2m1
tm0q/l89JPKmGNCRSbUh+wt8c+bVgVUe73/vjfNKR4gpTIaV3iP7yx+Sj37E02mUp0jvSRpm6ZYH
sLMwZa5NXN5YWVJU+m/wB9JnXGK+ipJGF7Wa8lS0o5vLwwmBdjcGinv/g+aVu3wNeZWouFNzIzim
4Xb5QY6eJcbUZdXJztNuV4UyfH3ttCaIduNcMqhBUwv6DgpFSyt1OFWJiMbqRNtvZ/j9A7OW5/hR
isbvimT/GNNpXwUrd+GWX7swOv+oD9cv7IOxLey6Oo1ScUzir5WgVCIeMqlzczG4ltECRDwOpZdL
0pdARKf7K3trAxlOmUVaaF8hFnFpvlOtIcw6pTr5jYFkcuN1XbttpGLzX5iZE33qpbQWlt7bnyis
OKVenUKJhlilV0jl2ruxNH/dt3PDmQEK/I+dhae2w8jo6RdXJ8M6qpVgmutNyWGufCrSVwbLVuAx
87+2PJb2zO8xT6qA71/sXdC2WRIaQpyGOm/OehGbX9sicTx6OxCkF2q5jZX4z0VBCdHoenPbmIy4
5j+wUupvlZ6JkxGHB2Rxc7p+hvKTgluifYJegiC/nfK9lK5R+NxYXGgPaX4B8KA/tey4KrR47ZKx
/tNkFIhC2G8d6qebIU/OBtMtUWNbniPRr7q/pdd3f64Yqxhl6JlEfhHcJDRxs1Sq69NoCTrOShp+
rU0zPt+3ciOwmTVfCG4MUmTqiYs3Iq8yWYoynY/LxuRQh6P5YFROtNFQMmeWXK4/FVU/fI2l1t5U
ZivtEpKww8qPmF++ywPFj6BIgWgBVKi0Sy5vo5nYTZIqTn3SRKW6CLlR+BHODwVWteM0ggyzunkA
1jcyr0jbYotetUNJMP7jgZW5jkGJjJSOgj2Ql8vfUdQwdpK516eWdHhL8705THFWrTzLt3b2o5VF
HNDZgk5GRIULJq5+S/wOa8hYN9v7i3p9Sedv4eGdWfgZcFxY8RntqqOMNVXa6lFr/BguAvNnrIb7
IAgMLzTbFYjEtUvFIFcUk4AwuS+Xi6dWUaZJDgYNeUSoLVR+qoqPEHkg1oQGr995kkOTDtE8TDv3
jC8tUWazGAoRzakWv7rhq9b+qLIvwl/xqTcW8MLKIhXNKT8OWlU0J+pHEDXDXe2G6C5BlwMfWa4n
IK5za23ienk2CEfoFM4Nd8Q1YFdYfNoomKFwWkOcwB30XllWgiptqK8khVch29LM4tvUpsynobLB
qNoIDapM8yPy1f/rd8yg1mcr/Hcc6yMg8uIPz8jS7uLZnfpySKlXipNjfu3jfTN+GeKv98/97Cs+
+pJ3E/MaEolS7146tECnXZjWQX2ykr/VGiU94HgIy21BikNpCHBdN1xEqFa89fKwqOCb8Rv0Lalc
zMX9yyM5IkDh+z7F9Sh1jZ95Hx5j29xUKFqaurMSu1xBZ5fGFu6yTEM1zAKlOTkpFY2dnOty5db5
KD+IDtJ/hOmT8WEYcA8HPR8scyupeR16TStgezIsw4/26BN387hcqaYHv6ot20uTiPEIM0L+a1N2
tTwdVDMFDqGVZp161dRNv+9v1PIW8xUg2GaFAqpY4F7nJf0QAZJ2BWaTTt1JG7t4L9EE2Cdj+AjA
Pj74o8jXHpkbWzTfLN46Kkv0lRdnPiqLXsvStD8xGqI+R1kjfanHzDqaUY9wp9TV3O9ySsDu1J2n
JaW0KUsN9jIz7jzaYqpXTOohLkvFMyRJPcYYI/bJ6rXfucyGWZeZ0gdJ2BmTgC+9XJdAGvUBcZH+
FLe+45pq8Wg4ov6O4qV4Qr9acwdqVtvKLKIjQHjlQUCUvILsur5DM0hmbnqCkuGZW3ihvM+1sijU
/hT1ev9ADeJFYnbzmy7KZhtJQ/HaRv4XK9BelLJb44V8b0hdXuC5kYDrpaZKWrlE76bqmKbInwyn
OFCrV5H6w85QtZEmQjh5BAnyLtEYd2kVqXtyJpSOzKxDO7Jyym0WlP2POI3zl6TRVC/uJQieUqMn
v0d5QkP32U16dFPQNsTRlcJ6QKyjeozLLnmBQKf3Gkf3XTISaMoK3/BMefxkRpOz6+QuOEid+VkU
Vec1o7yVCNDcPmtgw8/zYiXvu+Gf6clBxAZh3RxkL3FKeZCINJSj4RQ6/7SFuglG9HnCr9D5H+xE
PQ0+oBV1RyT2mV94/1reuCYXphcumlYhvNgjQku5arwYif9ZmMq3wUle6u4hkfp4xXFeBaDzcacB
O4/y0ReFI/PyuNcl7CmDnA4nJY5RR9A3MbRwQPy8VNXcQmo8rSmOUgmYINB39z/1qmmztL0453re
tZaw8uHUWSMqBxWTBZO66dJ9K/3IfMtTHX8z5gwM63Wy76OdJdsemE8tXUOI3Vr09/QCPjOg8cvY
yYnlqUM4mf2OW5cJK5mHuEN6YKx/03dfef2vYwyYlPC4jJZzyaGUu1xxa3Rqre4mLlgs0YHyDeVg
CEf8+TmCKGgukmgkMID9L63YWpg5dmwPJzMzzl2IGJPO0M0v3WHW/MvKPt5YPloxOtg3/BW+c/77
D09JYQUNZIfmeIqa6hCFhivsr9V41JksGHvJVZzpwaid1xwtk5DuI986OqFbWIfa+pmDXM1Fur//
k5bBML6bTJGsH0wmlbHlGo+D8I2yiqZT4Oukh+1Qw7uWNg/RyEN839T1dmIKI/PH83gv01MHWSEt
n7LplMyqMBHR99YvtHxz38qNoIOnCHfEsD1IX7LwxRp3Ri4FkVBOSdA12zSNmmMp64Vb2nq/70dJ
PY+0b6EVDIJdUGnWxux1awM/m70xuqlDudm3nuLM6Xe2L5SnLIPqxJJ7ywtFi4pNqLTa2YEKbiXi
fNctvXxOqFTgWgwqocDEl+PCXZmifG7H2mkMsg0lA30bIv/7W29ds9wZlitGL3bROmGyN9pA0ZN/
m+Z7J9xyrZp340zMM8Q0mxCDgaZ+/vsPp3RqCzkwlVw7NYSiefkVCSThrME9rqOqd7rhGRLIRgGm
uDQCHVUX1nGmnUTyBYqWXTzW27RHAiZci1PmC7xcWKaiyb9mfAnIqEtLkQbZdWMW2in9bkoHa1vt
x3ifix3lH+lhKrz+YChutkbsd+O0U7KDThCoI2iDJYFQ3EdsZzQZJ2GYD2M16p5hJM72/mG/sVN4
rFmvZ0Y1oMt7+Wma2kf6kAj71Cid2FhJk7qjEE9TE60p8t20hLOgrwTfATHfpSVd7VJ1CFT7FBtS
tDGsqNnorZ5tnIKZ9vsfdWPlGC6TQQBDjcLkyMLty1rdZGFs2Sep0tGMpvqEvs6wpmVw84NmrwfL
EIijpRVLqrWmHCT7lNWaOHbEaxH+to3/aiAhPt//oitbRIgzmzJtYjJ+KvGXi2dJQZmWUeqcalUu
zokfFNpOUu2BS80czpqg4dX883zoQPyDopinQEAzXJqLmHSxS8uSiIpT14Hg2vH/trQeMa5932au
lkynsdrpbcfAU+UGwt/zv7adhNxNsIK2vNpLfsosYfpOJwEKcrGXCvKsUd2lwXksGH6eavE7mYI1
Qtf3TOPihtN4kLkGTH0B5YLg+/KDraYtMoaBwvMY/cWdPBr6q/QNvdS8hjglnXaafjSStzJ8yYPR
U8VzoMqPg+kJ21kJ1K6cGj8E0DELTzQM7nGx0bKS1XWMWzs3enwIoxR8u2hK5sms3E0ibeWi3LBG
8YX/SD7oRy7nHSRfkVImbONz1U0uRxw4U7eR0chMt/fP701DED0T+eGKQcdcri/eq0xa4cdn25Ye
p6k/ONn0T2wnnhWsjdteQfI4vGDEZzCOBhEI2dWlLSNLdZvJtPgcxeFpKL9n017uPrfpvhv+MQhO
ZNONFSjPAXVPFErAqVEXdgWKiPG/ppSe7n/5FbPh+8+BKJgiHpVWgpfLn5NnrTLWcpecRwKOfVTH
ueY6Tl+6ZR8+OIgQfxoGFPZUh1JlrBQM7BlJeOw7o39kKUMvMOrV6cGrBw0HrICUnGd6ZqK02d18
eJ+ZFEIQbNCTs9+nb0javCZ2ux3lzlXfCqF5WrHP6SUSsXS2HMIQObnpWmh+nQ3NZDQURWQaDfT7
lqqpUKmmYQMj/rkwH0mbXuLkXCX7UD8W1rFWOYYSjX45WUnCrh0p9eG5KsJQH2DF92bdhy+H/iOw
yeSTMzGbG838puXvNlwDhtxwWrPIJrV1YFM8D4sIsgsDWRiAtM6RYg9elcukOp0tbVaO1uwMFl4L
cWw8Iw2FWZB94SzK2NJ9w+7Ts69mKNzthEHNNmyOubHXpBzyhtFLO8bMi8FVmmgj7Mcu/QXOayNA
xOjSc+YnK/f8qtnJaae+xSsPNQF/0hdfboZGafgN8Ls0TD87vn3sCvHT6HdG7vysys4bfd+VRlS+
/0WspknG3f0lubXwBIQz69/ch1zOoEhSn5tdEWbnfACBqAzjuDMCWNjuW7nhzRjqnvExKHpQuFpc
6TjW817JmuycdamnVdFxnN6mLP4sZf/V9wA4YPIT6B3VosuL2tGw6kLdZDnzAom3YxMMK4fo1oWg
7sWMOh0UvmURlkXK1GtqFGVnAWbZq3vzpz+0kDRK+dr0zq0bD/qMaRcWj5dgGQEmKYiQtirz87iX
YT/ozV0yHgbz7EefWvUkjW+V/Oe3HQ4ekAt8HgCRJU2epdlTlgHMPSedaiC00kmuI2lHWf1y/0Bc
VRG55cjF8WRDnqyoywNROkUwFnqcn3XtrTlCCi1TxHK+NO1TLD4JtVr5rBv3/sLcIjzzRWxN6Zjn
Z9koGIkftW7Tls2/0TggHto54kGzgzXV7htnHpsk3tT90YFaqnabXa34yoTNWPl3atOdoZeeMZ2j
PwZh4kFg9ta5VwQLEN8vnZrvZ5Ke1vk5iLwmdnYKirpfGDzJyVxl0sn7O/fOUb/woZjjP/i2aXjb
iw6Dn9sxJNtZcY7TKXjSIj3a+k3SndQ6HzbyZNf7PpCHTRPQOhKlqu8qoaqeJZnwIwfJsNMpmHqF
gciDkLR6B+G+xnSq7nhDXJrHahjkmds23Ki9abhxGBePclYrB8fvoRAKUCnIzabdCfzVLnKGcVuW
Y3IUcRk/1VVkuB245S+pMlmez6IAgOtx4kGYf0rQqd6LDI29rqXDJFXNJpDU8IFyavmgUlJ9rScB
jbTVtvv7Sza78OWKaXRaZ5l6Eu+llKhQeW34y+I86lm213wl30novXiGRVlzyFJl1wlLfHHSdu3c
XxeLORvIOxOJ0zmfHcmlOwwnR6sznQyoZdZZV7xOUff2dOyj82DsExFvKnl+7spdl7XH+1996/wz
REGYjF26zQvTpWRPdtXExbm3bQY3vnZRebZmn7zyttxyJR/tLB5Q1WjVAmXB4uxXOy35kr/KuuRa
/jd75sXs/mnWqDHn373czY/2Fue/YfQ0AHFRnEX0t9196qEqdR6SlGoXp+f+Et54aiiigKCbyWz5
0/x4f4i9CkRDgZA4+blSI/3Y2RHVfhsVsT5t/r1v6eYiQu9GtQa+yCvNDL/LijTP+Ci9eyoGw7Pp
jppxCE3ST0qrfwEVqteqb+9MvMuFpATM7AUxH1ygi42TnI7As5NwkOFGKZEbD11b/Ij0t15tXSON
t0F2sI1kZxde4YebnoA7do0DWambSA9B6xFlq9GmcZ5GOX0wOxQqDDAF9tufLw31CqJ/tmJuPl1u
gtVOduQbSXHOG9srJ3NXl8lmougv2f2u9KutXIVfmYJZOda3jhkTKZDGEThRrVscM7vKlFCLy+Js
A86uu8wL89+R89NM32Ln0/0vvOWfPphaxoBtWeRCqHh0Q2gC/wyzkpL2z7YJxE6bVLFlehyRujT7
U5bS+eX6aHjxLA80G3KpLnCMQ/55Mlt3VJ7KqtwM0bc0+XX/I2+dcKag7ZmbRGF+eLGeiZa3k9mJ
4hz6kVtWrwUDmcmrbMdb1Yle+vRZFn9cXubzUMWllT1DS5G9uTw5pDtqabZJeZ4Uq4b0pzrkRpa5
ilbpXops6KPTGSi+JpO0D4dpODRhWOwqJ4cHQJugXDOjX1PvtJu60puDrXTpIffL7qDyzvpKmG3u
L9Atfw15CPV7utM8VsvI2ZF96mM8Ff7gdMzgZNnRThkLDAopcIdQrEFLb2U+XPu5yg8rKEWVxcWa
0hStWz8rz5pd75T+c5J9T42j78Ml8UrDvy1+dHawKW0g7SvFwffJjaXrQasCsQpgycitLfKRtsyd
kXNenpup3PrJI/n950ZzPD2yt5Xafm6TXzA+mMPDID5Vaes6pyl9HI3UI6UkKu4fQ3kvJWg99A9d
msKH+RDEbiat0TbcXqK53EodnWL6cp431IfaceSB39kF3T4UA6lqykQBEgGTFws1fQjx1u6gDtWh
MYzxRY3HbB9prbOhcaKuTBffjCYsbg+jDnN1dQk/0NtKaROpLM96GWwr5VAjvh4cc+shl7zpk2aN
qI28JD/vn8vr7hLXCE0RWaVXw0D+0gFT1xmbyc7LsxwpOzDABUPWwa80LF07MP4V5ZB51WD/neS7
JEfz1w6e+773+nLizZK+BTDw6FVwKKXftZa49ir5wS3HwvAm3WlyNAV4+eUtLyHPN+WhLc992f9N
fOV4Us24tW5nzVEtGeXXEhsgTSfpW6kt6t391Xl/JZdHmZ2gdg/Hy8wAemm+sdtcsvOqhIRugh2u
GjIqZbEdtN8dovSnvjL9GXg/oQTD6T50XQUvjtNp9bGJY7V0RysoH2W9Dv4q85aGKAeqexpUvezn
7gksopmWfF/5zbNfv/rNM14WbwOyfDl3bMZyUJW6zDlSx4fCQIC98t04J1jrg232WTMfQ9+bhO7B
h7LyrN48wzypCLLDdox/XrwDTTIkVuyo5dnMflv+c2jP9Mqf0vL7JGyPDuzWMV3Frl+ctbjxOpjj
9M4EpTPlwqw5eblRVVpXuZVxjCMAVXA5WOGvbBUIvWZk8aLaQ+pQDcWnqudgKtzurfafg952O1Fu
4viQpV+075bxlFAmBAqzKUpyoJVnb37VLjeXXAOgAh1+IPR498V3GpWvN2Nfngc93WlZ99bJa+ws
Nwoj5BVQ91JRQpmCS3dpA0ZRuRtEVp2VMfQSoPMpwreg0Y9R9hQGcCxZo1fJXwt/5dtuLS+lnxmd
Bv6S4e1Lu1mh2ShW5tW5NhwC5LD1PcnQKqa+glUc5nweluto8EbhPcjr0bK4tCUGqYU8UFTnHH2h
qNGfSxQLLUZypQDvXpWHMpYeVR9iPyc/rVzQ+a2/so2j53km8aAUdGm78qexGhj7ODvg8Bhc5ZW0
5NAE1BS7DrNQQzUWm9qEwjCu63SbD5Hw7LGvj0Ut4G1EX869/4uuQ1Q2fI6mqIHTrl/msT7OwRh7
uTprufoZ2N0ns8tZf+tnYYwoEOcHa1hzFPNeLtdgLttgFIZDzvTlGhhqxyh0X1Tnro63Vghzslke
x/5MrVStRuQxA5dqu5fAdZiPqNT408o33zpsDIfMtbh5GkVf/ACtBQlOi4HDZraERanphqnJQ4v+
x9q3Xsd+TCl/MDX/lA+JZtxkxZQosG13xfT3MMS8rL+DPv0dlMrDZAlPaP1TZDqerI/ukGSPdad7
QWjx3Mv70TgM5Rqk5Na30w1ARJNwXb6ixWqTyqkSK63OTOa7ciqj2AkzQr6ywrc+G7a8uUQH7ImY
9/KzEz2FV5mE/mz63b4uVbeWnX9LvTwwk7u9f4BvuSwKMWBj5g3V9SXZjl7JWjS0jjjbvrSt5NKT
O/ucNsIdMkowUye9FYUEhWaVPJvh7r7xGy4ZUOusTQsEitht8fRQWi4siLkEIJq3wvw5WisP+o11
JJFnRAMlYUbFlu6iVOV8kKdWnJlclFQa4NOzmj4Ha/iOG4cCpA44nfeCCE3Ly+0S9ai1UzuJcwr+
XU63I6yqqBXcX6ubRgilqKnS5wN6cWmklq0oLcHbnSddeFUIOzyN0H5tmuTmiv3HyrL+LUddY+ot
KxZn3c5KJU/WflfqDzv8b3bmg51lPBDIUZX22Jmao+1DrhEI14n3ZbLmrG50bfHLtEdVmJtxmMsi
p5S3cR8XKuc7pU8MwYHWUWnNEJoF9uA6EEFCDpjviazCL11n7+/v2u31/I/1xdFIozzpK8SEzjDA
e5omXBB/xPqMtcJzed/UHCAu3oWZZZ+Rb2YIZrjH5QHJBz3yizqtOSCmvNMqKd1LagfpJ435tFdK
+LNUedYlzJ5NQDTb+9ZvHU8Nvgx69bxJaCZcWgdjUigFkP3zKD6BhN+lXexOY7Fi5UbiOU8hASN5
J/QHGX9pRlLyulXNsj5XkcJ0UNXtCk3dIavwaKjtzgmkpzI7QGNxdMx2E0/azjCkw/0vvQExmX8D
Xcl3eng6DZe/QbWgHFFsUZ+hJ/1e2s8GqFukNLejk7ro2bSk3GUuodqguqpV526lVE/SpB1CEew6
400J19Lx2eDVzhO8E/dB5nLFPxUUSPfC2VOfJWnajwjF2+OLJn7YwSdFZtp+ZQ9u7vQHa3OM9uFN
tsNYlVIgPGepKRksahN3NM+ZWqyd51tXZ05J/v9XLcOMVJZiYs363Piunr859uQ26rd81UNcFzTZ
TpqY1LM1SO+W8Wwnl3rYMjR4JjiHal/dBuER4g63VvTtaKws3u2P+o+xxdmJssLIjABjqL87zvfA
/kLrTaP4dv+M3vIFc8eNyXKgc6hbX+7RUBU8isPYnCvifzn/2RnfOvBO/bCXkzc1eEyKb/cNXl/M
GW41580O+T5SRIunPNK6STUCqSAqrbyozze1UbkViGWQqY58SJ7ittobSeQawAX+dIwPIsS5qz6P
yQCBUZfDdfYYBFFSUOpInS8ELLFo3LpT/3RNgbhDWct8CuESPGGLrQua0ZAn0yRPbj8Nx+DYmjvL
3yvSo5Z2qAivoOWubtnC2rzDH25ZmkhtMspGCdjorPit1+uRW6lr+MprfOBshgh7Bhuze87ioFi5
48e+Y5dnVOjnOQGz8lKrehgCWXLJMfRTr8Wgj0mkDpmdF3tVUqWtnbbaTozNIw9Z5VJZ6Dfh3DK8
f6Su7uX804DEzFktoKJlYXxMY4Q5YmRj64hspsx3Gt4sNdy+lp+1YMXYdfnl0toy8GkrIxBtjbW0
ZLIKrlA9bjx0K7yksJ/lonMFpaAmDl3ubmUph/vfehUIL6wvtkFq+iltJqs8G5IP15c5+V5klWsd
yfmEXrwTWAEdQmUbx2DAI3J5pmyiA7vz+UY720/lITYOncRA0DGjsWGt3JabtiikzYSICtQ6i1dC
nmKzCGOJcpY1IiBWeYP/bHdPtSwfqiJ+A/G7ljTd3ELm+5GCMIkQqGldfp5WjnHrDEl1NhgIZ4Ty
lyU+V72yLROUlDbCUrb12DdzD2PLGPb5/g5e51Hz4iI4wCsCkSC95Uvr+QhzSybYwlCH3bz4DSR6
U+jNW2gU5yGWnjsLpeA++GROa2xpV2/Ku+V5YIDhO+pbi9BrKopMMZKgOjeVvG+gZ5F+iNrZQzN0
vP+Nt3wSSAEFrQ0EUGDQu/zEOBTwaggSfzlFizCobM0LbUHvl+7Myn28vhDcZrDy8BfNtOXL4nXX
jp1uF0p1Tqd08garMokymjWdtBtHhnLZO/ETeRVNn8WNkNLU5D2yqnP4VrexWwy226d7mGfHUPNM
fzdUOzt7SaWv9xfynWXt8iZil4MCWp83hamAy5UcGvRrlToiLRAqDfqQCNIYCHAiuZT20AqodN/M
mPnWpN/0DMozVIZugWMzVS136RfQghBhBaL8pOnhsBW5/DbBxnkYkbryernPdplU7SpfJorR5U+F
HoTPyWhp0HmkPZwEereLhK24kiWJlY27ijyg2GC0Z27YEadfNeynqepsLQ1J6TWxjUW4BZu+K2Be
PVGPalGlc9W2295fzluHhdagY8IsR0dqGZAbYJ4TOyvJvycHpKvMQGwzydVKl+md8ny5adDJAt2n
803wv/AvUi4KyC0KcVaNxyBM/xrG2gOcOXPmUmbYN2W8MSUHSp1+I6NJFwTTSzgxp4O8gx391MyM
XWS6pPBK6oJJ+lr2DMPSryurb/fX49ohaCBxmbCCipqodvmWJVpW0sHMxDlLPk/DY/DFZ+BFWZn3
vH6eMcLbTp0bTY0r3gn6psPk2NRuVP9UNdNTHHVeG+oP1CY3Trgy3HvteTDGwASAVKbjYfS+vC+5
7zD7nwgKOZbsqUl1kGOfIGWNePqmGfovTADO1ftlGT1suDpqLYtzA9XFZirsiIq9Jh8Y713jmLy5
fCRrs0QB9P7LRFZokIUMuiLOtfoQOTLULAcEzN00+CtoVhbv1pWkN8DgOvOTlOwXTi6KqiqIYWQ5
t5H0K5sJnkM3RERe0MFWqKnK5V9ytYYtu2mUNgEzCQApmcS43LFiKgIQzxQ+rHbv+3D4dZELwU/h
acQbmbVP2l/3D/2tBeVJ+n8GgXBeGvR7symzSWJBpf/h7Lx25EaaJfxEBOjNLdlmepyGLY3cDTHS
SvTe8+nPRx3g324O0YQWWOwuIEDZVczKysqMjPCEj5pVvgVSsyuqMrWNtM+Ys1bMjXbEqkk4rSlH
EA5Ira5NVkbpZ9FcCCjjk7pPCHCNBEz66KebczzzX7WMPTCxQTMJA8LsMNemIEOXaPLwxB+H7yHJ
qROpBznWd5J2CkztUIpnq9oitV8Lq2CLeFaRM8JdvlieGciNIuVl7dLdpanf7KS/ZZejc8585jzY
O5c06bterwr9zjxTpaEmZzpH2fehvktADlvBnonDfeBnjhpsVS/e56WYhIrlzzgxV/D8TS/eVaYQ
R+pYKbUb+tq98TXK26N0TqB8hBrgM2+Rjetwy9z85xfmaj9pDc9Ta1esR9uDYb0rIb+Is7dKeZLk
h4IH8u1jsGqQnhR9EyDM75AZiZ8bQltINeV8bTr4ZmySXpjxETnd9M7qh2afNzQUPMRmNsLMWvAk
lZkrADSleLVdL9WslAiyJ52drds5cwrqg29E6S73m2R3e5FrnjmPJMyD4PTAlo+LLiiHsfLCxk3G
vNw3vZzZhk8QvW1l7Rq9tDL/iotvp0iTFItW1Lh64tlhpO3V4Oz7ryr8Nv/BEHfOjCGBmW/ZptCb
TrMar23cSiwdWQh2SvcaSl8aa8vQyr6himbN4xQgRQGvXK8oLKwqboygQ5s9mvZi3GbPhufHf9uM
ZlRrHsrR0J6aYYKLWNUlXh/4HXTNhNxXMA3uFCDopAXH27u24m9Ue+YRESgRmNtcvDDTJLMqpTAa
twszm36kza4p0ha1x0qMB5zHHBpiJTjDcsCqE1VvtMK0dQMdWUyhzSKn6OvfHaCqQ8qIzmPR6/VG
0FhdGRUZkhnqHjBqXX+mOEplqRQCbIY/muCDkj4L4cYLZMW3eWDRFINpi/lyc2ECNr96MAHWuLVI
8yPpNXknFKDGWhR5djXQlw0XX/E8he4470a6ZLD+LXwCOIQ1yoHWulltlYex0Sd4K2Cmu+0Sax+L
MwQjJDxKNPwWLqF5k+Hpcd9S4IB2xase80lzlLNUFgczyc63ja09HhmhIKT9QYExS3H9meqiEwM/
1HrXQpP2OWhSbWcJlewyq6TdCTy8nKC0IEsrBfmQiKF838l6d6hiuFFu/5K1ZQNkZ/6PPGRm47j+
IaUa0X80ot6VGj07qgKA1UoadnqTfZL1+MOIe2946Eq5F8gQZSQGIZm4gGfw2qRVF3VtqULn6lPI
3QkSbldJYXiwirihv1Xkz22TiTtyC+GZ+6Z4SH2Lt7UIpFo0hC2BzpVk8+rXLK4egarE0PV65w6N
WOwUBLv3nW4JDnQe2W6IlfC+LRSmXNq6vZc6fwuSsXLnAscgmQBlOXOgLcxbZRPmaZr2bsZFa1Tm
d6N+alLdmZrfUzndBZ64pXy6uuALi4tAzpiShW4jFpMAiYruW/kae9XdPGcA1ZLxOAZfbnvYSrig
YshsIuUlunvLCzcHCpx5ej64EwyHmdtbg+2NFCm2NEJXIp9KsYehP0Za30+kKEanadBWD24EY2xb
QjkRT/eZ9PX2alas0L5DRRroKkWm5TPPBLBUJXI/uoioPCJhO+x8NdkLTb3FybAS9bht0YUDE8a4
3LIyJ/aNP8HXM7lRpwv30HDXu7KQy43E672VubmNCi4RQOG/i7NY6v1Ywr/XuUKYAzirbHULh/N+
w7BAk4y3HJhxnvbXp70MfMH3PdytHsu9VYKHNozIQfhuK6zMj7TrZ85siByIVjK53VK5NSYt7aSh
6V1xfBKU4LHMocqaovPcQZLtYvqWBb+8/idCzBv309oKZwS+TnmTvdQWB0rxu0BiHmxwq7FEj7Fh
+i53GvP3bcdb+VJgcSm9Qw0A2+RS7aHuBNQnEcJ0Rf9DUUR2O/24beB9JOIrAR3nb4dcnhfA9YeS
ui6q9MwX3crI+30RiSqvfX14AbG0y9JZLwjtjP3Qa+nGZbhm2KT+xsMKJBF3wrVho9akJJ5CEbSv
CT3NQR/QDxGcQXTCjn50ssUUuvK96PnxpRjkoia3bA6Fphf3ahdMbjm0ttjf6XFnD+Px9m7OB2fh
jQwAUN3iDM/zGYuDFVNM4bimk5uPd2n9I1BUBIA/zGVhLd8w9T7AMhnPw55qGppn79jrxiIbesWq
JsDa5mFIuvPU67sefR1DmE63V7XihCraURRK2UCYOxfZApXLygzFTnS7NLEcoxWDXVWVxcZRXvlA
9GCY74PagPf2ko7GMxJI3q1BdP20d7LEnfzSMbaIW2Z3XnwgwLbQI+Lz8NAs1RDjsBIaT1BEt0z3
44SaNWLsfoIa5lFRoLxLvb0svt3evZUPBdYLtl14aSDaWNIMgm/14lgTRLcdNIQU6hTyxaif7Fgv
T01siRsfa8UFadRB6QM9Dezty0lrTypVtdRLyU2fKy1zSsM4eNKDCbxkyLZG1NdswSIha4RAnvFL
IETeylZRe7rkUjMOw2FXD6ETxsGHQn7oP97exffUHkyqM6ULdbKK0Cy9q+t4oYxSG1VJLbuFoB69
4SkQfCifKluH1awQf4y1DeMvzAbSQc3yp6Tz9mKQ7ae+OLWB9Fz43UH0rC+3f9RKDLv8TUv+s1Zj
4CwfCtmNi3A/hbvBOwj6faMeU/O1VZuNA7LSMJwrXxS+QJHydZdzTUNgTrTuYtEV9LvET21P+RRW
yQ46HiN9joVXGnlMNx1ur3Hl8HM9IAcyi529l3YM80rtGyOT3CYdA7s3uoExM0/ZiGYrnnRlZT5E
F5UTI1U7Y6ojyZ3XlWsMb0gNFPmT48ujrUQbUIk1a7NWJIGARwlDOdfWUqpRQVx2klujJwzvuOw9
MUo3NLu03vCQlcM/P3lmDWUKzNqysiFrcSF6viq5YWXstaiLYVeOOihpQRRmyVbRd8UfqWrIRBsU
eBUuu+t1lVqf9droSa7V1ztP958ZNI+0T1L3XRJQp+nd266x8qYjtWN8AWYq+nbUh67t9ZURJ1lC
Z1ym1lV2n6b8t5I1TiaNJ03bD7kACx7MnvGjFVuPnTdsOM171jvi29ynQENpTmaXV0ZkNIlu+iXn
L/1njPwvI2xfUL2fhEa/LwzFHoGexJVyJHM6RJL4Vg+j4+vdqcxdGK5ew0PwWJyZ0ry9Le/HvOaf
pRHvOTdzDrwIVW2CmEVp8K7Pm2qnJNhUXyrTlfpDYn6LomAfUGylpRL/ai0bCe+uAjWbvHbQf9bi
L9hoHyPGWTxr64etBRB+GJhL4GQWzCKL75Vk0N0DE2K/eFeMaFFE/riLwsI2jHbvt6Y9qjATJOOx
3lRpWQkjBqkKJdhZ1h0yr2tXkco+URuzl922RTOuE7oSoLCwpViydtwYMoHNBJaCeY7s2krfa1IG
KEZ21fLz0Ec7rZ6oMigHL9ui+VkJIfPfD04XxNH7WFxHoRKgsi272aTs4tTfgWiAo8K3Q1gjCnN/
26XWrZElmzIpM+/Q63Wl/qAwqM+HSyPTOJRaaO19puEOAxx09kA14bfQB9nfZxIIsMFAQxvpDxD6
2mio63FgGKNMY/6zlhk70Kr7Vnjqm/aoZ1sFmRVcGbcLr0XS5/m9s5yhV6ugbRB9lV1JmPY5AlAt
5Ae6r+wncdwxfOx4enGnh89++GYV0X3b/1NId73C7PzYbxzgNS+iZsE0L09j5twWuz3ovVRO8iS7
5niy6i999ykyPo5bVN2rVlSqCQaQJ26cRZSQutEyhgZGUTFKXqRueFKqND9qZvPDs/QtwMN7CDIx
aZ7WgCuKlsG7MZRRj9I8JmK5aU1Rujpa8QEU8EGr4/tBrD/64TnrfhbWvmlVe7LEvZw0uyQ1+H9j
Z5RbfMgra+eEqvNrQuTVvhTjmbJ+yKIsUd08PVpDD7tFamvDJwhYbp+b91h+sECXhhab7HuakiVD
jCH1QejBUvjxbmxRQ7WGRyWLP47mGS6ASjplMtIbU/I5rYUNHZmVdw1TmiQa3Mu8bpYPz8jopgLw
mupOmefvwybv7ryoEp1cBd19e7krQfbS1BLGgRJnKJbRoLppLj4KQ/Iphv7rtom1LzePCoDpAhTI
u3MRFGAbLtJQVV0xa7RzLdN9TftcOA3InB7U7QL9mj0+IUUeXoXMzC3sZajDaD2nx+3GbF9pzU43
XgtN3fnNRg9qbe8uDc0/5CIDlVoxjogH7F0Jq0IW2r3p3t66NUfgqIOHI8IBHJ9/wYUFs62SbpBr
zaVPU6LfaQCV3YDYrB1zavP/2lhsF4IWhSGmlYaBYT8WTlCfLCF+kLz6MIqnQgahOhXPVrJrhxdL
6+7b6kPRvvbioWIG4fZy177c5U9ZbKg4M9imYAy4IZN9LtfOvKkh/PXW1q2/urFcUiTyUFGD6Lre
2FGrR96MbGySQGKTobD1KkcbJdO1XJcaM1kdTeR5PH1hxNLLklljQ3O9tEkSO5Zq8sxCo+poVN0u
9xT/UZa6c6emRgLCOTwpHmMIeWsUj6YabEHLVzeXi5lpP6g1QZhfLxk2JG8sodByc1m1jenBC14S
L3L+29Ze2FlU6cIWoJbYWZpbxYWdRt9VWLg6YSPRWDt6dBX/t5jFwchbP/ODCiMspFZ/9uYW0Hdt
t9gp9KUgB2VycXELeBaoEdGqdDewflbSBODv26S0vPZ+/7XL0xv4ExZhSqOkev1VPIhZulDNsBNA
k1IjmbBH5ana53FYPjFms7WutaLIXGWkvcLEGlitxecxirqpIjHU3V78Jtcw+BvPRv+Q1dlzEviO
DvthPOovoX6MdDvVjDuzOXWvagzxxz7bYvVc2WSk8/7/skVjb1laa9V8ijL4hVyPV0+an4XK2xnV
szVuIe9X3OXK0ML326o1CzALuIvu2zQT4W/9+ysbR6HYMc/mkwkuCp4xPWlx8ubvKA92EVGOrl3N
O992lpWohZPwRqSeAwRm2bmArLIxvaLVoW840hO2w+AMjexGEF5pOWt0nMmrRXoI+jvusq5oAm3k
9e6WSTQ+9pr3KkBis+tKkEVGkonQGVsBVKiqVpykzjSP8RTD+woAKD78/Xopg4CNIHjOIL/rw6GA
lBzzLjFcyXo1NIQz9UP5X7oygDsY64GzYWblWN5/YT/0pdEYFJFPkJgo8oNXb2D41vz80sRyHa1f
xFKOCUuhZhRIb23xtU1A7Esb8OEtQ/Oj8CJfCKRgYASgNFyl+hYH5m7qXv3W7dqtnuOWneXNJni6
aLYtdurT1GsfU398LsLwVydupFhrHn+5c4swrGVm0lVebuDxDOgNdh2YMPb//g9u9q8HLHPgsO8T
T8oLw41E+poIVXXhfertbhuZt+S6jUA1j24jKT1NCdz5+tMYbePpyWhRaEPfbE9Ekh09HpV9lU+W
E4JlD0I/uAvMZqvC934L5xl/UJCwvpCMLitek9IkrZVniou6nhNEHwyanAgX/v3qGMiDGZO0G8q2
RfhTokExPLVSXLN/MwBj9dTWw8fYOzX9vsu3QHPvaxs8fri7mECGrp/M6novxboqO0MeFJduICNk
UbiX26Teq6GxKyDCnppuo/r73t8xSLzln/l1uNQMtIahogEjKW4/7KPWrYDZZ8m9b20par6/p2Y7
tEdogVONWvIhKz7kijmdLrcCbePwBDRtxZe2YNPrq/nXyuJQFWGvAaSXFdg8Olurj3PhfPDhkRk3
wtGa69HXpAsNeRVlzcW1m9RpGUUQA7mqIDpp3tphrtmevmFlfTn/WllkNP5QllrasBzaQYc+fq4U
hAakyi71jYR+azkLJxcC3uw5Q+Mu3me32TkoP5vG99sHac0D9JlwnMc/N94yH5zGKdQahYOENLT6
EKVh92Fm6tjoC60FI17iDJjzTCZFWHyY3Gr7RJ4a1W2tj6b/QWP28GxBZ1LI3UdfUEo7lIdhI2Vf
O7Qwmc1vD2KRuMSpKGXRRh2qAi58i3uz+gXx1JRCH9qNOwQtD7e3cc0nLo0tIoTpDXUSFQI+IT8V
4Te1OAUol2sbDrG2JLj65xckRDlU5a7jkNA1zYTcnOrKffRZG/aThXrao6QHdw1thNsrWrP1pwCP
oAyzQctPpiRl2BKDVKbIwu67nqe2r/yTNt0+Kjb2bsUFcT1wAuSZImTx8zG4SCJk1R9Vc4h01/em
6tQnyIZESVz9/XrmKMfACKglQt3i1FaMhlWtH5N2ZS0gr05zO6lych0CSMGLfmih//X2Bq64BMBn
CFrmbjDV/sXH0iY11kG9Gm7B6YOpJdUco9QeElrtjjaKd//BGiC2P/Su1PEWDtjEPdSeNdbGRoM+
qfPpVO4QMRhaZ5An84cOJGJLn2NewSLFmKkkEVKCMImDtojrbRsqozpxSwklw8uKM6W2kJ2izHzO
vehD5W/1eVfioUwUAeLLiBY8jYs1loiwW2mtKa4n9Ts9f0uDwZmGLaDy6ne7sLL4bpnSTGWZEzfk
6U7pJDtrfabGO4g/Nu6RreUsti8Sh1iLmMBxJXVqD6mUv+l9QqPLK7eUyVYe4WA7+FRQCRDjJXG5
c0of5G3kq9DqDkd1coUxfCn97iGjVpI0z5biyGNul3F2V5kd3JsfFKQafQetqilNHK0slY1H37y2
d67DuAoTfTP76XLsMJPTSvQKTwF7+dRY3u8xkZ3wOdCPk+cWNfXuuPf/wwkBHjA3iyB0gd/sOsxA
H8FsUVpQglNk2xCzQxd/TMdfAWQmt4/iynelgAPp1MygSbFljncX8Qz9V0NsBEo5o/BsCi4dg07f
eP2v+OiVifknXJiIprGIaqXh9T9N4dHM9BOFv27nRVAJEG3yjRWtROgZuTpjdSAY5xa/Nud3Pfwo
pse9k4f+g0V53VYyb4sHZ23fZImyvQHdC/FkcR5MNF/Cpos1128isvmIpjP0EJuc+isXG60OsuoZ
fTArzFwvptZJ4scuo8at7iPm55MMPg8hp5n3Kg7V8bYvrPj5DNtnHBpYEE2txc6lAGUTNaHC7Fnd
kaEhp+92TfUjG1/rJDiIaKzHn/+DxT8U8LOMBaSC18srrN7v1ByLoy+/KkEQ37ep8lpXjeEwHcEd
lITBqRsFgVFQOGRvG1/zS1hLqO+zwejLLIyXJC+eKDScMQRfU/n70AZ24tVObLm3Da1+RGZ+UNzi
WcZU9vUqdYa+dHWikic0yb4RfzXKm1Gdm7Y/9P3Ghq5AEnTOMZV7XAZkpr44bI1pRIkUU2ozu/EQ
9eWrr9dIqf3Ks9ShduXUwnCsfe+FfvvGuVvbTjrptHnRIWekdjGs2IKf9HNrgolIzxDLRstR7j1H
a6wPphT+vr2j7zVYUVy6NLb4dg2akszbQ3ukw3MZooGii+I+1ZLi0egk66cEePMuVEL9xYq7+y6d
iiehbuPvI7pqh0Ayp9b2SF19p47lLRDb6j7QipXpDwMpXfp0FPRSP5gJWixl/nNsvst+C1NA+j31
Nrux8yoXFxM1C5BQUC8jprgcW4u8svz/yJqPCBtMO0HaeZlx1zRwQUp2kJU2tMK/miE9yNLb7S+w
Fv+IfiJodx0A/1IOpjGnegRzY7hm/uwH0IDL9//luadAKAREj1YlJfBFIpBoSUNFlfqWlz7kgBHb
rbns1dNC1GFCDlEgkAPzt7y4mkYpS82hQzdHFPwjWONTYqFZYgpODPl76TvVIJ7Cqnci2C5v79+a
lzD7Rc4NNRqfbhHYKarxwpxPS+7tmbfYSbVhN+o91AwbUW4O2ksfuTD0ZwsulmglnRB3MLa5egBL
QudI2qMgUTkRYMJDM9lSNqpBa44BHgKgFjTgM7T0ektbpRpNqbB0tyg0W7RyJmA9O67+Q+EOyrD/
mVlOfkvNpPTRhJmgMswPaS31d0M//ISpaONSXEsn4M5mBpB0HuzDItIIMMaUVAkNtzF8O20ip6+S
w9/7AjOnYM95KsNgI19v2TgpDNNOPmdJADvZ1w5QmVSGtyIT/j5G4250LxhR4+MsAWtjMQQC6Z7u
GuLnnsRoqh48yZ6yLSmglRvvys7CCbxmmNo0YkVJdTLMswlrU2ukO0N2R6PdKNesONy/thgnWtw7
Vt+i/zM7nNgotjzcCSaK4OrdX38imDxmXBoPOiYsFguaxqCzYLz4EyhgFVIymNSDqXKkCqB0JRtb
rMYrXgeUScLd6H8y/7BIxaxGMj1T5oVcNj9zSQcC+vH2glZ37cLAYkGRP02iR28dWb1vcfJcKwGX
1Om2jZUYxyLo71NXgGF2WdWP4b6uizEzXK05SdrvYnpEV6GOrY0IN//URYS7MrMI4mqnSELVspRE
D729VuXx0Uop3ma5FDp1Pb61eaudSj23PgZJsRHuVhqCwGiYPaRgyCrfKdErVht4UzaYrhbVjtyN
d1lnq9MrTwPbVKq7IPgop2+tBpBhSwNoBUJxbXoRmuRSKKfQwLSCTUlp7qtqOkpBvGM0rP+ZqYnj
e8PeV9S7zEKmx0s2Knzra0fui84gHDRQqVwHrj6ORLnsYhMse35oB/9+TIJ7Xqv7htao6j3IevAQ
zWNWkZmf8/jrbfdaOyNcMuQ+1EznqeZr62WixigijqYrd8gFJ4kcO6EobiVZK/cnPRtrloeB7hvM
7bUVJgSSPC2BG88cBEP1LcqTQw9ZRgTPU3jo29+3F7WW2VIBhkyR3IoZgeWLT4v0WBg8EXgzGNjh
Y2zu8hwJwTtw73ewq+4avdpN5iehG16L0q6QQ+usrQr4WvgG1wH0h0eZxVV+veZYQw7WHylyCr2+
763uzie7bv19oesnf2t2ei1KgKXkAYZFGs2LSGS0pR7XPR31ZCiQec/o6CS1op1SudAPsplu3U1r
kY/3HhAPqoDzTOX14sZR8AXkf3mnWGAdRK1QbKqiCM9F8ka7YnVlqMPyGppRD9riZjK7BD3YjpWN
XXPX1AZY8D6X7NJ/DEJ944JaAcnjnhfGFmdRawA21aSa7iCFWmT3Y6LfFVpuxjbAkXw3iVMH9Yla
7xQ/zPfSkO41OcptpUGn1stFO5uAr/YKFAu9Z0gvZl2U+yEplXvS/OxOGKMIRb96IwteO8Lz1tAb
EmEPW5LMBbS8xCrVQVPk46uoyCd2ayNAr5sg47Hg9Zjnbq4/dxyU2Ui3VHfDRP9VSOX3URy3WD3W
zsvcRwZmPVNlLgeJZD+uh6bR2Hutd2iXH2n/Pwym5/hSdWzkYKPvv+ZXVAXn1wMtCKSOr5cEFVYa
5pDAuFPaS0+aktDuGK3+qMrB+CMZhs69HZNW7UHvNktBc8dZi3BgtWOtdxZZY6DotjZOh7DO7Tp/
qq3scNvS2sfivDDVx8LItRZOnApQPYF+JT/tjPAAzqZzdL3cYiRfXQ/ZtjKDxRkNX0SAotbGXC/m
3Cfrj7Gcn5pOdqaC51FibaRAqwu6MLXI40wtDKVBp5EDwWi3C2HMsc1U36JIWQtpZIk8iDTQctry
jSfPDWs/CIHQeDALCTpyIIExdQfT8rbeKlumFl8INEhHX2rOtnP92Ke6abchcjLJMG0kqGtvc+b2
GYakCwBVwJJN3SuaIdbViFdR9hJ1vwUDrHJyTIZDaMQ2Yq17K3zxt4Aoq65BBZSOJXkrWtCLoyVZ
ZWRFGNWK/D5t5zmj/EUN1AdNr8//wde55md+3VkOZ+EaQen1Y5cARxLV5FkJaKqI+calsLYanq1k
pWDVGPZcXK1N4uuVlQ6G25XNqbeqQ+T5n4tAfEST7sft1ayFwAtT+mLjkt6My8nEVKzW95r+K1S+
yG15sBg8idINW2vLglkLumkefsyvzn9+UdJgWFcqpJQoIbfpYxjeyz6jaUPpCCBCbq9qxRKl8Hmk
hPSP/G9hyUeoFMJ7MuyimDKHF8RXiclUs4Eu3LTKrZfsyh6SdVGJoiTFV1uWToDVKqNSBZY71OEx
myxubThgnVHInSFuf6WKl2w4yEp4QtF5JqNSqCKqy4srA0NUtkNuuZqe/CrDNHTSQbCc25u4EjIY
aeRupI3F/fgn4734XKnE5WiGreVKYOVtMZJ9u9bDT4WqHW8bWts/CjXwv4B9hvNw4YOeFZRToFTW
rKtcZ/dWJRx0jCU5IsPKl9u2VhdlUYSeSd7598IzyCyL0apGy/XbM2iXTHqK243MZc35eAf8z8S8
3It9i6MgZLS/Y98s1aH8e0CrGDKJbBf2W5x1aztHTj+n4dTtyBSvTclDmJZ9yWo640cXKff5a5VU
9lS8kev8hyNFw5pGEyT1FD8XH6lH3RsSVtFyjfCxqh/k8nH4oov/3P46KyUBuM9giicWgKNYVtQY
2BRqkyEGt++/1+FnSX1NrV1fozbif5DVGEaijW+1uoEXBhcpUqf1munLkwV+At1OPdmL0td4emFs
qCvrjUO75npQhpEAArh7TzaVd6I0ap5mubrq1v2nLn/py63Z+DXfIw2bPVsEgr6Usp90qHVTeOTc
Tu4d+Ia0HGVR9bcsv93+UGtrYbR6hnxaPAGX5G5ZmNSNVEuW6wVNvAN6VUCjKaZPmZwdb1taXREj
6qSVELQwF3nt4n5DDXpSPfxO+Syqkp2H59Qio91whJUZalDhdESoeck0n99Fu7RBIlcUPTiKtejA
0uuTKTW1U6kQ1zVlkD1KSfQFQr1qT7VhcnqjF+6z3MiObSoJH6JR6nbqFEzHNFDEvdLFwAwUyHhk
ND7tRpP0/e19mdOMRfXsT/eT0UymYbUl8qdUjXFomKpwGUx58ir/JRMeM+9j0nVHjeL9aH27bW8t
r7s0uCR5EAUWImme5waa/I/lSYY9c1RWvC1p1NphLJHcefB6xHalbr2c1twNkMPcl6Bw9M7dzCmJ
x1gxLTfs32B0soXmh1lsvQbXPA2uwhnMTBpJF/Da04w+MZWwiTw3HY1kJviPj1KsfGvQ6rWpvRcb
AXUl9MAyOjNXwi4Mc9f8cy6uCamHPqIJOKqadpbD32WLDmp41gP4hqINX1kJq+Src1MTP4H1cRG7
rWICeVYkgsvQ+07No2OQjo7UPY4dQyORo8Zoc+ZbF8bKNyN1ZYk06Rh0X4aIshIg7x9VwY16+dgB
LvYy+WDFG0t7b2WGilDy4kb6I8J5vYu+VGrDUPDRZKtGf0a1FauzZXWjIvQ+37q2sng9FaonWbSl
PVfPesdT812wNZj83vlmC3STYGKnpLbMWD1xhqX0mYeAHNPcXyEC3QnNU9q93D7F69v1r5nZKS+c
ru3F1FPCHB/PhOohtNTpXvKyuzxjvPm2pffuTWmZvgvvQLjH8fBrS2lYc9l1sjWD51PPdETxYNC4
j+rIjpWNm3WloG1AW4ktRmoYRFiyd1XK0KRSUfB9mkPafhDHztHUx7FPHSE56PFLIn/ye+GQWPlG
IWzl2pgtz0yWf6gulnBBUsmiLjS+W17/kKLXSrEzY7KL9FDoR1k5T8GhLgFyhOYH7yWrDqKwFwyG
rj+IQfxV9cxPVbo1R/D+sPOL2AwRKmO2fzleG3idpoTUDoHbf8+6wQ51p8vvCdnDq9wGjr/xnVeO
Bl2cP8J6IHk5g9ffmaJF1ZDNea6fEEqqDhJeWDu2tFNX/HZOCeERYaQFEu/5zy/8thdEf+r7mm1G
EdmL96QfCCN/vu2yKzsHQJiITB6hgZCYl3phJDfCuBcEwuRUDgerdpLucwB+ivumGHfj+DM1/rlt
cOVORXSJuplBKwqWqmWtRFJ6tcmaSnCNvB6qfSlIsxosIGZkradm+IG8fSTbIHHTTwIF79YpAVYh
0VQ31t93LmcHhq9tLumjarRYvFZ3JarTmuBKqUY3rizfBvTUN56UKzwEWJlDNW8VGiXvXhFjN1hj
rrBgM7FlOT2pRrZjYNVWRtOxmkOS7evmyVTiD4BJD60Akr7f3970NVeCVRLMKwh8GBMXCy2qMdY8
yxBcofhamy/KmEGP+NdJK89LJkR0SqFosCzfZVPfSv0kpf458uEP13dx8WRNkdPGG0nZ2lou7SyC
rIGObN3oiX8OIqAhY3lfzmMIxUZ4XQnlV6tZXBrhVNa+psesJpqoUt7PzA2abmfI8XVbO7fqIcbM
gk0Yp7y2HActB0YqUOv2z1P+LVH2ibqLJPMOlb4XTT0FRbKLqhctKe3BhXTh1A7lFkJl5SbWYB4l
2aTmgT7HIqD1gibn3qT65/n5LigwqynPRhIcNydv1sIN8lzgsEBLzynMdbix0sw0grAKzs3LGN7X
4a+hemgKNOD8N+gIPDHcavvOad71kwGG3X8NLtPAbNIqtRKb4JzpOvK7v0oh2mfzAj3kasXHXEJ+
KTwXSVRvpLrv3yoYpriDrA0vX/Lr65XOhXujnTAcV8UhNjXuwy89fYhRpSj8ZKIfdPuIr33CS3uL
N2PepARIow7OVivZ9ehOsWcjKztuojbXTgZ3H09Twjf/s1hYqcnKUGd9cJbjO238UtQPgf6zN3O7
Mh4BE5Dz5P6TXM9zVdL0fcg+1gLEXN0xLDcCzloguPwhixUbYSCCVpWDc9U9JP73Wv4cDBvus24C
xaxZosuQ5fnPL27HxIqGKZCV4FzgJ40nO2Kc2023Vbpd8xUKxFBY8E5h0mSxkqGVlcjS4eFpgp2U
fx+K8rOU3kXnxmjeYvPT3zvKpbHFWUcVqor7xgzI00zyCfUhll6YApfrLdbVNY+8NLS4dMpUonVd
G8E5DONdMf6S4LxTa4l35RaT+3L/AIFz78y4S97DFp/r+jMZDadZ8aA0L7O9FYmHWtoV5QFAyi6Y
9pa3cTW8y7yX5hZ3QyupEUj3uHdVIjVFbznbScGPyfjp62dZl3bm+M8YHrRwo5W6PHg0nRmgJx/8
My6Aau/1KuVCCzXNU0R3qspDIqiRrZr9uRqE1Mnr+NSE4u/bnrJmkLSaJ/TcugCqfW0wlaqq0+NU
AhNl2WUG8aT42Whi29NCpwv9jQC2Zo2smhrETALLDX9tTe5zA2KCQnKHOMwcrTZ+eJl48Crza9uN
CLCoW9nf8i4yONbzLAkE4jzWgbFcG0QDLK8LwK3uJMYOXOKPmTJ9FoX8nnFdBymWF6X09k25pQM0
f6bLG2lhdtl9GkPD18cYs1Qzf1tB7Fhi/fn2h9sysQjREWOnvCcCz+1j+T5NmgOthv1tE8vIOPfP
gBhSGOQYMY63+FpV4QdFa4T+2fLTw2RYcOhKd2H15baV95/o2srsMxfxF3r5sPMSckpxgN0d3cBM
sZxU+pgk8Sng8dlYT7QAPt42urW0OdpcGE3C1JO7BqNKy1iJD5Qoh8Zc2jjN8wZduwFLm9k6wRGB
jTAW9akxVqdi0LCiZrWtVPAd173Tt/dJtNXXX10P7PXw+VHiA7p7vZ5ey9qhLjL/rEFXmFkMPZe7
zZvy3bMOh6CKMzduOVCULBdWSqEQTXVQ/HM/GEAZfcGuDSZzkpf6kMXBn4GgWNKTHQOV7u3v9d7b
sYx7kVBSkID/6np9UKmqddZa7GQgp6QdqEYMkWocbltZ2UUeiuRzZAGMZi5Le3qm+tAde+RX8v+R
9qU9csLM1r8IiX35ytLbTGYydCbbF5RkErAxYMxi4Nffw+i9b7ppnkZ5rqIkI0VK4a1crjp1TnlE
g6HfaukxtzdIvFZ2xZWVxbFKlUzPMxQHY811IaT7yu1T1vKdUm/0ud08OeblQmYUTw68/vHyn4d7
sckHg1PDLBByGMmPvCt2LkhGrPKFD39q8VQ03ztV80frKAdAYft9U/xr1/C7faT/ANLBpKK14No+
AIzAOKUlwf2lhZlFwnJ4Hc9ARW7FxWvrNqMuZzwkCB+WFNx6WriNlyHGp8m0L3vng9orB8f8eH93
rK0bOjNcZH5RokYG6no4A2AhLssGEmsWQduzA1rh50YFtI1vJN9WDbkqnhVotUMH08I5QbJFOJ07
kthy9w2zj4MaZSoPnCHZSFusnSqInCKRCS6QmbRnMaK0TvOyV0mcGNn3JC1yX1NBoHh/2m5CqZmG
3XqvbmD2sAsXNxU6+EqlLHkeF91rMb6AMS2ctPbIzJ2bVztXpMEEAko8LraA2O8pj2v/O0Ps8Asq
vO8n+np8ejeqbmoYNJ6F3C0wx03uXrXRfvY8KNOhdsje4UFHHkyn2altHQr2VVBza/y3ywmg/vzu
RgHufedcf0VpSq5QJ2VxWgBJevSqY57EQ9c9kj4/gIozB5KDPDk537vZ3iuHZy87VOC4hVPYWO/b
czJL84BkEVoa2MVLDlZhEjSH92MRj+yXwd+8PqrlhtNZRnhYbLSXz4ARYHwg7LTwOVnGrEoXVREn
luUr9QP3NcjcWR8oso3399XaYMB9hao9ZOZRQ128cUaatEUn6yKW3XCUycGuwIpmbnHXrSzePBKE
qijUAvm1uHjE1AqQJWtFnEFC2kSSVmc/1aT+WIxv94ezcrmC/BcTNr+68UBcJhMcwtV0TPQiBgt+
QKB0031tS/Tx5qeqawJtpIFtIkBKtrAWN5yS85JdGl68TKfUdkeFwrDN40zWfl+9EvPEB3PPCh7k
vRJy/JUH4Fo24Lq78Q/CMrvZt158fwqWT7z3D0GyeOZeAvbDWKwoOA+AcJvsIq77zk9p6qfyUyWP
Ng6v6YBfr9jYQav23mNbADyB3VoM3MmY6+DBj+Ogja8mb03hM16KoKgH+ygNjaJrsWQ7Wpn94f5I
104JHlzeTHGBS3qJtWNVrwxo1AYrjdmdbIYo1wldNSSu+WVQhg1ja24QVBMerpI5nQMyg2sHVDNL
1AK6QzgpBa57VJyfTcpJ2PEkpIrkQdGSdmcVJiS7vEzZV67DHpNaiqNWFdkhbcc8dIeSbUAT1qYf
FaaZsBiXKlR+rj9Lol2jHGtexsIrH83Eei1sdjRYchx58lSXz4IqW1XV1b3uoDME3dV42qCsdm3T
0pps6Ihdxo72NHzN5L434H2Heo/qVZ3u+zrzq/6j7Zx0rfHn+nj+mZ34FuHNfK8u7iXUIoDMnlU8
gHNYbPQKZOlumpRVLFKg/SejdiOtp+N/4e2hHGPPglOQXnxv17kI/wwLUuKTCisZrliiv0Ebx9xY
wvetsxgJUhazdOqM1wNS63o+G9nqEomFMp5Uz0c+21S+QmJF/jL37giBBx6ayUHPVB9yu8I+MfYD
BBnyIQG3WfFnrL6WT2j5nIZItnuJF4Wl7zrV/9eCPdwKJgDCIgDhoSvIXBzzVuloOWjo+LHpuB/b
5o2bIJzKxFaG76b/6d3QO3kbfgJdyGJDT4XVaaXZl3hUmtAY5m5IqBoABRh11kn9yclnjgIct4I8
CZXN+ujKTYVyGzp0QAwyW5///WK5oYc9yTJDRlYFWYH7NMknRTvl5Md9z7Vy6wL9jGjeQzZuFkK6
tkJsLx8BCcKhTRQE8rnf1nlIs62I/j2dt9hYSJLOj0w0oaLZaRE0qqWXKEqGg5pOh4ZnvpI+98g6
Nx4Yy/NI0g+C7+kk8UKrAs+NS7Jr0h/gwIAWeOET90RfCXlOh107BBrvfOYN+9J9hALkSZEb4frK
aUbkj7wkWs8RXi2JpUgrnRxOt4xZBUIDy0U7R8fzYSOMXFteAEHQWg81XfRazF9xsbzcG6aht80y
ruWPFOLyBHR91QQizz/3F/g2HQNIy8zxBIA2GF+WPfwqVLvcvGVVXDtnDxAx0vyBtFYwAoXi/ZTs
RSb2xjW8chleWVz4ZDq0jGZIuscuyETqMqxpGfL8j14XYa9sybqtHlIQFACsCBwhEEqLDaxlRmFM
pqzicQxoJbFUnyvno9c00Lxqg5TYn/PuKHoTb3LzpSYbb/+1xxDu+5mgAN4fWNClj2CA2yDNgEir
4j5o8n2VZB8St9/VjvJR8vF7WUHlqOs/FUPjJ1MzbVwKa5sVpwr5V1QAEYAsHHY2kqTPRsbjUk2U
XdPW5ZexUdSNp/KKlZmODNS3eGzgqlucXs/OGGV1zuOhbpxIutNwLKjQNgKbla2KVz9CG7xcXYRw
i7lsFLv2nN7kcWd+ZekTKZV9omoHjWhQHXUCR6J23P8jYgq+FUgcQJqAF8aVZy+OoagrW3RaVcdF
3rpgYK6MoO/NLc6plSMBA9gd6L5HMupdTOPisLMpK1NFaeoYTdefVBaRtD84qQyI/buoN9zXike/
srW4N7hJ3brC6ze2RhS+JvMha8aT5cmNnX+7WNj0KlJCgN4DwbPETVkQGyRNXYpYNXddNxgHU6/N
nRjoiVL+pBPxvW1Vfee42VbXyW2cCctgPJsDISBhl6AFhoMwQrpBxGNxqigeMN4TMh0KzUPDi9Vk
qw36dj5nc6h9z71CyPoud0ivA9zi2CIu7LDpH5TqCTCDDZe5Mpn4YuBj8JpHHWXZMSZgW/NY2caa
rB+AsXl2m+85eSAU+RTb/V6RyNgMb27PtPcucoWwGe9FNGdcX0BSSL12Gtpiyri1GyWdxa+BAbt/
/azMHhoIZ3Uf9PbNiYRrK70tSqYxu4uF80uBtoBVgZb+630ba7MHJDmo/mfyPdzZ1zY8mdfE4VYX
U0MLVQK1EGSvT33DghNEzP7kHMpzZrO/b3QlGwvmakiFAeiL5z1+X1utZGk3ed62sVUYz1XrARBl
HL0+9VF2qDPrcSLEz3P6tcuz0E5I2NMnypoNx7ySZZi/YlYlnouMeHtcf0UxMUKTrmpj0OKG9hDh
ovQ7FjXjN9N40hTVr6o+qAHW3Rj9yrpe2Z3X5MKjQYixlhJKRnH3R7qha/q5EnMQAUyh9ZR9dqIx
iwbURQzfKwNn65mycutejXrJXV+kk4VLF9ZVov4Q/ZuU+zQ1/UFrInjxsTmAoAN99aGJS/f+wG89
+VwngcYQELB4bi7ZlwZgcRzaC1gu3yzrqMtjzlFL6/ypaaL7pt7Td9cx87Ut/XqOQWuV53gBYIfN
PA97njy35udSogMTDMigBRxrxec/vxnyuWxS5BseC+8Xyl9CRsPGNtsa9eKBa46oKDdp38Z61h+h
BwaNnj2zfhS6+ziaZMPYylthHjdSvXBLmM/lIxQMvA6Ik4o25jbT31xDqidkc7zRnypV/OmmToqA
jEk7RTn6UjvfTaiqHXMhympn9rKLpoQW/GPdogSTFpb5sykpZz4ZmHOuilLn6CnNpRVNtk5eTCr0
JgQ/aa7sNZXxYp9VVqceh8amxoOrlNkzMWS5RRe66j6QKEGmDjTaSJksnBYBFhh6n1Mbt1+hdmf6
6YseFfnDMPya1AOtO985ijrMtY148fbZgbmFtRm2hpL9UsbX5ZLmXTbi3JKOBdxOEr/Ty+IwOEn/
xSmSNN7YxCo26c0mvjC43Dp5WQkPBAUxHWq/IPVBBwDD0Y+5U4UtUnLF8Lkwp0DZaltYud6Qnges
GH8i/bikfcAxYS7X9DYmhW4EeZpL3+qnLQWnNTcITCz8L3g08bxaXAKK1YpWdVgX18VDS74l+m/9
nzWCgDJEFuCvjYWLd5LUUVPwyMe29VXt45qdehHJqKofJRo3mwcgIJpX2+8e9OaDqH+khO031nDe
i8s1vPyChbMvdTmlncw7BMmnLO0+iAYaeuJ3lqPDLmofXKN9ELL71OZbHatri4gECLbr3KYIhoVr
D8izRvcUUXexMrnquaKIHoD9TV7vj2/VCl70SFPPgsneYnjobk+hAi262LIq9ch0UR8t9KVt4NL0
eacvZxFNo2j8BpMPxJkXg8mMvu040btYEjRtWWTIwcw2dN9NaWfhxGn3yIUyPaPnxQkyQysfDDtB
XkRzoZlHHAjWTmkb4o2vPqE7j6JiWbhHNpQQys0muWsUdHKZelJ/rnOPPVXq1B1kSrZQ+7cBB6DC
M+IVuW5Ugm+ISUc8BcyGuH1cKDx7M2qWBaUU2sdKptrj1EA8GfRVDN2dIK5FLz2f2pMGxrZf95fs
5tzhK/DsQJoSBIFg7ls8cjrD6ZuRMhmbuXEkaJcWWXps2y3ig5udMZvBvkDOyoBo07LUqWQjIDN6
J3H0LPY1dVt7CHglgZa+P5wbr/xuB+lWcBHOyZqFkzSUMk/lKGRcg0U3ZEbxp+zBumOyEZT9pArv
W1udPPDT/K+1edQXsZtOXatMEUDEtlcmgWczJZoY+DsFEge7/8YUiiJzOxxS1otbrsxrMSR1I2Mk
yP1aT06s6EOHTBtVyvV1+mtmESnVAHlQAxQYceZan9AcmZz03ss2Xryr04b+TpD16bNPXrgJonaS
k6zHtFGxL7Uhsmtxkq4W3Z+y1b3w18wSlNN5Zu726LGKW/1325+kNwY9Pdf6sGFnYzjGYmmcfOKW
YmFpXLTUOcjuU/Qv2+2W8tns1a68HvIqOENIzwHNgX6fxQ3JvVwneTLIWKV19q1yErCGZSLpfalC
NdMEWjdMiD6G0FnYelWvjBDMF6hFodMYcJWlw2Uc/LROwYa4U5rAZXgY2SKCsvLGk2BthCApg6dQ
57bzJcoo0whmTasGJHcibsZ6M/qEDVogMgytcwHYLf4V+w8gPqSw4ScACUSpd1kB1HkDOiB9GgBB
MAq/Fl3lOyr9TbIKKPmhHQ//vCWvzC1uLlcYRk9tOcRSyp3nTI3fotHV50kxhFbiblyUK4cZnCXY
MMgWoE3uBi7T6qI0MnWIS1YcTLXfo9jzr0C+ef4uTCyOstnpEtQv+hDb7IvZyLBRPuTmjyTZ4gpf
3YF/7bxfpheethQd8LG6McQ5+wIu6EjLofDmjf/umOBfEVlAnAJAgyUjuddR12laBxsQnNpG+6Y1
r8m0EcevjeTSxmLGeJcNsqyUIR6aMcjqPOgEMqXJ5/sbbXYGS2cBTsp3WA2S6ktnUSocIFuRjTEe
d+o5a0HMjZCMHmquFZEiiP5kJ6PcSAGvnV80/iItixIYEGfz0C8WqfbarkMn2IC6qmnLEIWqAmc2
q8dxNxFT/LIcYn6pqoHvZKYkzfH+kNcCKmAVAA4DRFlFADrfB5fmlWlSCgUzK5E3daeDYjxaDHmb
/tj3ky91GnfWwZPBfbNrM41yCZL577n2Zd7ItsBWQCUdY7OLTQVC0ejj7b5L+ySzT/ctrdxnaJNA
CnXmg7XRynY9PpKjapJ52RA7HmJFNxG7pMpt36kKNTASc6s6vLaaztwO5SFMnRNz1+acIh9lqRhj
PKZGE3uNHIhvUWH3Oy8bJ8iLCdcY/DEdwV6d2FW6VZBZm1jcOOAEAfweq7q4Vk025VrZ61M8cfEo
axK6hXdA2+9vpgzf4Ee3XMyNPTzkTQvMwSYgECiGL6a3V0006gBgE2fQPhyhSwgGrUD0P5XsV1n+
+MelnG0h1QjdA1QyEBRfz61mTMAyKS5eokTuSsAosgGiI3161PWN7Xl7KmAKhRnIH0D+E6CSxbCq
XPZOY4g+tu0usuUHbNe9mQy7LnljDvfTDkmcjHzq7C0K43kMVy7IRBp+zhkAx4J88g1sq8Btl0s0
aTCeBgP56WYnNC0FDHf4tz6x9t0/x3voNcMVgX43gDvAr7GI/RkIwaaqJGostEcOAu0k4y/6QHcV
22qqvzmJ75ZAeQ4qTEhcLYfmoolP5BVVQePwBTxu9binqe7zzYBoZQrBUwvUuo4XO4qjiyOQamQY
oHiroo3OeeJ6G9kFRSLOrx3ht+B55AP9WRUbUcPa4C6NLp4AWgpAMhoy1ThtAGXPjmr6hvM/Gj//
+Qig5xIFtpkLA8/4RShEyzbrQGSkxtmbqna+Tj/beh2MxsatcOPF4MAA8oFCGMRGEUAvLgUOZmOp
5Y0W8yz7po+m31ZhYWpPZtY/5nrQZVs0LbcpdQAE0DUEkT28RRFHLAaW9lqqGoNpxjiNu6kdA6Oy
9i7zglJnPlV08E0Ogdrxc60iS0l+3Z/WWyAXKMNnrUnM6kwDuXxcQWdSqSx7cuO26fZt9lSCZbkU
QIcUUaWePfKHD9/o9FLua+NASR7Z9nflo/uvqiu4LlBXdOHf0PGDb1mcRW8sIeXC7CRmigBhtV0q
DxJ5CMyFtpXWu/Xbc+s15hvN14h43pPgF9c+cce5LqZn50IFGcijpzyj9jamPEjy1425nb/62qVh
VrGTsGFxAd88wiU6FApn7MjZaJh1StP6q5REe8pHEJ1YpVJ88ZiuhaNqsKBh6nSsNfu5gYbWKS9b
JKGULd7a2XdffQ9AscgGAK+BNyHgkgvfbnED5ToN39O7z03/SZYyyh1jtzHqm8TzDL0FHhPAQAB5
wPFxfVlxXUsQeffkPICjtps+OcUZQu5gioty/U/FRaTrvQ8N0Ptmbx4vs1UogL13neD2WuwgVU+d
SmcYW16nkTWaQWuV4f/NxMI3mJaSV0rXkjOIa/zEeCPZlgrxzd58Ry3jkkeEiHr0UpCKQC3XznVY
oPDcM94qzByQwNatG0MA4Xuhpxv5mxvnvTC42BGMZYCnpZg1KIv7hZeeqP5T2F9t3m8YWtt6uNcB
QUOeDdf7YnkaIliuWwM5EzSEhr2dKD5DhBFIV/1nuOb7mP6amnfKxQEHGllXigqmRnYeFRdaFYmP
6HQj+XDrt2czCDWRtp5d1vJSt4s0HyY9wWFSf6eVtrez9qUpjA8E5VfGj8YPCfoBkIU85c5WLfS2
hrWwvbhzWWIIHdxe5Gw6wcQC4oZ8p3WBSH7WyocawmL5Me39wfIRBt8/AysbBhx+aKiacUIony3W
MRUWsbUeh1t10H5Rj7FnDp7PSu0FDYBb4MWVTQNgBmCxcCJABi6NAQao5JJgJYXB0gCvi1ixWLnv
XWNjVCvnDsn1GcmAVObc6nK9ZUrpMnwI1lJ7trpzbUYQUSIiKqYNO6sDAmAAXRCoW2H+ru0wy8mM
kijkjAjuoHivEGigrraRlbiJAhHMgrofMRlQM0DpLPZ/l3Yi6wSjZ+jXT/SRQGVe0WKqAY6e+wNv
Q2Ort2Pd4swMg6cJXimLTdFQqwapYUHPfXfyvnD2AqAy2pLNOtKtvfJ2fwduGVsMrxSj0lJ05J1p
5kU8QRyduoEzhI5yLjz04LkI0tLgvs21w445/TvChZ/sLUE7RjHCNAHS0fxUq/6APn0DrODGEOXJ
71TuBF691lYb0C3M8n01/1peXDrMZoY6jFhN7RfEE489sOHKa52OZ9o+9kMKV+oEbp8FHn3qmn4j
Gp7nchEwXA17PjcXrtRkfa0WAnMNmrYyYryfIlKBN2BjdlciBoS+cCtoCERRaRkxiIJD8J6W9AwO
RdP2dWfPqiPRoXseCShdTw9yw3mv7qELg4vl5FlrFbkCgyL5MIMOrbNEqK/hUQ2qjuoTpWR3f4hr
bhM4M2CwweeKtqSFQUXrK5AQYP9I/jTInVb+Yd9FtWFk/k9uVuvCyGKr1EZKx7Rq6Dmp9WLXTfbP
TBcaEBsAANwfztoFhBWb5aeQLpih8tcbo0THSVPjUJxbFEQ15zTukqPx2DWvln1K6a9aHMZPIoc+
yKBuHMX3ytXtKP+aXozSaXSrNHhLz+7wnLDfjf1gtEFTo9ko9Uf1odFDUf+yP3U/aBeYzefUzPzk
F+Oj39QvlvfFdHeUb4ltri/v329anJOiAFErRCfgHqiShFadg/QbVblQ8cyzMm0RVG1OweIaQY4G
OgFOBRfYZDthSvh51gOa/zO1+o9tS+AO0QwVcH4a/mRUO0r3MGg7mh+g8MorQPsnuOcXwzh2LAvv
74xVj/F3Yyz7yy1kwy27mj/NEmiKHgUJGxMlzvtWbhFas1cE+9KcL5p55OcDfuGYlKxT2rRFec4u
ItV7Ska2r/pPlSH8Ud/V3is7UvEKwa0H/uY2D2MHCpAj2FS0b/e/Y30l/n7H0nOhiWPoVBNHDoQf
1RRYu66Esu0HZo84Fc+F/WTTsOWNr1shhCT8oYIGWJ9GpvOYNy9KcuiUH+jGM+ONz7rJYlxPzzKe
of3EDWZjevo++wZlxLI5jNmB1c8IEhtWvZhdHUw2Pwl+yL1fOv0GVSWixUhMjQYonzrTz5IDH3dl
HTKLAJnxIS1AWi6cB0P6zB2jgmyl/1ad18VMLmIIZoxAcbs6Cq5JOu3Gxh18s05E0DpyS77qhpMR
pYbZac3lSbgvSAxd7x5WCNQNHbiQ0kh9WhUBKdIjED6GF3L10GYT8i2fjGlnt8Hk9n5SfBrTuf3W
LIIGkY3T+kW6sZNu866Lb1q4EOBTLIW3NaI2V9k30zcTTDWEkrBSpp3R/sqZ6/P+O1Jfu/t7ZdWV
X07GwplIQ5/MusUWztKHqjwbFfUN8uzUEI55rsgOSe3kJHnInUey1Ta/FnZfml6cYi5rw6ETTHNV
+YKlUGj6WHAIXH519a3u+TXHdGFrWRG0ufBoi19nAaUeUyX+sLWD1y6BSwuLR4RpUjRFdljBQh8P
bNSPBRjCJ3DUq0620WqwvlvA4wFq57kxcdmSOE1OK+pe0nMDKmkGKpSwd/gDjxJd+Hl3UKavo70l
mHXb/jpv0QujiyOq2ChDNChIn/W+8EcOCdiD0APxCUKw46lKiY83BjBTdfXiKJ+bYmOjrjmIS+vz
Al+4/HJomKM3wxzduNU+xWst9AYTnh3aRlvXy/x+XsYYl7YW4U2G5uWyyub7vHqwp6BQP2gqOh0L
UNH5yvDYSxKk4hk9AupGYDXv+HuGF55JG5xhykcYzpzDYPyp8YTygsHP22RPnDfn0/2zv3ZNXA5z
4XNyxbMER+R9JuWTgLob7WSQGt+TngdZOiGuCu/bWx8d8PJ4y8PzLlWh+kHRFTRBw+8erfoI7Fxv
BlzuizZ0z4bYypKsnni8tJF6RXcwck7XGwao5K4QiUvPaMX2fEOSyZ8sPCnuj+m9hehmyS7MLPyn
TkrAcAguLsqeM8PXpp1TP3fdCcfFNwdfWr/NZGcokV361Zj5BjQrtoTYb5P488m8+IaFIx24xyaL
4hskxJL3xoOm+SqUoQPefBFvxkce2vkT0z65/NQoJUoaWwQA75Qt/3kSwFNzPddp1hOFdRpuLxXJ
61P62pe+5b526Hcv9jXfmfmhzeNcProv1RcQdHjKiTBwlYCModfpvnCI3+gfSf1NujEtxv3/aY0A
F7r+vJJ1XZ14+LxC3TO667unrN137c8p34EZQri7KXlR8sdW7Y+qMoV06n233kKAryYRwLuEflBs
ypmY4formA7hHDXVydl7yCmydvoYmeStcB7L9jsVHTootVC4kdV/uz/8tYvJACALbM8AZePSuLbL
2zEr6rJBQtSi6Nt+VotX8LUGIDXa8F5rJ+7S0OIoEDa1ABfVSF8P0udEBpb7+f5Q1jzWpYXFRk/6
2nLaBkPJLSjqAvY8ycecPUv6sy53Vr8FQ101ByINyO/h0Y4OyeuZKzRiKpYcybnV6gAMC2GSM79o
xjBxLBpU4DMJDSo2Lrq15UL/uQq7IFYAluHaqEaKUtoSyUjKksDuHyC43qYvtrfh/FdjCHNurgOM
ARLIyw5aVKbMfjSQk7DzTkWopwwh0Un1Koh41EGd9AIi5NEv6tp7NDTWfjRzix7vL+c8f0u3cfkJ
81Rc3Ole4xpK0VF6drTQFK2fdce+HP3SfVDM/2JvAmGAapyJdD24z69NdWo7lGqNh2nq1u6p4MLy
8TRWNm641Yepg7AMC+dAqGbZQuM0fYULAUGgM5779CTrz9iUxvSn/l0CUmG+aF3uk7fJ2tGfiRpK
75DwSD67P+/P69pBvPyKxTGpRg3IywaBdZqq9t6uoL9ZqmwLf7mamwROBKVUABvAhryY06mz+6Sh
CMlYFhmOEgy9HlkKOjU/Jni+WW5Qux8glNO+DepWoPRel15unUvbi63TToN0hDdnAIbnElphSauc
uqo4FmCxV0+9agc8p+jS+KbzX6RnwajtcghaKMjrH/vm52ihL/BgacemAv9/F6bJD4XTY67Rg0mK
IC2UI0WfAOn391fmP8wZomiga4DJWs6ZbbNStCNiIFlEafuzUj9Mk3VQQMyT+NPnLD+SHrxafOd8
vm94Xovb+QKy00QX+aw/fb3/28nzGhV37bnJzMbnzEOPlZHV+1Ex7N19U6u7bxY8+H+m9GtTNpNI
R8mJngcg/CKwb00Hrmkb7mvewvfGs3iM9JDRdrxWxWOEawd0x4gxsNPcz9LknKQ/EulGTupuxXrz
JN0zOo/8wl/1wLvraoHFc8FnmCZWYIHYwTHwCOlImBqQ/QB6wZ4e0f2o0jG8P61rK+iaaJlHoIf6
3zJ6ZjbgbVIinjWHoYv0yip3Sp4pYU7t8r/wy4hQQCYEIlvcfItxKsBbV17rzTmBAhTO3Yn0IRgr
I7W3o7R8+S/GhfYfOGZ09CL9fz2pyCzV9kiz/GwkWeOjjDoGRDZgVSqnrSfB6hRemFr4RbMcUUAs
ivxct8ze53jkRHmekp1auOPGfbPqoFB8+99hLalr1S5XEp3a7KxyAZ761hUt81OvcbqdIP1Uf0gm
TRbjSbGQNAhUaZjcl0SCChHKAFaUo5RAIo5OSeNg0CTXjsXkpN1D6+mDHuqE4ufUKI066KSjFC9O
WhHxR1OzGgkbWx/2I3qVKt8qhT0+uFIH4UtqD019ECpvBLgWVChkTGNWzbIK4I1xNsa/dhMiiEGs
DbQW8E3Lht16yhlOYMvOwn3TbHECRX6UmGBdG3L1rFS/G8iHZwqSbmx67MbygySRmX8qZQKx4t+D
ck6sN480b/f32kpAZ+DFi5YBAFOsGz6N0pOsHXhanM2ZxRtd2qVa7mw2Rh7fQfjD5/LbfYMrOw4V
LQRzwG1CeGoptlJl0K/Xe1KcW1DlBpnr/M549sPSiq0juzrfl5bmL7nwTZZMEog0wtJ4kvmhq/ZI
VSbjq1FVIVTGK+VDGSl4cFhRAl6fz676xZIH2oeUv94f8X/4EKAP0SwBUeHlTVO4JXd4URfnQXwY
9CgfAqYOkQdR9Vf9q4jrOipfIHZI0ZWqjj4jcan72QBRsvj+h6wEl3Mx8f9/x+IaEk490VqpijM6
mn1vDLX6AYWPaQjSLWKMtTLADPOae/NmpcUlPrdlJpoM7RZzn3wUR9t94l0whCp0fTpffBN9oMlf
7ed0OJVozzOiqvtY9762d8Ru+l5uwZTWMhL4mnea31l2dKnxV5RTz/QaX9OdBsaDKfnWKw+FizTu
yA+t8oBCUGZ9M+3noYMaUt/4TCEnK9ugNFtLLKPVDXzhQIOj5W1ZhGinfFA0oy/OkGn8MZXoIHWF
7/QRs8BEEerQCNHOpvIN/R/S2PI+8wW1uKhnfj7clCCpA6xwkY9Qs16U3JyKM3dzlKKahwK0ave3
11okh4sYfUC4s0A+t+QJs9jYQBBIxaJPJ5sHoGFtkBl8zOzA+ixePWggOJGwNlKTtw4MuA5czTNO
BbnfZSZDb2qHmuYozgxsG4aa+162Q+a8wz4riA8C+GhjlLe1eZAbIc1szPwoYCpbxI2WNN0CuM/2
7JJjhvpHB07nRylN3xl4qORHNMyP1gaCZY7dr1cPNkGsNL+AZ77vRWzXgMyjrqqqPZvUetAocOhe
9iZ6Y9fr/M/98d1uFLBIgUQKj2BEq/q7M7vwmslQmMS1eHtOG/UR3JaIP8hGyH/rh65NLIIOl8qS
22Pdnh305bKGI995qGtwVGqoqG0cuo3hLOnLyzG3O4vA1tCaccrynZFsIVK2TCw2hMptWmndPBzw
s1mp5dP0y/01ud3jWHwEuOjpw59oAL6+ybImqereYlgTPia+rnVhA8LtCe24FqsiWss/nio2UOxb
NheXBcqBJrpXi/ZcJDQw7Po4om+2LD62AOp3PUqB5uH+INemES1AaM+ZJdggB3w9SGpQpzRLTKM1
jXY0OtTyha1+vW9kbev9NYI2p2sjmsR/mbY4SFZjRsp0trwe18G56INuS4Bt7cxemlosmsw5irsT
DpLb/OKglm/Y7lXZJF5et+Kg5A8hCpzZhWfQzDprCIGVaVDCgu+JZuyEQX+23RYJ5Zalef0uHIPn
ZXSo9LY9V6VX+omexgTMAKjxfVbqaqMr8jZInBt0gQtEDyG0+ZbYZatth5xaY3se6zQsM1S+tZ8T
LpD7m2HlwprNYBnAtzBDJxZbTkpr4toEM5n4kEJmUdNFpHjlkbvEd7JId9KnLDGCKjW+WnyKhnT4
52AYHzC3owEPjy7DpRYiSQv0UZVqe2b5t8rDMNljmm0hUFYn88LIfNIvFs7uQCxXZBpG6Sm7TGYP
TJEfC2VTLGt229eXFJj5cPejVQT7EOm+aztJ6imdYybYIMXvBG8ZgIUDlGJV4KgFBd9t4bPpN4Ra
kP4rAC2LaF9EXYWUVEWfrbwKdDIGNfnEp2zDs7w7+XtftpgBFL5q0gkH/hMhZ6iIMIkFsFB/kikq
npyD1ACICZ1X58nqd/abe3aTxrfMc7exq2+dDyYINQdExKDrQi77eoK61izdZOiBp829INM/Drr2
wIoTqL8tezPvOvvn5Zj/h7Qr23EcR7ZfJED78qrFSzo3p12VWfUi1CpR1E5t5Nffw7y4M7YsWOi+
GKAx6GpUmFQwGIw4cQ7YzkAjgrEQ1LRna1YUxeLMrHsJxBHE58W+pT8qL7K+J80PZMQ+UBVK8QcD
nyurvI3jaGdi7PFT+hzMPvPbvZ4wx+UANZw63y370NKfK6f2NgGDATlCYqKii8mA2c3Ugsm7ys1s
OHVsHMC5X1NVexooOiGPRe96ZIv/7/3UFLc3QrNwhePbtHF2uoIGbHj/t9weLUxYSBZZJJ4AZM8Z
ElQqEurG6XRCnUIjIQalwJjEbbUOQaS7NhJ0G4BhDPoh4LPGbDWAXjP3UQot0ZtyOil5vjcLzoJa
Q8yYson7U7mWBy4uDUKtGCBB7wVh8tpaPImqd1k9ndCVUx+4HdvPk6kae5DXZK//YhcxOAohJaCQ
kOjOTBFbpWA3xsI4posBB893ulUZByMGivm+qcU9xLCTVPySmfTsCLYuARF3rE+nrCLMT/RdSmsL
qLwJRMpcRPeNLeBD5OgvHvxolUks5GwP0XwZkRrW/KROivfqJTaDYrWVYPgYM5+eCBKH1/QVRccc
tFBJu3GKzmkfSOPkP+t+AN7XqeJ88quu7r5QUqhrdEO3u4Hfh84Mxj3BVujMYV+GluQCWtD8ZHOr
8wdF94BuG5soNRwR1GBJXnmrLdhDzQd0+HirydnFWbLiiMRRGkPhpwbo3wNGYPiDDSugG2bkrJrj
qk7NbcTFtI6NCUa0KzHE8EmEdHH1WUVm9NQwORAPj3l3yNlWe8/s71O7nYAydM23CUwIna/u6ywN
UJb0x+nYpr8bc21KZOHtf/1LZodX1LaV1JMBlHoSGf3B/mHXTzpeys2PbANBTrW0/Hzr9S8/Vlzw
Nlhe2505PPi8FIFSHD/13kcNHRK6Y2JTxBtU59+TX2v8XEsfGFhuCTCB1icYka5PsjFASr1gpTgR
qqPfUBEOjFD84pEm9ge9alf8aQFAgNwQ7otkA4rKEHa4tkdYl3PcBuLUG3pokz+U+M053n8T2q4f
3AD0tu7m/obK73R9rWLqFHN1BpIczEp6s2uVexojxqgKZME222RqVm+4063hBuTfcs/KbB+b3EtB
VDOIk9tWQavF26re9k/UAHL74HrZylNv6ZRAtwX0q3h24TqbXah5l5eZVnvi5LlJ8awiLfbzzmn2
msKMLTOr05Bl1f5f7OOFzdmXG7R2HBGTYFMdMrRF62lbNJW7+zdW0HRAMQM4kxs0MlJLqGASlNd1
s3vKXfExoju7YmTJ6SXdgYd3K9KdeVSbKLQYehU1fL2bkqdEczZ6bLzljluGnECC9/6Sbu9lOCCG
2kH7JHv38zsFpSeliutCPQnwgvqj23e/sM3lM3TamrX7ayl42KgCSYIFcDrMKRqTwRQmi11xEmAD
208Q6kCvglUBxLB5UFI1+Tp0qFg7Yw0q4jbnD87o2SvJweLuojkBJSmoBSJ3vj7iEmCpOSOe6gI1
r4eMup1PjJ6D9c9CEi3c3/e3d/F8uwDloBttwdrMLwXVCxBQYtDbGSa2EYWm+m5bKyuBa8kKEHiO
FMfEy92YRRGrUPTGGlMQCTrjsaS0AXV0//bPV3JpY7ZxjdcrDsnh+7RQNJ8MXRIM3iriYSlSIRcH
fYsBkgokcdefx6FO6RrFBCsDOMgw6cAOjsu9fTxJZk8V0mzUZV7UJg6GIs0WiJqE274WJzxqxEgj
iyjeZmRj62sNF2Gv2OSc1GYepDkknu/vyNLRwZQh6sRAukOdbHYXognTlF6hq0C8xHEI2k+MqnYY
Ke6znJ7+jSmQQKOFC+qVOZMPRI/KhFFPhXxxzwM9T4cvFQM3scXRartvatGXIDwD0iU5f2vP6kyT
ZRGSMwO+pPbJs4DieGTqnfpvvOnCyuyO6NrCcAgi9kl3e3OT9nW1t/Pe3N5fy+IXkkrmaJLK6s/M
Z109nwZqJ9pJK6CokoGmMqqFnj2jAmOvHMGFphDwJv+1Zcngd5Eb1ia6nJniqqcCD2hU7922HB61
iVfjLjGE2j8OnBjcV5gYWvC5NwXfGcRDC0sD7Rj6WbnVoyIEDngILVgs8bvWwpBLZWZq5/+bXXFA
BqOCwBxc89e/tFerXum0WAXQm9YPWudYH1wd2RFs295KuVxu8DzxACEooAtI0oEJmx0RgACcuvOo
BjyH/mUS1s+20d9S65RogGcie5ZdyW4lpVr66BhnlneMBzKTuX51m5qimRhsjq2UY7GaHm+PNN2g
s7hGkruU6YCeTMr12iDWmF/VHOnAoFW1dkqz0ieHzg6nOBrYph1XcoKlQ3lpSP75hXPFcUxBbllJ
Ry5fi5QEeVKs1FkWLkZcT+hqorwDgps53dJoypel9IqEJQ9lx7YZ5h19aywCp/py3wGX8mzQZCBk
YiLVcOAd18vhQ5t604DlqGBfC/RkCO0uhRT91E7PrtkqQUeq8bFrTTOILffJhsbke6EY9cquLsC6
UR0AThi5KnwFiq3Xv6POMZaTTJmGDqbtJ1X+NJmYwtK/tm7uA9YZNA9mh0HZRA/HOj0U3H5meR/1
+fBSVNVeKZNp5WgunJerHzS7/uq28pRRl+clhYge2eh5dYixCz0ffTpyMBs9mmuwpwXfkt1ArB7h
AG+sWSh2p9pUU8JgMylCM3tVQZ16/3svr+q/FozrbZ7w5PKgTohudJvGmxzdGG869SP50g4tXuwE
Qq/xY+Ot8RIv1UuuVjZzM4EqZp23nXbi5W+bvivPiYeCieDnTDW3VUZQCYEUPAk8o4kwGfIMVRHi
rXDwLTQFsLkgfAfxO9Jsb07bVooSObWCGAHIghGDW1IZA+pY4BbWgIYpC9Ta4ofM7jaxNtl+mRmP
xrTGxCXdZhaGr37DzK0chhvF47gHW3Bd/1AVFS+/chj692lApiRAP/Y40kEPRVGylWi8GFYulj+7
gu3RLTUil+8Af6m4v5C9BqbzU+T/vHYq9xl67Wh/GMheZm7cxgQUtpDuOdndo2mcFLYx+QrHykK4
vzIx8+Nh0POcjw3Chf0rj30QS+jFj2R0cb/s75+Y5V3772JmntsVozXaNjy3EMEgip3lFn5lVy9Q
J7hvaAFMdL1tsxsaSSCvExVns0d9sKH7ttjYzAwM84+OPpmSjqGmBUpmvApabCZ3Ww/jC8pZrck3
fLDfzcL4YxH19/1ftRgwLr6l3J6L607DY0krLGy0q31LSQgdF98UDyP5zpSXUnsx0tN9ewtQfewC
aj9Q3kHVHVx11wbLPiMZiga4yAe/jX0MbvD6h/270H1X99v6ja0hmpbDwoXF2dVTVELlk9x3lsZR
3TS+I7xtTY+EJ1tT+VHRx7HXt3WlVj4bvlrdSo1mMehfmJ9FhL5oeGrHvQQIee02dbXMZ0mTRff3
dfHAoCOJ6gIIU3DTXm9rp4CNS3HhxiYIPzmo03tXjxTtW1GnYSc+7huTf9lNkLswNvuGSd/VRHjY
0bqqv7M+LwM30zS/yHP6b+6zC0uzbzc63Bn5BEvC6qLCOlI3ao0dsx/BaF3XIkCtZsXiYjy4sDj7
XF4xFtnowKIzlFs33vHhgxVA0Q+b+3so/557eziL1mara7n1+cHawk9PY7ZVOyh4mIlPSRNqxT+W
oAKpPtL0/3OQeUEtnsyMdhbWBR1bBhJFM4b0tbqS2a44xhxhVWgViTmBF+qjFwGXQT3hx+qX+zu3
8IXQjTV0WenBW3OePhejZ/QxGA9PVdtajx6wom9xZak/06nNwmT0rH9ex5LtcaCfka17xhzDY2aG
26UN7A3OlluHCUPXil5uuOLs7i9sKTZeWZpdrKOnVi0KZhpmdSPo3jae5pflUxaazTeWvwBWg8rr
P0+DUTNzLNDqyhfcfKAOShbaVEEL7VSXYtyrbZ2/AW9Ybjy8w6KuV8UbiG9zzE6Z5rRLJnONpHLB
Y6RID+aYQI4FCtNZKFGGvLMrFEhOjNRANrZR3kFYknfRytau2ZkFksJzqtqoYAeN59BKk5e+ccPE
FQ+N8VB3WkBBFGEVluJjqOWlHr29S+mDmtItxZNE42uzMwvX7tWyZ1GmgDZHko4Wlp2Ic2I+aJV4
IiD25ppxILkZsFKNlGxNDWrx5Fxs9izmZJSg9VHB6pj3m85ONjEmzykYHLuBr2z4yn5/uvpFXjEp
VeY5o6Zh3JD4oyk+HPYsTFAxrHxXmQjOwujlRn6+fy/sDEM2QmkBS1KLv4XzMbT5AxhcfaFVoHdC
mpUruxRxFf2KTYVBPBR2A5vWK4td+ZqfGcjFj7BYNVQouWsnpah9MloP7tQ+m5l9sLoBFDr9Hlom
UWes7fHS4x6LR5Naiu6iSzo7PE022A06Dtjk1AXHCV48BIhsQOImqLPjUAVCQCrPcoLJUAPmrTFB
LRXiwJ0HRUNToqBu0NmeR62uGVztVPYj5B+ypxFD0KoxPAtmo2Q9btGZx4PaPjDxaDJ64pnpC7Kz
FeH3a1yoi9/g4rdIR7n4Bu2kdZOWwRGMfDOqWcBAghU6PMpAugWGDPpvLgWJ60X7DYyJ86e8mihN
zmwFD97pW2MEo9hopl/2K7mjLiP+jXtfmJmtimkuK0ewgZ7KnAFhXxDo39Ztl4L2IxsUjFlDnivI
RkzEYEQyDgprqn3W1WNkuJUXMlfQBxBNxFuQDE3RoPNvxJmgDumx+KHoCzMSuuhAsViJkDBzeE4K
DA7eP6EL6a8sp0keUJBLatYs5owoBNimmegnGjcvXVudkt5doytZCjYgd5PIEIksmo9pEDfrB0fL
sEs25ztiJM7eZRCBRjtoDUu5BAdABRVQXtA+oA45H/GqwK7GNFLrJ4ca3zGvhpGb7ag/60bmW96J
Ej3M1R9pg7ohZZE1VUlQArt1f09vkn1QVqIKinoebkyJKbr2dcDVRUwcxs6qVfsqJkJNEoex8be2
kzDR3+4bu0lUXYCXUL3G4APaiZC8uDamEIWbmjKw80Drk9LoRzJVm6Tuer8Gz68iavi9Oqrb+1Zv
Y4s0i2F1ycIoiX5nRf6kUUZRGBM7M8E3bjds6/yxpUccNNT1Nx3/aPPHWj0nXTRow3Zk4ODYmtYa
zccnL+fVAcTPAGofMCqpPIRZxevVU5alI3c9dhbki3iBhB+kAPJh6/R+bPlmxLeJEjnlY/8XEs28
PhB7U2hRf6zrKLUeIKKijn7zmGpbsHD29BHiIFoR9tNBy/1eeWGnNSrXBc/AzA5aScilUPCdNxyK
XjSJB1jqGZi2ya6CXn93IHimVYgViBor3+jm8pX9OEizgpfE0vC5ZpvTMD7GAPyyczbUO6dszyX9
hoFfTCN22y5JHiuKuQDNwhzp+LdT/vTu+5hr4cqPuAmR8keYQK1gJs3F/2b+mcWdPii1zc4UiHAA
ZvdGkx2To1WFmakHvAPtFGSjvCGKm9HxgTj8WPkBCwdEImcwmYPuF+jcZ6llTEC875akO5vZezx2
/lj9ASf+3ihKv3dU36lfaprup6+s3Y/1U50nuzYFzZ8RWskH0WhQ6+bK0MltORZ7gp6TgblXvFvA
nXrttShsW31TGN3ZAFNcazwCv6Mk2wl5EeieKw8Mbv1fMm3t7LVRJ98t6oga+spbUO777OQYULZV
AW2XZ2iu922PIB4CZU1/TqpG8zOPGz5mN6dgZfflUm7MYCLRkFyUBnTPrpeK/gZXVW3oz+C+ZElQ
0Ii6X4nx7DSgUzrHVahWYd//XrF663TeJ8M8PjtcD+JxM6te1lM1Q3sNYiui2PBnPgXmNPiWdYDG
KO5C3/anaSdW8+qbAy4Vs128lUBJjhM3H8IEH0OnT2TwTml1dvWnRgGxfvuN1E85iuz3F3nzASGe
gwKvHPaETh9GAq/XKLRUGL3VKCdHT/0m+1msyR/frgWHFtNfoMvHlwPs7NqA1aBd0bYDORtd7RsW
891643pegAgXaMmaDuSSNbRgwZ+EyXNUQmbJsqlgTgBvBVhzAcZCw636pr+bYFRcYxBaNCS9EVA6
eP48BucmH6qyM8hZdxupPVCcazw1m11DVo75TcoLQW9EHDQSUfHD0312yns83C1HIdnZOYGA3E/N
PKrizm+UIEd7RdWjqVk5bUtLs9HLkZwPwL98XtoXSbadAchsqzks+hzFYScwMfhcH2h7uu96NyEV
K3Nk/AI8ELFj7hnM5LZd0i47W3hQuWXqswBtb9/RjuM+X7szF43B0TFcCcJn15Fn/WJR09jBz4mZ
nYfe8zN31/Ui7BptB5YryStUrAEybl7hWBy69MCdI18FMf7Mnu5Sr1CGhp4rZu9LcJ5X8d5WnEdl
7fVw+z6cWZL398XK2r7BfTnBEqBexiZpNk2/iZ1D3mzNUEHC8qGugQPX1jY70mnr1YZS1lhbL/ws
fe2n54FM/lpN/badjNse5TgVHw25MGYzrldGClpqFVWys+6EbX8o8nMyhkhHU4P6xkDAa637XBwG
ZTdu6Qkl9/oP88L7Tnq7VvwGOYWEE4iQbMtXycXuqmJMLU0h9GzzXeu8xOQQN0+69vO+ldsjh/AL
xwTsCYkoeibXVvI8GSE3MNFzqmziJ/OZ0R2PpUD8P8WPSOp/9OeR6YPMHU/Oazt1PZAWTLzlWcE0
rnCPRv5k8RezD7z2i+QGz1Z27+bNNrM3271aGZzJMmFPjZ/1IQ+N5kBWhbzkj75KDnC/AAoDiAqq
HUhSZ0eN2Ak3nFZNz6z9qWrv9Vr2sbAIDEsjPkE5AXfxnIlpKL1qAJg6PVvO76l7VcotidcK97fJ
HAIukBsuIIdA6qGBf/1lkMyVSlxX2VlL3qop993sVcufVL6trN+uvqnOZnIwH60f3lAEqPncd7/5
DuJwIcHH+wcT6BjYueHDFyNhUDirzgn4hqgFzMjaaMF8D//XAgiEsDxYmV+XtJqaeuJZda5EHk7d
YxELMCmsJKNLRhBzQZaBIrccnbjew8aj8AVbrc6ORdD6+N3Y+4xu72/Vgg2wIEFoGhJqeJ3PE96k
VGhTKUp7xlBTlnu+iq5Rskbfv2QEqQXaOJ9jH+7MGaiRF9oATesz0fYZBiBougWG2b+/ktuPjptJ
5n1IqzEqP98tK/faBohL1BccUNhmua2AIC7Po/+fldlS1F4px0qFFTMFyrvyK0xD3bdwU0TANmEh
Ei2IpBkQ+VnwtCqXZCyGiV57ECbgGN7G1gPbFn7yChp1vumCoQqgFaMYflPuy3IFxrC4kXKiEuQd
iKvzbF2jNrWMpGDnaeg8v3CaApqXXFtb5rIZNPfQwIHu1bxWAtadmPMEJZpWC1ULVJQBCLwhA6cz
H2Vv/UOl3wfxvWdhOoTaGo3D/BqUe4xKjQRDY2AHxejrowXhSZSHY1RIat7uLPU9trOI619ZtuaV
t65/bUjuwsV9q6EMymVr9tyVeOeZmj/Ur9baIV7aSjmpJ+FZGDWbz6WkorKKQqu7Mwgx0jcMEHqh
ECnb3XfMm7LS56ahRwk+CvBfIHm/XosYi2lUoTZ9huBH1f103if2EDsfXbpx3jMz0FKEebahjc+0
bakI8Cx4kRGq5W9uNCgwPIJ6z3aqR0KVECoJAWZNMIdaePi34q1PttX0x+KQR4bKW7Xz1gS5l/bI
ltKqKC4gSszFdeseDMKNovZntf8xQJlFG9eGrpZ8CgUVS2JEwO9myz+/+NQgCzedKaP9OWVZ/jB1
VblvS7cFl7nnYWhBa8KV7yETgctEQX4PZJJSkBIdZVTPrg2qLROW1xc9cjmfuofMQaXoTU03HjJn
xVdQKD8WX8TWrs/gO+w/SupXeBz4oxM2oKMPTRZ1X4zsoP3tQMOn//RCHRwIjzEP07W86fPZfe+n
zvZGnwZV0eOqP4/FltMtmhuV+hOVj6QNpBDPkVkPXnEsxpemFr4xHiDgRNSfNUQUoF6N9BhgBkP5
EG5An5w29OyQe28DeiY0MoEcMR9GfVOMgTL+rfft6Gulrynblr5UNIIejUcjDYyzUP6IXzPmjzUL
YkwF4D/MmT/8ocW2f3TrSNgbY09+ZQk5uEC2gq9riteC3rzwg08mQZTIShDbQc81f/22bYGBD47Y
6uxzVf1F7P7JfM9+OMrO9jZl253d/mv2jylNP82aOuoWuE8Q02WUunBNoyJ5LNHI59EC0oaJ5ruZ
eR9qljx5RKgrfnmDCJDWICIKWlNwfMmX/sxa1pKytxFcdSMHKvbMLBbWqhk6yMjtj8x4gdoBW6f3
leFn5mPgcJApraxj3Ii3jQ6pTWVA7Q78k8T33I2eJWH3BeOf4DwDYkuLkN+8mPVKBrUQWPDQ+VT6
hdgTpqWvVws2wsJs1aQ/K9ZTpSfgUV6rzdy0b+SGXpqYnR4lbVxdTHF3brRtjU1MS4w3ptsh2VDl
oQ4qSML6489hm4xf74eYzybwzZ7K5BMVWXRR5vM2oGQDd5qZ9ufaiJw8iLcsfy52VD0UUODT/fhF
bSJ1/L1iVSZRt1YhRSSHaaEzMrtoXEWNS4MhsGm/pr0N6EPim9/VyDQ2JNnTIFZfNf4IKvj+ZObn
nvlKqAcdXXlbLtzcsonznx8xi64jgxh1asOd3LwfoxRTYcFIjCoY7Pr9/noXPUjOf6FG6GJyeGbJ
SyZPr2oL/Q8QVlRPatsF9w3c8KPBgWSuI8emgN+/kdrOSrS8S9A1n7vmCfdxardbK/vSml/aRuy6
Kaqqc934Xo4yHIb71R0g5ZCi91P0YqqHtogxfVfuqnID+ZT7v2zJta9+mawkXESmfmwNDeoxqIRn
O705WCj4D6+p/q2koSmeY2XTfOuexEOe/bxv+MbFNDTpUFaVyEPE43lRsHXTsesbozmi+eXRTW0H
upm89fwVmieRNsaA86yVpm8TexQG5RQlvgDAq/gi12slCTMn067ZMVVeEn6MPSWczJeyc3zMsvF3
EJcZ9mPVb4wRmokhJpLU/s/9Vd+05l38BDz5Tcw2gpgORaDrn1DVbpoSr2PH3gHGwVe6gKvfcygV
p5W60SwlsB1cys+E7/Nm76RhU7zqyl/BgYkfmhcPyrS/E8U3oPGmrHyQeUHz85eh6QPmKbQujZvk
0ur6Fk1qdjRYGg7mY6P87dh55B+d7e2MeG2S4uZ0y42wTeiVo3qKav7sIgYFvwKwHqaaQFobmOnB
m0hgs9f7233r3TMrMoO78O4KuOycg/XzOBZ/nW7wu84JvaEJoRpiK5CJpptM35VxETT9rhRfJkJW
ztfyB79Y5yyUYoDGshJgLY7gOM3ScusoHRi8ysBR+J6JKtRIYNIaOoV+Qb99m5pHk37vui8AXUZx
GsbVgwn1TC97RbtPS8qVF8XiR5AiQOhBWqCenR2IClxExM4EOwoUaPpkN8UsyNc09JaMICtHnw1T
2SB1nxnpXZe0nROz4+AqP0Fd3+6oI3JM+3lruK7bBxI+NxTbUfiShwt9gOvPzYw+7SAi0B0Htftu
kzhKpidBWNiZWz2B8pSJXPagGbuyCJnxNvRvxvRg9Tvy2hyymG/ronsU+SmFvDwaI99JkEUjmu9g
NBiafTVsK8cfAfoDE36zVs9a9BN52crCMDRV52RB1URtV3hOd6SKdqCjFSkjRIJT/kYS2zcrMyjc
V4X9jfGhUkwfFs5P5Jo+I68jQcehyH2ab/SPPgm9rg5zUw0VePX907QQsuUAJfTHUVIGGcIsdnVa
llh2O3bHNBiKpx6FQ2V6M/hxsAOt/DGutkulY1xlIfiasmKPfgTqYzdsOwTBCs+EpD/2f7sOqBhw
/7wV8Rt/HafWRxawI9Y/nBhGDEQNW8M8JKhxZcHs2n8mA2Xz0gIpCF4PAvRqYxp5iU4Dtq5gJFPG
2eJkpHXwFAG8CenrtSm18tpU42I6AiAR1jrk0rwkqJpdn6wMOC0cvytD8s8vQqA26Elbd+p0HLqt
k9d+lz30fA0QfJNByY27WM0sQXYZw33HsJqRvifZzzpeyYNvdwtoInm0VQzE2rB0vQhT73PqgHjp
WFWk2qZWTQ/dqPLQFbxCK0dPwvuufnsZokAB9AFea8AhgPz52p4AdfRA9XY6JsTZdS85APZxzKIC
vGFgdW39JFtDpNzuIErAELHB/DgEIXDIri0OJuDUg6pPx9z1kgisD4D0l1CFuL+uT1K2a7fTNQ2v
GZSapULDPEJyTDGnLrGwkUPj7Nu8cDeoBOvBqNY07CFEupsUhe7y1mY+4+Xfwe15RCZn8JNiSiJg
mxN/aOmwQWU/iVw65VsjwUTO/Z8pF3vzK+Wkq3xMgsdj5k5ksIjXGCk/evXoex4J1AIUcqMbuuMm
W+UFXNp6hJj/WJttPYMwgKVzJIRDU4UJs3YmK1ea7ksLAgkcyIAdEMmCF/r663K8jPvRpPxooJkQ
fyEW3OjJNr6q2tv9nfukOJpvHQiQQO0CpgkAjGYhjOYxOEiKnh/Tutqk+Xe13bhK7WddML20r04y
bTz3PXXHsJm0IOXfSfZWJNsMijxaCCGBfPhlfSuJ47sSGTet5Ji3sQhouM8aKSayUYiZbcPoOIXH
m5EfG5o8EgvFdK/B0Gxa5itX1dInRUPSxYsLBKo4wtf7bVe9o49Kx4/C7Z4Ts93pRfrl/k4vmgBU
AtuMYhIMXZtwFLNn5oi1pFqKXL7ULCxGFSsLuS0ASAAhWmi4ISTmZT6eyitba1rb4scqBolfjLiw
TRytC1sM5gepHLy2CBt2pZK2QcE5i+zJKh66tmVB0WX6SvxY+oB4uDg6BF4AwJkzxOT5WNVtpvGj
xZwXC46T98ULQMbb+3u7EO7xJAQ0HRh14KTnTbE8d+AbtsqPBHLEJRB6VJRR2/7gaxj8pXMpGaVw
uUAfyp4nwJBDs/XGoOLIhuxPS72wxD98FAlDXXhnqEKu1eZucyg8di8Mzk5A1+mJ4Y4JDPbddtSy
QKt/meU5V/ek9nX3lzFE97dy0YFAVwQvstFqRtC/9lOBQaSiQKvnWGQPGigSde0hhkKJP3R+gvdm
Yv7mYPjgInkB09+elcnu/g9YOidgRMHoD6qR4KKXO3KRf4yZ1hiYuRJHx8lF0BpJvVV0Y02F7obz
E/BqzUHHTnJaOXhqzI4jb1OlaIiDV71Dd1odDjxsia93YVzYfnYynC2mmYCF39YK5jj7JjSEfgC+
lqG4Tej30d5lRfPQdsbp/vJvi7HyhwEagZEzDbi/m8EznXVtaeGHTcqLXb+hPhGkSqRDivaLUW+I
9X1cK2ctHVJsBNpEAK1JFpHrHddNkCBQ0xA4PUmkxMYGXZF9ma/xEiwdUom3wrAXqBlAcDozo5fe
lKtCHKdpyIEjyzTUJZoWBOKAMY/p7/v7uJCRIRMGohqlGzjynCK4S2vqTV2iHrWqU7cVoV/cXLHA
Nmug+V9mxbZoNScaIA2zEoEXdhOGMelmAgEIUqxZdlCohaHVGQx7kKxoLHsDnb9Nyp3Xf74+VFvl
kICEBX0e44tjwkGrZMZVxY8t3Xj2HzQtg1Y9UiDZVPfM1uZIF8IQCJykgxhgMbuZBUjSWh0zr+VH
R80jJ03QCISSmxtyzLGr6ltZo54dn//5CpHAy8avpP2ew2r0VmDMEtKwxxY6u+aRKxi3iKwSI06b
IVtBbiyFAwwfAFMB1T8Js5k5J2hBnMJtTH7knhM5ffVSjWVoTdkmzuw9zR8zJWrRiRpfLTJuS9F9
VfCIjX979rNqBQTV1yN3f/fi1/0tWDgyV79qltdCDmJUFILLfEoAdHOHvZ6N4QjEPdivV1LopfNy
uQEzt41dOK3a43We6Gbus7L3dT35jSK678GnshGb366YXLhMJQ8wRroMDOfc3Nq8TKDqKAjiTqce
42Rbx2rkpfsh/2nZ0f2NXDqUcmhHR+hBBJpLQcWaoENrVOKIJm+/G2OXbxQTD5rMEM3+vqmFqjFa
+1gT1A+xLpDWXse5itssVUUtjhRSPvrXgv7JnV/di5uFRDx37ddceS/rQ1eE6LaPhy7b3re/tFRc
n+iYA2iHBtcsmquuwkaQo2FXzYluQQDyyyUiiQSDEuN9S0tBAbUzxDj56EJd/nqheuo0Htdwb4xT
ULwZp4q/GAehE+BaN0m65qCL67qwNnPQdhJ1olS2OFrN6HeYkhYuiZo+WXl56UtnDi94zGiiSY+i
1Sz/6DjSzASsqEdzCMHWAUIvrz563reyraFkSXxRR5m1G5Q2GLPfLQtjvPHpa2z4GX1o2L7RMz97
TCAjo4tnazqT2gXTj/Nkr6nWLB1YVNegwAHUIZ7ns+8cT405uVYsjkCTqL7RGq89Zu+DgbZa4KXQ
H2MYdA4qt/sXtQ5gjVB3QKkNlKqfG3hx8zSc1czBNMrR+aCY8NdZ6CaAr0C9ewqL9/sutvDRkSuA
NhMZEXAyczg9VfqE4wmjHsFo4UVaWoBjp6tI1Pb5GnnU55t69hJGF8MyESU+hXDkhl+sK8u8cbSd
UTu6TnK2c7UIqxj5Xz5peiB4q0KpEQjSqVWyjRB2EQlLaJu+VYtdgkD21pKpfKQ2Af9Ob9ODixxu
4wzDuDEISfw29/qnTDfL0M219rGmlRuVbV/nvrBj7cMYoFCHAqYRoXlZvOZcTd+mNHF9NR+qMO+T
dCVKLXg5IM3yWYZKHPoqMy+v+67J0r40jlX/WHTtU8FfXShQ4Im88gJcCoeXlubxCORmVQN9JeNY
OBvRlgCSCOQobZSW1U4jz06O2ZKBBDQFN16yyb7z+NBD0tSZlG/3fWnhYSEnGvGyUUHFinL/9fft
0dppPQ8/RNXKkJmo2a4hC24A4zgTVyakO1+4UKcUYvJKahypdbCrZ6etfAW5hGR+cSaIHD47aqih
NJjzx84G72Pr55mUo4+zt3+zViT1SGlw6c2xlRpllHV2YxwtVXk0lCFwKFl5qCxv539MzL+rPgD1
mBcwQYY+sKClBFDS/UUsPIUMAIM92fiFWNiNkxpTWwu3VMwjm/aT/Zf9D2nvuds40nWNXhEB5vC3
ikFUsiXTofsP4dTMORTJq/8WDRw8FiWImPdgQmPQPS5W3rX3CvJrS+Txu/Pt7LOC8Ix9v73rwwbN
AcmJBPt8CCxVIppWnOpQyZUTFood5Q9DtuHTNf2s62GDoTSvSYBmIIcIHOXlEoHTR6MmoKmdWKi2
ZMxbEK5RNzDvd2XevpdnGTDcOMvmagH+tRT95JoM9oacqpxaW60g3T7tOQpdtlp5exbiNWrLjXED
d2s2CQb0AzoIi5s5TXpomUaBclKrbF8BesGZudSvkNRvlGZBNERGArluALGuUi/1oPFM0hp0yS9r
uxHaGqIhLWiO/Jjs8yGMLFWedLtKmLBhpZbRtNPCoya1hVOJcLBjShKvLJi5Y8tRBhgWWQrcwbih
FjdGPcXgh/SlcmosXXuDOWIlfzJlo3DO/dm8PqwBe8XKUAEZBBXrisvTTirY5o1wmkJT4SVSfKqD
rYxroL/reYQvB96UCJKBI0aK8nJphjMJZcxUAU+tKnXAwCqIWEuGhSRNvbnfoxvvrbmteV9LqPQA
2HDZloEbjVcaRTgJ02vUGK/SEFuwO0kSeDw3Vq9FtNMaAiRxq08AuTiRKm4SmUClMeIAh/Fq2UyA
dui/7n/XlXwaqilA12MhzyONqHaeil8neKWC0R+hIHJioDK1Pmk69lhWb001ffQQcKmQCEt7sDED
nkrxA1wiUE16qKvXgmce1FeJmotf0qSvvAOvtzPQJzIGCqch0sfLQ0PoGauh4i2eBG6rZQVhY0Hy
hup1aBfTy8CRcnxbGYhbiwGBFzQOMRTzrXY5EAMLciHG75yy89jDnaryzbhIYxLwCeVaXON8rJP+
WBlwT5EeQmbxMHj3e80N6m5lm/2kHC/3GfwnQICdscCgiC7Xv14VSc/GUD6x2jdguwTlugrqipt+
rJpTIZc8KQvOBzZH7omvF+qGk4Mc8HDW/1sZlfl0vvoSbHdBQeQE4NfibZfUTaYGXCSfNAF+3aGl
cX9aECMaHeZQidWmx5byuyq2S8263/L1CsAQ/Gp4vlZ+rUu+TTSpkTEEiQGDSnME1b7N8LCkmbHl
kscmXHkG3UgDKyCVzrsBKSxsiHl9/GrQ1zkBkJNaPYX7IvSgVwqGu8OdYiTUOEbyNoeULGkMyebL
laL6jbMBTeO4g5bHTDRYogkTKfO5oO/UEySlSZRJxJD/Mr+GmiFvQtmURilHRLsuLQkWLZ84Jora
KtON4ZebUT5EsRsEqWXow8p3XZ/282fhsAeHSJ9tdi5HBFaxbR7LTD1xiriRGrcMwPmeBDMvFBuG
UPfn+8Z1BytSKI2AIQMLFgA8LlvrQ0FmkjJqpy4lfrWvwbOd027xaMfx0xiS7KFmh0J2w3jcacJK
bHcjkIWmNXY/EhmYf0A6L1vvWI68u9Frp1ayGJixqg+Th33cPaX9V1qdtZfBakk+xM40w7NfgZMZ
hxVWy3zbLLbaxScsAiU+hMrCEDHtBKtQgbPF5AVIP2QZD3q7i0GCvz/e18fdZYcXG1vShSnnuEk7
4TWqUlZCHUsrRzBb9GLt/XxzalF1QByIKBMZzsXgsrydwjaTtdMQlnQsX0LUc9SdMJF+Jxeti2RB
jGq+Zqb+Ieke7/fzOpRAP3+1vRhVyDbFLd9K2snQnKh8LHyYXu7ZyuHxs0MXcwe4gIRtAuoqCCiL
wwN1cSVvUik+yxyPFVKlPiRGA83vQU/Km7gyjVhAdbKtJAAFojZJikPVCMNrVAZlBbVOrvU3A99E
7xW0iF45w4BgEDL3+THOBpCs+mKEDJWBPwz3Pz4FrrmPwtzftEnMQ7x1SicdOihATpp9wLTvru+i
koJtXmQ0GoT6WYcK9pscjpDlnObHOXbBpDmxlOF2V9ikqdukC7jOluUSWTshAgKLcrk8/9CWSylL
2vS9nRrIToGIl28HyYcCVlorAmoZyfDK+M5nZh6pPdgTkpBRiADD0q5oKy2niZoVb7E2dD68lAoO
RntMFEmDqptCR+ga6o9Djdj9W2gKqAfAARUJBeBtx486Y01OhsxX8uOEs+61gybmRGTAnveJkKYV
LWs/M9UiZompdDqMoVjVcvuJl4KEMCS8GlPF2CQmbA3Zh6qGDdxpsx5Vr04UC8PhJkUO3jMD0vWE
75SisqNCBst5zIpeeoZZXLoffWCQVlLvN3be7EoA6aZZ4R2YncujBjdQE4qwLTmD9P8YI6cXJO+c
NqwEdvPhvFiRSOrj50NkSAV6cbHnMiUDOzMw4jOnKK+c3x51FqkrZ8iNvYVazGxvBEoRtvb8+7+v
TEnoA3ngkArKYtpDX5xtdWMw6977z3sYjDBIss0ntAHmxmU7nOS3IL+nybmNkY8KQluPdrIP+O8a
n/XmoP1qaA5KfnVoGBADwqkRHKX2w8+fp/r5fkdWfr68vOOiEiTJsUjOhpZ8GDxHDLX7z2g2WBb9
rwvLgC1QuV7Fyk3OA5huPBx+SBt19mBAkOZ+X24sYzQ0gwCRTZvtny/HKohkxJtclZw7udyPU7Up
M7EiSee799u5cS0i047wCE9t9GupRONXJeqlvqafcOw9TmJC/FKBzp26HdtTm/2B1M9Kx25NEgqa
8/MDYQg86i87BpZc7iMBaZwk9iToW+hl/18aQEewmoEJlJYvDZHvAaoIenDKjL2sP0xBvNLArSGb
xWzwilFnKZ3FMu6UdkhrzfdPRStSX3jgppFETWZ3EiT7nuWKX0tV3IgU58IL8uNg1MN8fNGgAJVT
SaxCbo7dshFin7LZRS81eyn70YXm7lCZXfdkFLY+vvBIiMoZ8Q1bqUoar1kzXC9LZGXmNP1MTEah
YLHFiqJPCjDfuRMgF1SqB0ASQbWKV6g3c4cuT1cIq/7UIXSUTfifiOfXQaHJYy6HShqd1RbvckgN
V5OTP6b/wkiwg9yO+JUZvZEZ1HD2oXb4kxSRlse5xvFwm0pwaUCchjZh5sjGq/GpID0i0E5It5MW
HiY8E+7vvVvNQkEAzxJENSJAQIsTPtakolDhvHhuoDdgAoCd2RmiZMuXanYGHiR3NYMNiExY6EJg
WXg2knzNYe56RmdnEiQoAZABtHWpx8P1GfI3zRSdy2jUQbLUsJjbgnNLxV8jrF5P6yyLN7tIQB0E
Bl+LSxO6TH6a93F+1gTYwUKolyD/RnL9NE3pDgpjoBRa90f4VovzYwfsArw7cMZdHjZ9EGV6xKf5
uRZRVSKTQXJpHxhm0dFehte8tjKja+3Nv/9r4UpKLkiJgvZk3cz4CTJDlqhY0LPEMaqnnni+370b
xRBoVP6vfz9P31/t+Wk5RUmE9jiB6u27CkP4bhcCrNaWmwxUNZ/2kdtWBbaqTMNTG1Gopt3/hmtu
GcIsoClwnCMQAjpmXmC/viFrUr4HODo/z5lhZV+Px55794OD0HlZsevKz6b8MOB++W8QUC7XrbIl
HfuTVMh4DdEuKRDqBtl2qtcI3zfmAt+FK1RT5tT4Mv0Yt6lQaWpcnAUoJLXw+sJZ5QwlbrhkX6UH
beV9eR2tYRhmgxyUMIH/Wj5x866L1RoyQucQeLrkLOq4tbPnoFzj+t+AUCPsNPCWBdMcyiBL6cCm
qdsxhvHLmbXvsgw8hb9jJtZ2Zv35V1nGv8iH86DXKHstKoC231UrAfZ1+kzESQHyAyRDZg7zElGm
6MNQIa0rn6HLTPrmKaoiAoueUtDwy6MGnwg1fjDGnKi9v7LYrk/MuW2wUyDqiccgMliXi40B4Rpy
AdpWhYNcvsviVuIKIvEukuRScW4VGy+clU19df2COoTrbtYWga8riiyXbSaAoyZBmhhnEfLwvZty
u0qm4M5Ja5CEmw0BMwx85nztLQc2GVOgs/zUOI/hP/8EMvsQ1ASsibC27+/Z63Nj7tKvlhYXT9bV
QQMPLONcwpy8eIUcqLKpVNKda34/yNQYX8Twb6jIGNlNl4EJsKb+cbVbZhIq/jJ0oCYxpouDUi2S
PJq4JIGbVEKGr6J/GqHgNK6qfV5FmzJKD6gHIL82i7VL4uXchQPAtSxI2JPOhfFDByKcKVaomt4f
z+tW0IOZxwaUzgz2WgwnxxotGINcfopaGNDrD37j3W9gPkMvAiJ4HWKofmDYCL+WDGFZGdM05joZ
+r17ocULm6OR/ud+G9cH+U8jYNADBILh+lk0vw7yHOV9KDhO8lNrD8lf+W/eE5zhhvSZ+Y9J4irl
QNJkxzIKzDIRTsBzkXrWBzUUoiJnvV/V2rnaD4sPWgwr8gpCPKaC/FS9ZKNVQLoilvcsFW34gt/v
+9UEImumYsMJSMGDt7d8AstJO6BiJKswkYcySPmKJNb9Bq7eDArAcCjpIf8Kcitw5ZfrECJlKGlD
Pt9rUCDx6gKnY80GyCyHWmzr0JOkICzI594I17x9r3ba3DI2AVwzcTehUHzZcihFQT+BO+Nphat3
G746GI//B67cTyu4jXAdIIhe7jPfB6QzjtE/pQqBULHgfE5aVJRiR24mV9USM3WENnD++6jOLgyA
ceFZBBDRZd8k5C1aADQCD/kYOqnQsZNomUMsNnSE+FNCOut+e1fbELqpSHeC24kyOGTFFm9XToza
sWkhupgr+yZ+HJUvf/zP72O0gWsGexwAQ1QFFot+NNpAgsFm6qlArQxST5I1e5rrtXjZwrztfu3z
tIvjKhbr1Ov1BPLPx0zPKSRfuVmE8Iz69sqgXddA0SNtttMF5QaACGMxS7GoxV2jyInXSKehoy2H
55wVsDMn7eVcsBREEX7GuwVQLbVix81Icrkzi/o0lHs1hGRNYf/3acSOAKga3wUZ0sU01mLWMREh
lKf6sGPFeQquJVyALGA63++3dCWDh/QAImJwBsGEwr5fynSWSdyWbVRlHpLII4Sdi6D8llkXcbQL
ueJbawEUNkOtnfaSpjVvoziMKswbfXZQhRZWEDpnxNhNDZd+guLYVSsb6Lp2sPi+xVCAfT0GQdVm
XlLshnyEMQ1Hwkl2Az4yxfSrEGzAt3MyBiAsPIcDQi12uj9E10cvRkgFFhyZGnCPl+kahY84lk3p
rDcLDaChhzObvKb5faMN4PaRdALmHE4iywiuBAElgKlX5ul8WTqIngMKDURjZVndmmwEANpsWyng
ybl8CRn+oOVjXeaejzL/g8HV4htQFfWJK7uOhvP3EYHvVZ2Ig1ZiZMtGCImIdz0E2lUcn06rZzA+
beA7icRSaDThyhdeX/GQdAN+B4Ui5BuQ8Fu81VpfG4NS13qPL6mO4DKsI0ar6VQF321ss8IWjTPr
3ViMnrjQIFUXmmPjBV1IYSYT+KbEWfAxIiUKiGtOcz+TcBHjzN+G6xeBoYjBW2a5+ImvoNlXM4+D
6nAg2KX/AStaCFadYTpD/Wkz5o2VKBW453bERa7fpw6E/vKsIlxBs7fBeEN5AjFrkdqqYoXZJg3/
dfBx0R/gIWzhT3f1AV4eEWoQBjCDcBZVx5YUpcVpFscjMCzfONlulENVNvCU+8z5wgqP0XfWQ0rq
Q43fDFSokVu7v/6vT2OAq2foCuAhMyZ1cTriKGjjXlCYl1UsJ7naqxbfpbwtx9G/Rq5mAwz9q++4
ZOUp9XORLMYb72NIkcw3JwK+xTUgRL4KoLzOPGV49RUg4ni7CNwiP4/FmY8eJY1E/osxvEScRBGX
l4ZglQ/Sh+qK3Dbb80+xZsY6fDyOA1zNAqoID2GDd7Yr72TdVlRTOIyRZgrDCX4mpRU9ioatxS0p
azIcCtUBRrOSno1v0TDvD+h1vR83DVJa2IY6CGeQs76833KlYZpfc8zjEygFQNq0lh8MGf5rVJOd
cDp0FXA1kamdFAqzm+BJ1Q5VPRAtdvRjFpIwWcvzSfOdvRzq31+0eO0MNaDzY+gzr4dYgmCzCiJ5
j4kB6feWlgYU0dT9GJgyUrd71VXD9/7FD0nNPSo8SJRvXG9qBfX1DRbjYQytSTPF7JDLuBxM+IVI
/iZJK6wc2AbsIHgVrpR4r4IeJAfBIYNSDmp6oEUuntyJqEVymbPEi31OcQcAgGk9DbrJAPRZ2QtX
5/TcFIApCCaBmALd4XLmGh3W6EjmJXBFQIYOt2JHRb2N6f0F8hOMXkwHmsFGmxkV87ttGcZB373M
NLEpILA7cJs8kAuRlnzkJ45QqYVCi1FDGj1t5dqZ0q6raSqnkY467QiAel8BN0i4KdJLmoOWO9Lc
H2FQ4Ica682hjJrYibuuh4gOB1tpMiBbDmaa5ItPVSkZmEjoSvU0U8cmJWU3jTkFq53hTAIYKbIB
42TvqcHFvt1NeShR4Aj6v1ERQyCdr0eNWzkGriOA+dBFBRMoFJwC+PVyzLuxTkopCOdg6NjarLGR
T2GMdHbTW23+Iu+aL2BkAKFZmesfdcLFLABNjKw7MhFIHS6VqANETPygIlmWhTT9qs3IbEqrN+vQ
yaxA3nT1rqhoD1jKFvbPUAMYzF6ivAWZ0IAMf4qMaLOn9gSR9X/ZVrOqrWQDYajXJDvoB3ELdF/w
XSWkhrLNRy0B6EviN7bPYTbjQ+UCeoKHNDOIsOHffd2BI4H8qic0HN5xZUS1105On1tx6rYq6YMV
6M+tQUe+YIbfYfQhajJvhF8huMKBNxZWLcj4QHoprLcl6XuUTwbg/Dlv1hAxrE2137DWMbr3quxX
XqPzebMY+vlsnAndkMu9olxgGQ4FD2dyT9Kdpnkpu0e9dZRnPn3mOztbq67cbA1K1jg+IO8E8NFl
Z0ckenIjl7Hd4Mi3CaDCSPzugTWbgB3X2Eo/qKnLruHwQOkf2Ebg+yBVf9lYnmRtZAQKRDipem6A
7iueT+m5tVOIxO2/9t1Gp+NuL720CtUOIewXwa6JV9f2jQm++Izly5SJxqQxiF14FXFNg7iDyX0k
5CuxCtpsOOLWdm/awHBUREaF63gwQ6K4nOWG9s4daWAityJ9PCjHtzannbjzBpP0drHJrINCeAip
W0FpbaZN57w1zoPOW9KnehLwXHDkYOs7xl7Cq4mEOomobg7byjmg/nAQziHNSAAFn8fURS2xfVT/
QZDWdLGZ8Adgp7UbCDzXSOWk+9d/MIcaTP1Ym8JTk5vxY++71fGc78vWKl40u6AtPpf71N+VmMA5
jcDjnjmSPZ6HhhZ7f6uRzBGc0D48FroT0u8D77a2U9rfBlHMgrhY5ZTfVtYBcmc0SjaDGXfAIlKf
Kh+8Ne2Gh4r0Tw+6FVIzty2DqjQ0Sxs40Te3IjAEJZChhawEXNxsJA9dW3GgPWtAT5wAWUtg3fK+
dzbY2WdgkyxLQ44zORinYFfmJCAnfZtZCfnL7JL0FBxBPMkgJWpClsL41naiK6OakZHSOT6GZjEQ
V41QrkLEANHnE2CZZ+abXwplRCcVo/t3/iNztq/V7liZysuD2Fs9eQos7OjMy6nkcubJ35bPmgfz
K4uRL2bj/ra4k285jEAWGN4rx56Z8F6y3G77XMC4hCpOaFK9cyM3srVjSqjVAkVGQ2C5YJVBsEZi
qLRMZk991yo3T4xILk/yf1/MFB82X8/sVZEICbcmqvmufh6sYCuTcEPqb5URZ6sSkUzAfR4ogaV7
AFsMKn0iWvI0idi17Tvxt0YNNz7K0Hkk1hPYJVZlJua+sHsq0dceUohU2ybmv06AY92mJu5WOtDp
dIxsngjn+jkkKfEyzK9A++PRxf9sMwI9e0YIUg74FjOgGP2N+nVUSEmojh+KkeDoW2jmH5Njq+SY
4z8Fa5cRG2HPK5damy/fKj6YjWwkyYhMmBmVlpFax80rTb9l56HYHTuKnlYp1WhqOlFjaV7pGI+C
sIODlZk8f7vQtsLK3/t72m7Lw5ezAROkJF/8BtipzaTZWyfdFuRsfAU5Cf9F5vjm28/a43thl89d
YebboiWxiY3Gk8Ea6LghkrN1udyEy4FOQ6uj+eEoEocqX+8JPYO1dQZWi2w7s2ko2aQEQ/tpA/rs
HlPkvR+aXWrVCSEb14K8l2mYlkYDS3wEzcJMHkqyGamPsfn3HZLEQZi9e/56yx5eYLl9Cg/xu5kP
9rThsRm69LBV0f/7IdPPebU8VudS4yyYOOsgLS6sERobQiPpvSegRD2ahWaJPv0TuHxjGS+jb2rz
2rvf5tXDCDcFKALICYhIHmlLffAUpBPRlwF6G2nz3HUviAKC0lRDq/f/3W/p56mz6B3ghSBxgXgK
Ls3yDZaHvVimYcA8fTCj6DWSsEphNKwxu+g3oep04EhIZoRwUCGx8BCNZFJoCDUJnqaZ5ceYZSD2
oA4Sh2Y8bevy1FQOXz6tfOYcii0/c3Y1QCoIIjYIkC/vtj5BnbxOCrzYQAKVGkuCjh+IZ1kpkZ5/
H3Rb5QyYKRQURm3c+OCnfzJuM2rvcQhEY7ktQBWT8r4nKphyYWDq/NoqmT/g3gcu3jlqnPcS0grM
k564h2qbNthDDZR3ES/7b6rqHqeDkVOI1/UYvtbk197S1zhjHWQGkC7xN+hdUG67HCE1SpOsaERY
aDntFxhy4VHU3Kaw8VdlhZv0MDwrzmSNhK0BYW/tEBRNQKaBxgn+WVa0pESFcJWGVycMorCT9Y7r
J/ASk+lBzRQZ74auMFoTD49RwqO0iirSprUAwuuod6rld2L7D+AL4fP+mpGugy+MCCIv6OUo8LIU
F1PCTwlXCCwZvFSEIjgVOuQYt6lEhg6V4xCQIXg+QqUpMWcGQqyf4+kTMu2VdIL5a5m+waAjxaWk
VB8pKj45EcdXYyqspj4U0j8g0iiIyZH4AaZKAtbEgEohhbbs2LgxHtTqSth640RAX5DAQ5UBUfOy
L4US8xqT4sErUxqr3/1TXoREek+epOf7o3Z7Mv/X0vLsqTQhqEURLcWuIVOkxMPgYxy2iUh5zN7f
KHTiiZZs5cSTbu0fgI/m4joEP660anTUshOEjQNqNSSBdApRR2u0aqg9P0XbaT8YpHdh9CxT5U0M
3TR0/BLxnALnEdINGzwlGipCcB9A34Ed+A6yDpjkCZhwVw8cbotHZq8eU93syo2xhoq7ThNg0c+c
IgFUQdi8LQLvlkvKbOxl5sm9nyKljaNomMuh3IQXzf3pubWmfze1OAfZ6MO/r0PminekNyCIKs3U
EANxGVSx7Uleae06UYZDBTWf2aUVzFcQSS4PlbpijcRJ6FkKxcmppYIcminkOkKnm4DsNss8tdKv
ITtAHJB2ndlabHqLAQ1lyWOcbyX5YEBlw09Jvo0aVwkCAnA1WE0+bIr+doaXFjtfRX7ysw3fmvJg
hF9TspHyzZjYYfIoBzBHZqT2lT2TH/jmGA8bP12BGF7Lts19RLUJeI65KHLlCZQqdcXryFCNz1JI
Ws5Vt1wEUwEKZoTKvxWPcGWL/rQv7b9qBG0ET2Tb8CYo1x8h0Z/Tek2e+TqJ9/NBEB6H4xIywsu7
rlbVzICOPPa6ySmWr/F4hfdkEF1BQ4T7NISbvCLlFr4AkEOsEIPDGyei9TaIbW2tXnTrNYfRgRQ4
9LORrlhmFNWp4zW5wscMtam/D92ufgSeqqppa6lecVJsWGDIYr+y8G43O5dtkX6Ddc7PcfErSwBJ
VqlvEqzzJNk0wUlrn+KvLJAcKbNycOj4vRKiyEllpXTXqjK3jtrZSeT/a3qRQ9XLPKrlEeuBGUeu
Qx2XDKNpKLuxNIU1nug1qGeea8AzEOfB7gjH7uUGSzqgIKc5YYuLW4rpkND2QR6dNtuO414rnoHc
u3+A3DpngamHEQgCS8jzSZcNjiGf+P2cj22VL0g0PJd/84n2z0ZbrYRstw5FiCphxQAqBdvtxTAy
oW0keUxGr+V7yUp4vzb7CAqifcmMlT4Jcwi+DL5UGdc8BK0RJS41HhV1BPG1zAavK3by9Df1cS2Y
I2zcLd03E/5RhbZy4s74F5OXnfsDeqtt1HZRU0VxCVXOZZRRC1KHOcRuDc/SrOSIm/J+C/P1sewd
qvy4WgAuwGgurpegSEo5HmAmkTPQITtGFby6A3UD0YuVgbyRQkKBDPa8KjQCRIAHF5MmsKaWfDAU
PdVReOJvwf0EbvRpMrHXDGJ8wH8W4vS03OcGniSkfQ8+c0BhGiJXh/4lXuMJ3ghGLr9nMbhcO7V8
OiEYKRJD6fH2qgxX6BR4nfAlHq2NoKEuWwtV5Rljrx9nWjvotKwTI+LLMMcjTM4g5n9/Pm5sWvAS
UKcD08aYTTUXe0gZeYC0+3r0UPYctnkpATKUVDJqg6Cq1DEY176ehXbPZ7Ujl6W88Vmypk5545a4
/Ih5Xf46ISGqGvVBpQ94cMSGm+YUGuu9THu7U0CHsv0/2khBs0pp+ZKZsDdIbEVHaY8qayLjwnVM
cvkl80nw60s6AHBQKtAQulUmt5cHWkiOVmzkhKomP2wPMUqo41EL3KjdpVR0eDp+aNLajXF9bF9+
xWLpwuaBVYlgYDxEgiBfFErCeityG42OyJZkCZGnR8F47YyvuLfV6AwDaCDPq/aUKd0Ka+9n019u
WXwM4Ld4WSMew4Psckg4NiYduPoYEiQINaQ9jY32pOV/WwPKrhD7tZXU7nuHs7MERHgo3NiSTmrx
WRK2XEyk7BVhRtjYqLry004rkZZsD23iljUNVo7pG8MG6BdeFMAxQ275B3L7a/ISQRqVehxGrxNP
OdeQ1DjKtUC6FsUhGCOXKySiG2vlornFLFVNgKdgjOYkDAyna0TOT91cShUKpC9ffaOjZfRyf79e
n9CQ7vhfF5dBLNCVmZEmbPTCoAbYIzTrMdz8/2ti8fiWIes9iimayLqI5vUHiif/hwbwvkBACCwi
putyQRla0QTdPE16glws3khNsbKBru9rjNKvFhZLNpX0TgIScPQi8S8nJibeuiRCOvR+P67Dj8tW
FmdFw3VloM0DpcCgVO/wqvYR8uQGNdJPpVnZhmtdWjyWfE4cijgSRo+f4LokfbJeAVHWX7meby6v
XwO3WNJNquRqlfKjh2AI79EA6VlV/Lg/bDfbmLHRMwYPp8pi+uUo61DRQk98vIh16Svs1irDN8fq
VwuL6UcZtlJiDb0w6jeles1za9U+/OZRg8+fOTDwOVlGhPAMVeCEHk2eKI6fYhyZnTHQYGi+uopv
LSHBG95n48rs3OwXIDUQ7gH9H2LDlxtHrqDtBqLI5NXVwU+OdfsocGvqi2ttLFZAV7RCVDTp5MX6
R9H1xBC33Cr1bq2RRSgkG6mf8kY8eSkQs5Lk9qVgVeBC319oN+doFogC1gCPoOUc6RPHDR1fT15f
nuTgieXVni+ffQVknh63gr/GUrq5sFGPRcJnNmdaKkG0MgvCbMzRnvhdcOda9u73Z+3nz6P663oL
IiZzZV9garK/if6sciuMkFs/H/4IeFFBNpA3llnXOhZBtm/VydPU4k0K6zej+M8quKBaglcD8gcA
A9AiX0SbLOmnqYIMpofMKTFGt1NeitG8P0y3Am2oGeBJCLc1IIiWYQCvxZlYdDhgWAzaNWUG9Mzh
hmsg/yczufLBsWkin2bS1Ak7dTQMiIMIGuqoQy/7BKIAqV2lxbTGlbi+LsBlRakeRW3AZ5Fgvpw+
qIe1aSfmsGDqaOr/aUk9PiDRFUorrMsb+Ya5IfQc9R0QaJevuLE0IqnkC4RBmcmDmAdNamWTDvvU
eJIqUz5UspO3gIcR1LBWhv56Y6NpUGwkcCFhyLWE5LI4ZVyCo9CLUzA8YaLXQ8ZPccTelVFKFLaR
Kak7v3175qZHCPYyfSW0uGZVgWn6+wMWgzxlsJGAsuHgyZGr80BpJbRzxM/6pQPoBKDBigzOVvwa
dpOlhG+QWlsZgHkBXwbLF+0vU0x40aZwL8ZLpjY7zRwhYHgGWq32rR5prhfj0ISk2xRrJ8/1SYdW
NYBBkXmB6NhyaaUDnoZMTEcPRmCpYlWFpeDhELtxucvWTOhuLWMNMEPgMmbkqTyfIr9OIUw8V/hM
Hr1KcqLW4XxrdPlXo11JZd7Ig4DqMKPVYKEMoc8lgF6Lk6AGQ433/NOI9082V2T9f5mJzGBYvDOf
BJOJ9wWQeMZ2lFdC+xudVKFsrSKLNbN1lmkKruM6oA/ReDraBknZUfXf+Z32n+WbYIIE5h1EzxEG
gRe+GEsUCrK6SjXeq/G6FazxHA2nVnwPZoyYY6xRG68R/HNzIAZhQFFTwxReTl1V8mLNIDTqdZTB
wGpTPpYZLSsgZw0zzHbDZPXIUMNHz8QWFUtMqxRbxVqJ7cZihS4tpApmuimmdrFFtVbgxwHL1au7
LXMi0W6hU+voyV7XVjDpN24CDXqKKLMCuv/DHLvscMFlTQFLd9FTWouvX5LY0QYScrQGaBXwR1hh
mqJZDt79Q+A6xwUhMFz/gCTOFa5lHBDI+QgOei15hgBNeasALITxT9UaQPZG6gaQXySyoYMLbhBK
TZe9g0GHEfj9xHuj30xWiqPvT5C0ZUjikjcImyJxX+jGuIkMGBvBAEQ8Ns1Yr9w21yc+PgIRKZjZ
EFFAmHX5EXUKxxKOE3kPfohxOlemLb14vT+g8za4PFR1XGQ44LAfoaOx1JrQoH/DF00lekPiQZeO
RJ28cnHdbAGoWOAGUBe4IhknhRgpeVeKsIMHfRK3pNKsgWJvDBQqt+AcIQs4V2YWMW+gi4Hc1aLk
STJgCP2mB7xq9eVzY8UjvphxsXP1ca5hX05HrPDtNPKZ7Em1GxubjqmU3ycNjc9Azqj7bqSdRsS1
SPv6uIT+GV6EsIKaQ21+cbAInTzwKZQmvLE389CM0t2wk91IWUl+zEO0WAcXzSzW2v/j7Lx2HLeC
df1EBJjDLamszi31hBuiZzzDnDOf/nzsjY3dooQm5hi2YdiGFleuVfWHsFYTr8Gyj3JuM66tBrgE
YszvdT9hzRY28Y20FzpnSNBjUwMMQZ1nKYQKsk7WudZJWSl2uk3vkn41bkfHOwuP9b79pm2rc4hk
sWYb2j3mk3q6geLlNU6zH1/yn7Fd1pjpnTxt6/75ejtcH6AIfKP3SWw3CdOqszkW695LMt93T2MB
ovauNpJ9pgKBRSagieONoa++bu96c9Ae+XMqOpBh2ISXayoBERqNpeWeVLDSoc6TeuEMuZ5XVCQ4
wYDtqKIIeeiyAdVF57qtRPUU2cATUyofjmbYSGtH+qO+RJu7Xqs0Nol0iMiEmBTkLhsrBwWpH0An
p8h/lpO7tlkNgqMJ9sJavabXsyU+tzON6qc4KamzTG5dTT3VOAHlj+bfNjmjJmf36bo6DcfGPCzq
n1xfPJdNzm5WyxzatCL6PQV/v1fxWyYcGnPhSr2xFggcuNmgsQLQ/Th/PvXKE4scWyNFO6k6MrAa
Sjnd7uvVdmN1w86HVD49XyD3zc5JEWn6GgM57QRrwCweEvcwvvvx1lot6TrfiDAtbi5OSy4uAHFz
/VAee5rswos7DaDy3pN8I5/aneg7XvKugsHT7Sy0X4diqwTbr7t4A9902fJsbZhh5+mxr2mn/DcC
juVJlfc6d2eDXUAK6POH+cOyHNE9on5uAWB87RaeKR84gMuTFONiynAWnFteoh9wo0/TWGWG2Vtd
JZxMvMd74JfGyfxVCtsyeNIy25XyQ6f8yEbDpjyVZJuoecZhJLB6OxBzO5fBst9rYWmHDFN8qNRd
FN6BSknSx9Z02n6Ptw2Mj1MpPPjjGtv2+A/SZwtjOO3TL7qgzk6lIc+GOtdL4QSs+a9S72UM/ZJ9
Y92T18mfhT250bY5LTQ6/ehXjc4Oj9hPDD+2aDRtOPBfo1hceU+68kI9PStKOxde5HSJZHBjQ3ye
q3nOpMANCUuHXDhpslNUG9d0QIhbzZ/2CJltrfwpyn3z27V/G5o9qna0KnBQWuj2dKNcdJt1QoxJ
TRpSD0n72QGtiVmv667snoo3K7BNtB7aX6JT/yqSVWm9CmJjL4vmXw31tDYhshAr4WxKeHl5fg7I
vAtuwxKt4p1Wf+tFpBqP3asn2WDSujth/3Ufr64FHkUU23mZ6FQk0NW+bC4REVC2dMHlqUCN7S1P
j4LJbf5gLS2hG2NpkRwktOBvyGpPGYRPWy8zC3yE0kg4FRjyPoTWQXfXstObWHn/rh1kwPLun5/S
U9+mpx9Ud26IOSpIkrKoaQtNOMXeusnfMv0oeo/o9/jWprG2Zuzo/UPwgwR2126rJTrt1Y0xNc5f
IMpQbgJ6ddnfNEQeBB9F4ZRJjy2IVjFLF46C6/IxP4+IIwQYyILkL2dLRcpdrx+axj/L5gPXn5OE
eyV6zoXvuoqbQroRnGSNe7fjem+p8sM8KqNDZ4f8oMlHLVwjm7lwwF8Hj1OHNZYuoTgh/0eZ+dMk
41ZfZoFr+OdRePbrfV88q925779VXCpQdjNHLt5kWKtK9b2VwRpjOTba41vYvRuG04IDROsTazk7
j/8InRNgXTpmm06/p9TcdjxfF/NWV6HD9MGTeSmPOTwO5ppenpG7kONa74zNm7uSNvF31XAMGz3n
scE32jEVfEm2hecMHDk4kXh/v95+H8n42RGD5AoMsgn6QoFzFtQadYcCVaH5Z5Rg7fwJA7F65UOk
3XfviMd172MNsaV6G/N7qfhR57kNdI/Q+1eWQa2zUUJYaZtEtdONWTvgvCHAqOtMeB9finNiOUCm
Rf2FIDlYI5EgamvIx0BApa17Z5mOhVDKXv+Wj874EOwbF+EJfJRX2cHXN268Cf5zudtO9T3sCh7X
ia0IZIlX/nvnrUL3v68H4hqBgHYb4y8DQUblGlrd5X5JZF9FhUZlMY/35L0CAKpPDbg5rfR2BciU
+wD4Ymxnryb8BWGnua+QXtuXWneaJTjQNYRm+hZgOsD3LIKkORh0oBacjkMYnGueFfl+kFbxO0NZ
/NHCzRD1dh6dSs+RJbB9h+lUhlgdTnbjdu4FazneCIjKOGm0ltpv3VK14sauh+nIHyxajmxixdlA
5WEBiD4Jzv5e+I7ivftUhTvxL67m3oNLtpUXEfBb4ff4J4l+huI9UFnhGWbIwuPlOphjkCZAKXX5
SdN4rgmT9b1e1l0ZnOPhyXplnWp3yZkwshmehYm3Pm4g6hDcjSvR3BavRrtwvF/THvgA7E0nLoE4
adjOBiLAXqaUfCE8Y4Lbt041OpnhZH8q91u2FoZjV6So+rR22TxweQrlS59tCm/dmXb2y3uMtHtX
4MbbVPgWvNSloz19vaCvHnezr5ud/2XvV6MyfR3lFygDIZimjLMOCkH24gIHrVdft3ddAoDZghWh
AstFJyUx9+wryrEZkNJOzqF8l/sr/V101024KsRjdu+6G/ZycBLLnaTY/jkLnbHAvGAhYJr6dHmY
TQ73vGmxDSYjf7U09bzu3TBKz6n41+KY53m50Mkp0LxugbzxdJ2jSjIbVckNwkj3yvTcmvvmuT8q
m/poHQjJvXKXrdSj0CyssukOnTeI6gY1O4C80K5n5zMSK7WgKH52dsu/wGT7+q3N/pUXgB4elpwf
es+U1q1Zn1wr8eS6rbMzVw524fJop+FJrdbSm7AE3bjOk83amoUMeVuEsTZW2dn43aFkAF3t6Pt3
Ufgm1I/696px8MqMs/XXs/bxJpkPIiUast7odkjoRVweWWFTKKkVGPnZh3Q3cs/glZbuW2GTt46v
3LXVKonW4pPyt0DziDC+jhDt2AnPnnUnaD8DKQQKZhcobGa2jiZ5iICAE6c7w0Ay462p9iOOM9W+
DSBQHgYuMIzCBsKJ0MmaV3fJ1up6RZAs5eidFiFR19wRL8fMxw+6rjj7wUrTfmbpvbpk8XF9dtAE
nDHyvkA4r3ze4rRyBdcai7NX1Xbfv5YwHYMXETOdYZ8+6y9fT891fQT1DvatPinYTPJ9s0UBHUIZ
RLEqzooLz8dG3r3d++XWbx5gqa7KF+lFW+e2FUWEJf/pxVZY2AC3umtNARh7gOrafAPkVesqUlcX
Z21c5a7d9eY26pVVbGEo/R7UjlYtUb2061cWXaZQy9sHiQ1y+JcrMraU2i2aoTi3K6XfZLzuU0QC
JXlt/i3eGhKrMHHXqeC44ipO11KwaZAVUJ3xJZYxPD6icjRJP70XoV2vZaDlIWzOyClNjNucMnZG
z6me+j9p7vRozTX7PP8FU6kZ7wH+l8lO/yVXTivsKEHlhHNP2UIu6ZqJQ+wNrpWHJEU8cuJT9z/F
4VIvB+bYalBYFVuExRKX38LE8YpNGQ2O0iHIsBVRR/E30Y9Be+nVldq9Kn8M8h7aqgud1LKrETjj
2kp2IeYhlWmr5Z5S7iivRKJ32QmNHVruvnFspFVmbfiXWr10m3wglS+PjctezM5eqYhztDT18ozA
QGCtjPFVMe5RqbbGu+rv+IssNI9wd5v+yWLb+zGa+zDcSMbWHRzD3FUhtucHWdwOq0FfhfWuS7fW
+BSLd6qAGN+mdB3/RVMesyfjZ/CiIPGifPM6n0DBDoe196j+rt21kd3FGA5864VjuUVVXLeeDeLg
P0W4xeRcCN4ia1tFj5G0GYWdG21kzSkfMp4p+cMQ5ihyFQ5qUOOWrKfPr/gHAQam7uBcXd5VBbW5
jdQ6Q/fk/0KqqLBkXqL8+dSRY/SX5DmvM7MsCjgD0wU9+QfNsxlDmSlRJRjlWYQInlZ/MSyy9df0
RdvyjZB1Fh6DNwLEi/bmLDQlFfWEdVie5efozTu22sv4Q73vTKeqUFz8MQ57zvVshVFopvG+kF+/
PtY+aj7z5aNPMCgqvxMWapba0GI57ZKE/lrH4l1/rpz+mK7KcSPrxIRHdJcgcKKssIcr2/wVv+WQ
hFYFD/WH+j8xdKzfxi5JEltDfiBr19jEuTbYWqtwIGpZuGEwZtEjck/SthvvXKdeJav2wZPt5lf4
3LIgYJa7SwLN17XPaQ6RfMFlDUwNWr2zjd0NsZUYQXXGgcjvuRT/6pnlmGm8a+Q7USwchFYeSuOf
Y1la5W4g0seKnYj/slVTbBMt0NzyLKlriGDNW9/D4v/pH732VV/CYl7np6c+mpPqo0koe2UcUagy
SU4hrM4+b67qj1/LG72+L7NvpFrVfDeGv7UWeUZgGN4BlmAaL5E1rjKPsw+YcmafTk+cQP1OzKLq
rEb7WJp0KJB+iLB8Pi6qhvFLV0v0U1dnS5RiiTIkKl0Vo72E5nWIqHe/cL3feDByw/GsJpSg9nO1
D/RUF1299j7WTFj9KLRTrO20xySiImqc9eFYNFsh3xiDDQCD13eBqpi/rvsfPcW8YSsGC5DeGy+V
6YMMokE+h/Tc7HYqTC8eWp3xNTjwGv+h3+CiIHHHQH+IsWjJHQHpKBMASgnz+imGnx4fUs35+ny4
NcsEpZQSkU4l7pgFpY1b63mh1cyySkW62Lj+25j9dqsDCY9/dm9iRVFzM8AqkdJV5w+jIo8i3HT9
+hyi5f2bY18ghcIjmQQXqZWv+3UjxqcxsoJUqTAKJi94uXx9o2r7bCzqs9IdTem7+VdoZfDmG4ks
ubdVNHRNvXVRRQc5Wngs3YokL5qe7RxJz5M8QNX0XP6WfkWK4ijDSkWRqjZtHLidym7UVfaqa9v+
oVJB2QcRbmVHcylEv3mEfB6C2b5qVcyQRKmqzy4KLd0qku8LgbRNSIrtuca8vXFQtBclx2h3xslq
F1bWzZvWQob3Q2WcI3M2A5YyuplQN/W5wQg2yY+5ulYLx+3v81pbl1boVJI9IPbi6qeFub/OZ5J0
/dTybAKGFMpKRSXxHFaIYE1WZUbiJOiViqR+/0TVaqzf0+J3MrxWzVG29t7wDaRc/2PhM6Zm5uca
L01JJQ+gAPqYXVN+FDRKkXGutdHP4b5FvGDTm9PDYugO6Xp8F7JjpO4N3wm+S48mZnr5UgQ8XUlX
X0DhnjcF6C823uUmkPUoUOQqqc7Sd1CBTx3v6VpGJUtci8ExXKfq1q22FPqqfjMcXbvcujHKNOGf
mgDtUJa2uAq+C9v+Hpc5rXeMYEvNp/1nmirHwoQu+N+PnI6oTxdN7hayFWoME87IAwxlqEHJschJ
hnvOorrEzaWBjuikBc8SmauENEYa+RrwjjO+YE5G3Om7D2m4Co2FuOvWuQrUDrgz4uWTceFlp+I0
bo28aauzeZAeOy9Gbm+dOmHzGC8B+6YT+mqOP7U0C0ukscut2KelOgXv06WCtvGq4tvCWp7W6let
zNayp4RSq4LTOPMqPQu/9L9hsUu7jazc6aktZnv/vnJXX7d5I8UAhhhdS/hlGn7Vs/Oj6QJPNVoN
oE3tr0M2aJT/0JR/nyemaFIRRgx68ja9nCer1JIuCYXqHHffAgO9ofYZkVE0/BTi867t/3/69Km5
2WR1gR8Xo+BW5yL90+AimJm/8ihYOHlvDhx4Uu4+njpw4S77RAwUjrVOnxrLiUDNIgYQR/8M5mfL
YjfFsSaCseQ+v2wkl/pGGMKwOXsuSn+a3ddgpJb0KG5dpeQbLVJAE0z2qvZsRKPVpGranA3pJdCd
LD4K3QG3lBVkdk9FOAuSilBtEuR4le4wfpe3uhNs3vRhITlzY5OBCIYVgdsscMd5WtlVCrONxKw5
96SLR+m+hq379Wq/cVlMugRTJQ5qFKjVy/EcRrXKk7FpzgqiYVySdX50m11cPanu5uuW5kcTGREk
PsisARDkfTHX6G3jxsW0V25OqMfJXXLIO/HeDy1k7OvnEC+qaAlrMx+8/2kQiNdUKMFxa7ZU9ECU
w7o0m5Mg89JujVOrVgv76mYTE1hgoh5Q6J4veXGM08gKWuQ9yI7KPjCFf9xUH51AWGqSJZoS1bNg
Srd8IU2CEvGsUd8I1lOhRDaq2wv9+Mgyfj5np2YQM8BnmqQVOiWzZqTRrEbulfZEGiTY6erKLGw0
+IR1JB19cSfeydm++ZUdq/VixDw/Nmga97gpVQB9ZjJ3u1yBjRiHZmmhMqSTGQnWw30mOln40LxE
6qtWndRm38r3uvykIan5UKJ49vWynG+Aj+YpfqJ7wJEFenXWvJX7RZgV/SkIfKeAy9CYZ3JFlQrx
eSEyUxR+azbKAPQga5kTNBw1gsu2TLhUnec1tEVttXQxP3tWW7xobAvL6KlARW7KaJMV+vLEjttE
Re2q/s+t1rpS2kP5za8OUf7WIfgGZkw5RtI2S5EQs/Pa0aUDuIJXqT7oGVRAGRibunAYXUXW/zNU
//f5s5nSSrcTSoOhqo29PBBR2uTjvJfI+htHtqVAfXbiBU7ErYXJkIESQGsUpPT81Ah81Y18v+1P
kbmqqx3CZc0xP7YHWV3n3zLpdYidxtq30YP2o6EK+/XauN06UFziWG4CsAKXExaWfW2IY40uRvmi
4j9QVkd/cFFiN2yX8rIi2XK+Syfd2HwvhGvk07LuTTKXDB0/uDSXCwdnGB7spGRQUwaucPkdRdU1
KUYc4klNH+R0PHpKfAKoZNhtujODl7i4k8OjFb9FUuok1TpQnabfmNYv9VfRbvOucaCdresOJK2K
r9M9/1fzX7lUH5zHuFSCqTqCICDrzYUyTzkKXqTkhmCKp3DcqOvEz1dBX8F8ePl6Uq427Eczk/U6
XlbTE/tyLFqjFQGqWOJJu/P6+7ICiCAptvYBWxjXX7d1lUb96BPkLgDeeHdQ575sbGj0nsiJxqT8
VEg7o9hVEHuVxIF9H6CMUI/5zldHp0ry+7Bp3oOiegeT7oTDdpF7cXN8qS4jaDRVQ+cpVWWM0kya
vqVHX8Dr4+0Y3iP0HSmLvb66qhliqsiQ5RFh4HCeDfGoFSoJ5EA6YSMFf3F4Tll4jim8JC/ylD33
ibjKYeU1j6MBa/utwhavy7ojiqBfj//ND8HGlCCZt4z6gUL49EZr4yhuxgjy0JAcrUbYgERCkySs
f4flk9wtVf5uDTCDi3YktCh226zbiVLJlofXwinuH5rqrTwWgIEQc/66T1dUyWlNsUUmnhmSWfzj
5ZpKO7ACfVRJJ6NaV+cEJGysl45CWiJEl0rGZF7mun9uxx+JkR6sp4Xmp15cnCUfzX9c+CCdufku
m0dozYNTU0onxUf6FPRFuSv9mCLUs9X+7LvE5knc4zxYa7hrRSsFVcJkYhl8/RlTQHH1FcDhZbYV
fnTzIpkBPC/y1V46yfomQxu2I739nr/J0abtzgF34NfNfeTm5+2BlGH3wI4i6TgLcMpGM6s8kqST
nj1E0g67+L4dnKI9jv6q7gDojNpOwcLY3VjuqsrP4RvBrK1H214/QRLXvTtdc/o0sMNxjQQ73Iuk
/EXBLt5n/f2IG/aQrPNsYZCmC3X20eThTYtNSDqeY+hyqorOKJW8GFVOnzZ3JjiiA+MsX9hkV3UN
FgEevrDHIZFDdZpjecoKjYfRNMZTXhW2NnwL69ch3Baqtv3Wx4EjTkqT6dICuNkqUlMyhBc2HDWV
y87Fap23ctFyXWh/vXeEwlpza4ybuP9v+K92K8fwl4bzKjlLjM5ym+AxXKHQSWfhepS0saGMrOh8
pLAYKxtrfKt8zjLS317q5G35ytO7UtHZP/vywvvnRocvW591OK+Lpi9aCenBdjWS/CkgI7tZYOfq
Pq9VRzd2ZSQfgQZ9vfSvMv4fvUbDEzQ1zB1xTvjs4qExBzMjbBs2cXsQjMoes3EnUSNVowd/+Fta
m9ADxtYfNa2iEmq88Pbd1tgNtP/VzcJOvD0JoD6nGtoEWJ0FwarnyUZklUj7/EaAdiyfi3GXCT/b
v3pL0fgVIdBm1y8detcXCWP/qdFZ6BqowBAkldBVQCnDlKo10l9tf1cY8GTC3TB8F2oAP3sz635l
qyF87CRwqKgYjun7oN7X6XlhTuYZ0o85+fQ9s50tFm0XsPr7iU41pEcjkmwrW+spxZdnT3oabDnM
Vstx5PWBMg3DxOTi9QHQfTb2Y9xlhdR2/Uk84GNkqC9G1W89GVpZ/jM0fyjGptCThxBzCeHVoj7Q
Z/d5tY/GvdLeo2CWFE+91Nm1f1KGra4+mkGxcOJdX06XHzibp9YHLVOJvJDCTvmeW4K/DRr/KKTy
uLAbrwpz/zMD/zcUsxkwMFURwG/3Jw+Orvtq4P8gyTWV5yjfCPrJoHgwrBQCS4YgOZSFI7v3QvUS
Ss9l/CrhI+j9WFgT8tVpr02aV1PqkYuKtPTlgagFY24qntSfLBxD+nWa5FD71Eh9twZz3KRa8acm
k/NYaoW7FqX+KCA3Y8MZfe9iM1l4691aKNDfSd2zTHgAzU7K0BL6NKwQ5YujlNnWUhUZWD1efd3l
W7vycyuzE5GceBwoMT3WvofdtsWMVrJFhYf/u9B9/7qp66ccZ/+ntuZ1Tz0slURAa+QUCXdC8sNM
/ozuT/2nnN4FiuNR/PSjXfiQ9a/y8EAcqy109UYAQvvQWCTCWXgJ85i65T/qlSb3J1P8EZuPtVjY
Wdqus3AHs6ULj4aOsrQUPDZRvSqzH3r9PmAhNaZ7kcDDpGTj/0GHWk82an+sc6rE48uYbqNKezAF
d1eZnZMLT1VdYDoiHTq1w6ri6xG8fnfRASA/PDwAaJPzulye+WBpkSYLCJkC+FBXeVaEaxPQOGjj
vA6BWwzYI41DuTBw8s1t8and6b9/egP0hVfraqT3pwr3BLddBeT/tVxxVPfJiJ1IxRdA+CblW6+9
JxPQedhFA7nHSLjTVr7+PYkyZI7hM7B90+OS6Nd1TmRaVtDZyE2Qwrqyh4tNNuDYot1XqjhZBP/F
+YMWr2ISw+Eeq1OjE+zy4CLa+/VkyLcukEl+lNQgBG8+4XJUYkHttNBjNjS/3YQ6oB7dPOruYOcm
RgIWcAIvRnQSIehjCWFYus/zU1itJKQrRmrfyagcDW+T6k9DRiZ2MaS88Xlke1UUeKekLzWBy89r
9S4FvUvutewfqHTYefAi+05P2TlqsbQYTh7qgsOdtv96WG6sUVwTKXkCYuHQmqd8Y6NIY7MS2tMo
vlVSth31bZUVmz5N1kq3MAXT4XQZnMNOQNiCtCXEVHipl120rMTsPBVbA7VHVtu32+6NFLYu37Xm
EUii+vJ1126Fj7xeJswrJRDi5dnd3apCiqmtgqcBorevfe/J65x2N6wSlDvIPil0/zlgMl9lrzMO
cZouBdA3zmsT1U6kb/kI/G5nXc7VOJbLwGpPLya2AE2j2mK2zYT/4hGfqyU7ng932fkA60hM4OQw
UVLmyNSYGgy5bx0JY31IH0ZVE15io0Z+pYg8Ko64jR76hhWv5FMuosb2LIUFkg5Wsw6GUb4TRrP4
I+jK4Axuk5A5BXjYGKHpNETixyYwz5HsKytDBlA6GpG+a90chwHkFVdUnuq1UprvOFfkW6HxpY3Q
xcFaHWrVRm5R3qjioBV21SicN5pSjP9+2CJUC5sA0SrISepse/e+WHhBEnWnNk6/aXL9rAq/jO65
LR4q5bywsG4csCav4knEm5TP1cKKzRpgm591J9VdW+o+zNy9RSYz9WHddn/bOFtVSfJtqDonMQR7
GGN74QOu8y7kNqH5E5KxjSCVXO6kvG280RAKEg3qxgV/3OADLHM/5tDRuvFYjvs0OCQCeAr1t9i8
Zg2Eq0JHVfp7GnoLL4VbSxyzb1JNGpKEQJMuv0VLR61FFBtoofuzaH4P1iP+BKVuG9lDli50/NYJ
Qqmed5kKZ4SC5mVbg0ER2E+b7iTX4a8RMbDI0G1pDB71362QY+XqNPIS/OvmZH9qczbWyBvJORoB
iGW7wm8svEJ3m+Vcod4hi6utMALYJXUcYOjgpuNKxi98YbKnAbza1WQWp8oqiggfGddP1/mY13UT
SzWelZg9hvuiudPi+6h5FO+leh2gfYv5VJkfpZAjdFyl9+MSDePmDH/6gNnWKpukUIdptUEQWmtx
YvdaunGf0GjbNkH0YKTqQui51OPpgz71mCtcD0OdaQ4H6aGXqn2RWHdaoy9xwm7duVPO9n9HdhZN
C2AwMitkZAeh2kkRUt0FF6++D0BfpQbEw2G0zdbfhJqdaNuvp/X2oCLRwO1LqmquyCO4pSm0FX00
kh+FuKuj19TAR+ZFAei+EBDeCrlQ9CORoUyt8UK5HM/A90DYi2V36tI/XXCv+4bjTt7d8Fju4srO
3M3frP77df9uZS0mGUGsQ+jfxEm/bLTN6lSsW/YNajaD2a2VjaZuYwyoGkfAWkPbmU29R/TX//N1
wx8p7qv98qnh2bWfF5YZZ1rHfhn3kv8SuP15FCN7YqOWHE2+nuMxEtpigPSGd4zhrnYg3cydRbzV
4X85Bvk+VE9+8VSIrzKOpr28BX/Xu+RZZBzC1Z3Zvn39zTfP80+fPAsTqqKr+yZjrPSW/KgJs8rr
drWwVBq/NTTUJibGKsT2yaX+ck78vsuaUalIFlj32sZfo4+gVKi2vbnaFvJjjNWGxwZInuNf1dkq
TwKirKAD7cxyn2Thnreent3DvzmUD3rz1I/bTtn1vAS/Ho0bWwNuPzUMDnh03eaybtDbfCkXptHY
JuOhd581ZV8EOOOoj4W2JEB/uzHAj0CLuMDE2VnjBmMfCYnGPoTGnO48Bf807OGi3yI+IGm7JIix
0NxHzPrpaAt7TcvHQiShGldOIerrIX33Dt5Wgx4dY0359UjeymROMgn/27t5oKDmSh2lrcqFGb66
2IfJRrXFanWfAogo1XpV1Y+Y+Rn13mSxub0IRB/PZaN8LN3yIAf1PS6sC7N7Kyznm3DopUYNcGJe
yNDSVsYfnG/SxezJMtycjGqMwW5by4ZjomP+A4dmzEQ94wDYEPVhDWToQtBy49nDC4QV9gGkEOeU
aRC3jeUrzHpePPvyi+h0LhaWHrZ88sID69Y5eNHU7PYMiz6zSkVngRXGY5Hu6u/FpGYUVHeicAh+
l9oqBMENXyNdOPanQ2N2Dk6vLNLG04XJ6X+52ZXIdctSwugDJQvTFqxOta0+XBKanC1otK0oLJsY
OFCUMgmFZ62gcWXUlt/Jd8Zjyg7ybSKS7nuWryCUf72YZ4fkVUuzw6uXRk+MlVZGSuvRLsx9G6/c
RSDbVSMahMKJODIR7Sgjza7KYfRKMZKhwcvyczIc2nICS4jaAvL8RitTAzyKsGAnYTg7dFh9ZiT6
mn8nfdf7d0wD1AJngJd/HC/e8+AwYCkqBMwoCF3Of9areogkjX+nGDgjbANHMo7xEtBitpHQF0U8
A3azNNXBqEvNemJiulywnoO7fKXK96m8LoSdOfyppIXcwWwx046KJQ9vO6xdYH/OoZKdPyRx7hX+
nTXcNeIKPMbXgzULOaffR3tlck8w+RswycvBUmKcHBTDD+7Cej3ocPaIyBYOvltNQHWAD4VBnAVe
4LIJqXChiAZVcAc6CfnFYbNUI7kxRugWw5ibauQTcvqyAUsKcp86VHCXtlu4nf2/zzXIWx56mP1N
tjDzvRHHVtSUQx3cUQHuo/dTaq6K6tT/owTjNBWcJjJ3P2AVXpWzbtSqGY+mkId3QMtU71403xcV
kG9MxYRYYCa4BHSe8bOR6kNLiZUsvKuo1gpvBdxXc6EecL0xiOvViTkEe5FAZnZaZWGbpRWCJ3e9
uU/bQ9cfYlTCHsJ6888LF9ztxD2b0E5Yp112RZfbJu7LJLwz7Ig8jtU0ECgWcis3h+tTG7O+1KIa
6npFG4p7MLt3aRVF+cL+u7F2FQUzu8n0VJrQK5fdyKIg6g3CckADm8CwTXHhrXerC59/f/YoUKhf
szn4/aZ8GGAK66tOWMpO3GpDndKozAd3ojVrI3GjUBSiLrzzxYf+RUpWPJX/fbLJ9ogyoBsdXtYs
lqis0c3DsIzu1IPkOunPf5Rw/dh6KJGTPKSoyMUxu/3KVshqzbPCuzR5LIPHyl//8/ejt0s5FYQ4
Yemc6+UOnVl4ocv3D+d6F2un8Px1A3Mq1dQDPtvgfJpOdMASs3XUJ37naUV8F9kNjnHl9k9eOYNs
K7E9vBo54n2rv+77QqNX1znNUg4HHET6azrdLxuNU8+PBsOgzPRdPXT3Ak7Iwdk7R/fqU/ggHEoM
pqtfw8vXrd5oFJkPEr1ACEFrz6U+8qRiN6XKeETeMVmP7rrehktosqsVTamEiwQ0KZAapm22HpKw
SoFON+OxO4jPw3/uwnKeJyaIfEQE1tBRoh4E2/ND9+DTa6grGxm3rHY8qgfje/HWB5MyFPbPMN6y
/ZKjyXVnSMAzWlMugkzlHJo6eoWphzruRm720Al/kWxc1N28Coap801Z0IkhRQPzU6xuwONGXoBK
ieBMTsZkvXFQegAxoD9/PftLLc2OfTVqAmloaSkUDn+ownuKow3rXNh+3czVsTx1CKlgFY4KN8y8
hNKJaU0t0RqP4Ah35cJmvV7Blz8+60OiypU3mvx4LRyi7CX370eEKtr11124uoinLhCaTuwkaaoM
XG5O2RP8Pg/c8ZiWOxfJWuGIXkFIXN9tvm7oVneIVyhrSkgawYS6bCi1/Loo/Fw8Bulaa5G3O4bp
Oo3evm5llgJny/A6IYdnTeQkSjyzLelZkQJYvhSP3i6WHiiY6sOmXbvCKt0ucnNv9ciC8ExGhwUN
DPCyRxjKxhQzRPGIi/GARaTouA3wkoWreZ4QmLqEaCWEk0nATFXnsbc4VJXV6257zN7bfbx6GbfD
5gd+mz++Hrnr3qC9Nb2D4XlO6uGzy9PPSbApetIdf6r7J+Xp6x+/XmVkrIi7IQXxruOguRyqNA9T
Lcv67tj1azQ/YD312nbQ1u1SEH698aeGoH9Mj3rIqrMSiBubbsJDuDsG4CCc7DcXzZ7y9Ne9uV5k
NIIOBRKYHzfALJJJ1WTMM59G4j3WxrpjPlag9bHUrRYiyxtzf9nSdGh/ugGaKtYTwxy7o/I92TZ/
3B+Jo/xVd4FpV0sKrbNsP8vssqlpfXxqKpbHmgcBTYVP5ZMi2sK62SQrfYONbWobq69H8MZiuxjB
2WIbOddyo6exwUle1HDVPXZLgjNzWPRVh2ZhR4h1mmuU09g9+k9tbde/2m/Nyj+Im2aPCFXz7esu
3bitLwdwWjWfBhA+blllKe3VmzLYoNi4VbbiHRo0e7D97riwBueUwnn35lqTQdvUViBK3RH6WxE4
yY7kEhW28ShjgXzgsAPmtjU3/4+079pxHFm2/aFLgN680ktiGZXrqn4hqrq66b3n19+VmnP3SCke
JXpfzExjBgMwlC4yMmLFWrxpa6MT/2TtTLLHz9Jn/5gnL0RgFk44qMvRGmlRJByHMxAdVsmufveV
PVcw5Y6Ta6DPemlwymNngUSFf3uirwMVzPOZZWpdNU5ELS+DZTlz9NSLFU9fF9bsbm5Q3FPA9QLj
DX6dy+HVxRCl/SjCG5Y72cPT7gBaItVKH0CIrw5mBSVbHi2bR7m1bo/ulOegJxaQ4n/ILJAIoW6w
VEzivoWw/CENFNXXY8vND/E9qtM+dycd1Wdz2knebZtbThNZKgTnQEMSeN7lYDVkDZvByOdD+ApW
LL83jft5H7NcM00KetoywLaQ1ifgXIBcuzQj1lNRriLM5IHqVH7kdJDivG/ulL1htf64n/faY/K1
uqoXPUi720PcWs9z29R6akWpK+tazgfVG0GxDUm4vfp628T14woeFIkZAN4huoAMPmWjyAHTkzvY
aG3BXH19l3i9n3maVXvyE5RFXZ0RGpBb82qrnBmk7qGCz+S5r2FwssCHwTgC4uaUnX2d2hVzGy7h
POLr3LPbPNUvnRN9Vua6G019t/rJvrGzvbprdrOX++J7eq99hPfLoXtkXUxbngYpL8Iwg1INEuqX
20ZX166WyCgNN3ntn+W97mT+6CdBe9/thr+tCf2zS8/MUe5FStWsqsp6PnR/Ot947rFXJTdxhEPt
T4/Te3yffz4XzyySNxqVSJs93S5nt8eyEgZOrZoPYwOmKlv36p3amGZp67ZqC/vuWTbRY5A9QhjL
ko7jXtjr/4VfPbXbARGG9AnNcxKviHWqrp8Pzerpo4WYeeEdxhEhR+Bqx5KWvv+xQU1uldRjuuiw
URzBElR+KFD4Ku/K8QliyL9V3oS+bsISg6SR2f8ztf8apS5mVYtUIe87GFVNaPt8rcHyqXutz5kA
u93xv3B7qL9Sfy994NbkarNi3ZW3R40H/eUOlvthzoyuxQ9YHgCs3HeW+o0m3W5CFGwCF/451IxD
Q87m/z7P10igrh35BPytyH44OuclidP1DOezGe9gSwKuqGnYm1caF2EzdWHXzIfsDTwwO0CsdrUf
+rXVepnL2DfkjF+NB1cU8OPIgV510kEaKuZVgOsPIBp/kEb0m5jS+3S//jAiUw20/fStDlb4i/DP
mWXEupI3PdCZdeIpz85mFKJugC4XXMmFpYEi8Q/RD9hFvzPRFHNLf26+0a/Fgp7SraL/bNszq9S2
rRJkTFdhxPyGDsScBLiixtqNh/YwpSZAyKUf1IWdvBiMq3L7HvvXMB1ZDpyRxMD9zAf+GN4Rqj3N
MazamWzdbOx535os9unN+OPMIHXTwOsB/ZhP0DN0+8wy7kNX90E43DAidDJh9CZSiCAL+Lah/ULz
2U/thPSWIELVKTN1aEiVDlc7arNrUK+pLOhL3d60W7czCg7AriNFiKcitWvSuhMGoYI5tHJbJcOT
bh3w849Tl+IcKyk6HvHxzAcD6TvHeK9vRqHn36ccNYmLoVuI74t3hXmcH2Yb2KTmmH4Kx+ilt/7g
P1hnfOMBCkFVDWIDoEQEsoUKnxpFroHelcTDUHpL5zZe/NZ9GKuZgET2W/1irs/WA/HCIDn2Z8e6
73lhEEMYxFPRjApH+OIyM/9Un6HoLX1Gj5FkExp91jg3vAm46AFLVUCYhxIeFQbLdaYJ7aiJhyl8
HAEpesju1GCUXQiQCPeKZ7wNjy2LT3xj6wNKh7otWvZAWXfiAzgbqtRWsd63nHAQuv3yBkEEgnb4
oQZqv0867/a+30hakOI9MFQGSojAzlN7c21VxVjx/w8D1Beex8UVeGuUdtPoo22hqO02/fsLFnsG
qWWi2wZabxpHPnKCOvS1rhzmyI6eQJ+ATqcaBDeR2S9mU1jtzz9go7k9zOvjfSI3AccHiOEIEevl
7lGSZBmmYtEPvAzutbeFxbh67RRloAewT5BnwmOJHtM8TK3M9bx+mLnVDL/H4/AgrV5fAyfISMZc
bw5YOqXk8aoG0QK1IcsiUwqwIKHLoPoIS3ARWUNk54tjlVBDUP46MkE9BvlFOEYgnNC0fjltqDGs
bS92CKeTp1rdowlOSVmRCYmnLh09UhI4XCfWbQLtvLQhTjwA/sg84D5pgxUckJIf56aXvfCxyZJ4
3VgmNFOj2ngqDMq0PrdQD2oTt7DVCjZatmcXBTX5u8ETUGU8yDaW6dwSXdGK5mnKuhGWFFMHxtob
NOe+X0G8MeUM/M3V5QIaAVI+RX87oAYo2F7O3zKUwtiglyFI+F2cOBGa9vX3vzw9lAlyus4cEtcY
fJlNSxyo+9Jtn25//Pr3o85MQlI8GwFeo2WQ4riv8HBNksCIg1rRTLXzmpVxaMjtfbHHdBllVMCj
T3mTK8SNAPHtiRvyKiiASQYw733qWgiNMU7LlhVwc0DnFlELAm2yJ86mScjCTsjaqgo6E+JKOW/G
sa+Nu9vTRfzx5VBOIDhJQm8MUjP0A1sNQ9LfmxaBMbsRf7dY0HyAqDXPAlrTdlBoAvkYefmRRwMk
6y4HM0nKMC2gkQ6INJCPyH0GZ2drTsy3NH3+UQJCKzSQOFgeIqFB+ZhVbWpO5MIiUDVbhlKOxT0M
DjKToIeOH/X9uJOeKiCVR7PL3bq6XzOzYQE2ri5B+jdQZ6iWujZpI64Ievt9cmIrc8zhvb9njfW0
l88Xj7ZDXUNJ23Nc0RtF0DiDI7hj0O9kR3gx3Gpf4K/smOzXw3jofc15RJHf5TzVhxrAHv2ND3/8
4hkE6abujx50eJzCTVxWpp9W6SP1OAQCqMRh6VErpRMbk9o3RlPqkB59Ajf37iECU8KbWlm/W1Ow
SlM3ofbtiEhf/fiIrNbKbNFUrBrsdxD1w79ntmGHTsgIn2mvTUQtweKGOiRAmeh3pGet0bsy5Kcq
mI5av2+sGrJzsRW+ZzHDaV/v+UtD1J7XxaZMtQWGIKApDzZXe6PqKi88K21MXw6nAZ3mF3QzRA3h
8mylQ8vJoT5XwaJZEZLFowuia+jjoI/Nmf+WeQJrilGpBkIuKFMDkERZKyJj5MLJgPO7Tw7gUEdr
xmv2ODxDk3dlvUS2ZpBQJaGZi0f8qlMHiV/lOpQ4cPdP+wfoOJjkHxBtmO+V6YpQbNjXn8k766l4
lfwkI8TeQGci1JRlBJWX8ylkhqq2WtIExFjk97vIj/x2N+GIRZ0JmYJdvdP30aHfZT7oPcB4cxfl
AW/PzhTELMjfqTv+8pCjOxJtIuhowzlCCv3y1xiR1sucWjfBQSMz8NYHo61A5LzyFfz3zy+km83Y
jkDM+89fmfV7tFZrsQUHEvOWYgESas3OgvMEmXLGCtF3FKYKXXaqgDUCfgCgossfl2qTWI/j2gEt
aIoeKlAF2MsYx+jqvEIhCwUDEJ8DagEIHLXhQrkbZhDox0GMrgzFQb+KZrihK+c/IxbZ8NV+o0yR
n3J25VbiUAzIIcSAiZoRWl/fo+9w3Ot/SRNIVL+gjgKXCBg1Emg0xnLs+lZTOCEOKs2uOhfP+DuN
e+QY8QNxLxcbB1aA4URcr6Peipm7HIyOtRHzbk2CxAxtltrk9R1HfZ1aeUT5camO5Outuf6AKp3/
S3dzRzX92wEK3SRwmiz0kwILRa50HMnLYayi3Ch1BOhu/MjhyMngE3nOD4uN2E6AhKk5shqTT88Q
euJw0ECMRthhgVq8tJi1Zdc2HZ8E4lFFD+WBB9v0a+QAtORkh+KncpTd3EQH3qe2TyNz16Quq/3u
yqNjcqEDT4SKCUHfFVgqzAQ1TI0kgDwCBxcUOWugP4I6K7duz+5VfpxsRei5o+aBu4Okcy/HyulG
3s1I+gWLMz/Lb+VRRxFueIqO05O6k13NX73czoLx2ILg/otJSnVV+qDtU6ubgCnK4CTYB2UKnoO2
8mt+nG3QQByRqEh+Ct56MBzOQcPRGN6jsnwod7nPqt5tHXvsLfClkJYQ+LPLSTCSCVXrLE2DZZ/4
6fMgYtKZVWUyEnpXQdYNzKvkRY8/Lo1UddSGXQud4YXoPWbHKrXL5/R97c3Jmx7byE0eQO3+UT1z
H9zHxIq/rzL2p4lWoUsJTlb0CNP0X5o4oElEAVBZPc67BIomb1CBat7Dx9Bsyvfv29tqc/+SbD1m
E7ECzRyudSKKdsYISPGn5g+vmVU9AE3eHVgB5qYXIgJe/88QdVWr4sBV4PBIEWn/mWXrJbSHYL0f
7yeWy7666Mg5AbQMmHuwfUEY9XL1Sm6dwpoAmN35S/IAKvy6PWP0s/W0PP9+X6d2xyjMQDYXmDHJ
zYK9ygh5t4/Z2eepu6AqkxTlGvz80V2c8LN3ZUTgu+6NezdQboz2SJHggbn8Cj+0n7Jg4iHo5oop
Nt7tUV6VF07DRDWTANkROdDD5NIYu5Cs12pH+w/NXyzl0P9ILBCLHJPnxmHxPmxv+zOD1AZRuHY0
JH1JA3sVTUh7FkfZW2u7CbTMUurHlilVTO69q2N+ZpC6F9E8l/JyhBGC4cBZjoYb7bvge7Xw4nW6
Xcjw35sH7cwa9cSoJHXE6TtZqwPRkoEFGP8o1p/by7a5+c+sUBeiNEDPVW/nNCh8/RE6IAfWS/aq
3kXvC8oDg6y8LGMJFoZPlDXM4Q71Uqd2UltCPbH3Bnv2lqeM1ZVwSgbcWizqVK9FCeW1GLtD9iCj
kP2E/K7d2Z2ZIXTO9oaDBuDmZbFj+wfn8b70AVJnr/L5AwIBH4RAZmgtLiupuPmjQEWLRgk0dBGQ
1aWrQWBSy1mCTgPNHTlcDsDNQ7lq/M69PJifo0MZGIg/OsBmuqD2+j/Ve+cVL5LTO8NusOv76Fft
sQKSzSjs/EeRjXgWGUuhmET5jB/FPbQuyGLszuqhRRx/kve67N7eb1fVGbIdzqzR7L+LmNRAP4bE
XclWYiV4+P0qzQIpg9xbTM6+bY6m0j6FmOfmKO+4igvWosDgBqe0J39+/xbcGBshfpg+pQfe6b/W
H61T7BVP8MOHGs4xvQNLtWhOfuT1rzrBZ3kFXmSM37UVwZ//Lsp5JTnEV0Iev8vm77gHbidb0k5C
ExPUnADGeUn8DAUdyS8/OUfYq+BgMrVj7ABz9Bu8nh2CqJfol2Txj3wAEOI9q0ix6czPfx7l6rq1
ULgqwypJeIi+NeRvzfpYEZbvf2eMNWJtQLqZVo/qvJFTGOP3YOQyJc99F0zZTJ1PZqS25e7Ox0U5
o4HjUznTye6DK4gfOHNEnix2FzeyZ+SoJDP13v7cXupNB3hukzr0UH9PjW6BTeM5w/N+cSR/cAoP
MtkWZ40O8Djv5b5mTSqJKmj/d26VOtUDxE/jacUG473kafUHKznKduE2dv/z9vi27qkzQzQ0HzTw
ocoPGN7kKAF6WkzDS53JjI+3zWxEUYR2n5QBARZD7HnppQTgNDShmpJAnuxe/czCr5B1KDfeCuj1
IGQzeCyAPYCc2TNHKMRtx3G5nARCb/HxHUigUF9wwbV8eyQbrwUUFwGZ1/AGlYGPuDSjVp04Nb2K
57WwA+iLtxqwkqwovDNVcFmWqDnjZHWROoj6BpBuFKLXNjIhiJM6S38oGdHf5tSdjYlyZzoEEapB
0E+WstLpkr1eWmH2Ov2l6g7x52gxJJy8YNFDCo+61kGsNSWqkAElaNxl2e9W/Nvmr5MBtPqC6EpC
goB+y7Vds/Sj2iRBJs0WZoxtYcP1o/CDYj262NBGTuFwbu+ljXmHUARQFUijIlN3QpOfbVkpMvoi
l7CXOM5OVkc5NONLIdkxy0dv+M1zO/Srj0e/gjINWhKAa3aCyFZoh+G+YdXeWVao/dppWl0sMXZR
YfLh43umvYUS4+LdNnFq88QCXxXFmliLszHHkUC77QwdkcDInIbVo7Dhq8h6ALBAOJZwyqkTjrbC
JW8TuMTa6urH7mNidXxuWwCGHSUBpLPp3stYb7K1BhkzROQnu45Hm4sYKcat9zcGgbYuMMuJErq5
qUEMuZZWPJIa6r4wnBzCqooVyvfDAPoObiex8DObp+LMHFm4s51craluxBoSNfGjOTC60jcX/ezb
lNNAz2wvhuguCCpkv+SHdr9+3D6GLAPUZVvmkgTabsxVmO/RfavPXtLd8eLr/5cVupVzqAZeKCQM
I3wd7vXH5GVmAAQ27ovzJac80//RuLHKG2TLECwLiQlBbz3y46+pd4z07fZQNv3Wvyti0PeFFkvi
WsCSkLsAfQ66A1cLilielfbfPCjo6waeB0VBdNtebquOi8qqBEdxIPNeriO4hIxCw8rBbM4bXnUI
TsCffgXDMpowLKoKCbiucNLEQZWughhYYS2xU7OyEJvn5MwWNaBkGqeUG2ALcCgA2mLGsd+aLxFd
j4Dk4YGKdrvL+UqVjpQ1KvTCr99p9DKzigtbU4VstICWQUhcY0Euvx8LelFrPAnjXocM3Lum/s1/
hOlDxsrqbYSloLb61xB1l8yjpIChZcE9/qf9gKlsNp9WzlFDm5Vo35oyxHOkSgvK5iuAo550ZCqF
JHhon4fdxADBXX+dULBjSRT0SQAnTa33CrRpV6fIHhZvao5qtimJ3u2zSL5w+VIg3fSABBFK9esY
givESV3XLg1S41VQ7jL0IzlM8MbWMAhJBIIe5KivFJKqSNLDjuTOSmQDc6+Ejgdr6161ziEMQjOq
qp9KuwAiUo9WNa+npu36NMjefgOLv29tJfgKP2K3fjP2jcvt1cfiWXuJ7Nvzt5GIvLRLjuzZ1dU0
i7AooD0JorcIvc+yJcsmaPf4XS3uISOA3FbJYtXZeFTCJqlnAHVHCJvIfJ/ZVNt+XAsBY61MrjIf
RtWLbfmxeZ15c1TN/qnRoUUCrnJz+rF83R7v1n6BVfCYoaUMHdnUcKHstcbpIOI9+4BRlg9S6bCQ
atdODg1KCI1RHAefDFb0cnQN+nAzrk+yQPshIJv992VnVE1B4ETUh0nZhvINilqBtiLB54c/Euo1
s7lMJpR8kIe8PVNbm/7cDnXL8Z2WJYseZ4HofPAmIz+8kaMBxw4Uq3HvED4qWvKvjdRaTaSZ0IqY
wCUiZWIZP4QX7Uf2m/9VfAuajX7/7m/V7fECg1msP2xjicBLdbk2+pjKDSdLWbCgXBtoX5Hgir/G
T94coETRmbdn8DpOgDFoMoL0F0p4V33f3dIpZd0O2AjmF/Lf1j5nOL/tWTyzQK3RMrQDmuFgoXhD
B3tx7P3Vqn3J+Y6h68DZOjJDt4d0fQNeDona23k0KMtMhjQhB67b5Q4kZaDdZEzcSYmR9urnM0c5
CDDXFmHawcxM2hYVYFtAmuAlZvQT7sF0u2A/2Yn9I3KgLYC0a7OLHkbn9ffKxGRtHQJIDqH1FfER
6mzUeJe2KA3cxHkgdMe53sv6zugYKagNEyBjA6UVQMGQDL1qdO3WPG+qCUAdR/mBtlqWmOzGLgS3
AfpoQSgICv1TV8WZs4V3H+qkmnMAZz1ohI9+M97hbIksZpjNcaB3AfECaaWlAc5xZHB8Pqh5MAme
0t1NqaOx6CBYJijXF+m5PrcpTMyt05V7mOBYmbqNfK6I0A7tsgRADWQXZWPN1J7LBwREoaccQjd1
weEPOODif7+y7kFp4zK6sEXd+Uk0lFxDbIH22/ilAwp5iO7HgH9dXQUJ1vzwJfi9DY4iJ3EHe3hO
rdxv7Op18EpbOiyu7LfOSMoQKOE9L27NPIfXedjLyaC2f6m2NSRz8QPfBJt3ZjTaQjkVyXTVbK3Q
/lE98kjGvRkmi3TqpHhJOYCLmSGb+mzTzoleyRACQDbTHszmftgLrr5TLQnXRGXFVroT/Oy+dldb
O6h2Ywn3P7t9u4uRk/YkGxV9m7dlt3KBRH/mK1N086MA7Fnso6sSP1YCgjNB7zMrB0umg/7VSGRB
yVhDSIrzfPmrayNcGlGOEdcANeovLHj31kkWBdCI4TIBdyed1Fi6NuVECa+n+nHGOkRWNvmZZPb1
520nv7UtQeJHKHHQIYYg7XIYEjc3SwbljaDOgljZAQIGNLLOQn5sTRYhagBmHQlxBDSXVrKlyMKo
0VDNCIwvCP7eHsPW10GXTLKsgM7ArV5+XckzQawaHlksBEjPk3/761srgSY6oC4IiRiIHy6/PhbF
uIhZg5t9cbP2U5ODMrKRsrOZDWFbLu/cEnUCpxFAYU7EQoiduYtjE6Cu20PZWmwZDxu88lA9wPv/
cihqzvEDP1RZUHdOmDlVtNdKbx0ZyZktK+j4NdAOBV4yyLxeWsnWKkRdWcmCNnbk+c4ILUM+ZqJz
eyxbk3Vm5Sr9LdQ1gHqwMo2B0HjQDBXUx9smtvYVktVIKyI7KoLQ6XIgLRRwZiizI1viaA6rwrcR
XaG+jGAD/XBAv9FshHGiqpOa4kjopccDfMKZkuAYnZsuFrQcbw9ka0VQIEB3GvoS8KalBpKCsbzV
Bax705rDZIfgo1P2vbC7bWVruiDqDtpcvIV4nMTL6YrnrkRiHAdlTUzDGl5uf30r/oU/hPcAdgzw
J9ojrj0XrspKNu/qIqJ/1+8Wc4wscfXbxMyzJ8Xni9TiB095ZVgm3ol29ZoKT4xrCq+8K9wVP4GQ
OhoxMMMUxntIrDT7tnRUbj+oXv/uG4yhbm1t5AYM1NwAh8RQLycS3KdVj5dLFvQgt4895DlYdLpb
GwLvMGyJk7gCXQrN6oQUXbUs0IV985mHByF3WM+HTRuElRDMZEj+K5TfrAbIS/VZgVj3J/I1wz2Q
AZnMErTemiqo6aiAFOKw4wq4nCoZspNpYeBpiX40JLOb9k5L3m4v/8ZBBaMnOAlJxgzVBep2mSpe
yoeIw+pXH8hggDZCQe6ct/Lc/nPb0sZgQEwBC8hZIHxXyYyeBUIRXzVFVvZ5gJYQ8CaAkzYeGQ+Q
jUUhGQUY0PAevwKAzuiL5eYFb+J+sMrvuj9Ehh+xSvpb4xCAlNYBMUXugoZJKCnq31Fe5UGhHeov
EHSzumc2PA3O4r8GyA84myh1qhcZ2tF5IAGwK5kTS8p1a5YEcL2g8w245CtOQlUNhVg2ytPbYx32
SrUv8z3qb3+/3EBXE9FkCRV2eu9ympy20QouVJgIpyMHE9PxtontgfzHBI1hyjSDi3i9Bd1qSS78
YrLWxjVYAjRbVhCrYqpAZ056ri+Xox57vVJyKQ9kBzWlDKlyyUo0xlC2NhWhz0Y3HaYL7HeXRnKh
avsIzQTBis07vnU8cjiMDPZGJRG5WAMc4GgORYRCt/rEkZaIcpnnJMILo/0C6N9ReVVFcwEGbLHb
iRG4kt9MXSzg7STJZrxA0V9C3ZjNIpfxoGNM47v6J38uEXr74PHr2h//xZVCuAKRfQOPIxo/KEvz
1NajEZUFCmZhY321un17o22tzvn3qRNZlyOnt0VeBLx2GKoAYWU0MqKxLRMqmjDg59FTqdCp1j5R
FEihYQjc4GnVHlSX4/zXNSUs+5kJstHP/UojpdHMFwXJACHhkCd32swIxVijoG4TNY9Do9VhAqNA
/I1RyNV/Mwq8hwA8wZXF08mZOk/UVNEadJ/yPzEKgFv+u1HoGmSRUPFBBzL1kMhDZNGWQimIX+nF
zITv0li5sq17V5OBHMYtBedCF0mScjW0jpNONjjRlBszftZfxvhuYpEVbdVF8AZGDogUCkCPRDmw
SVRyGRsOpv6AZW8NOhGEuo9gOV5CM/+psmjCyRpTxx4PMJEAIhC2AGV7uc3A6tdUsSCd+k1a7tDs
IKnyu04ZzuVU3qDNoCsOhHpoQkeBkdpqQprXYlQA3NE4sjcGnI/+OEhp7urHypq8MgUXFdqXSO7J
LNC3lzkfrz9aS9q/jo7iR49IyQNcutO80sqQAsp2mf2GApGVevlu/H3bfWxVidBX9Z/fSsN2wimL
SnlANkU8au9aYg6r2f0EhWP2qj+Mn+F7/znfN6CUPMI9MkxvrQZWHiKUGjg8wIxyuRpqnUQCJ6Bu
Wa3WBH4nE5dkdxeZCWRWX/o/xmwLP1NziczlpXvRrdvWN24AXGZ4MIHAA6zXNDwGRX5FH8QoCwzR
1nt3/exzMxqt5JcOe4zrbeNAkX4ypDmJfIpAZzu7bFqLqAcqY1YccT7GjSN9VnEw6ObAqr1szem5
Kco/pKqY1Smo8NGAUL0JQf5cI9BkLdzGs+xiPNSplat4zdANA4y6aP8cJrMuUHdJVwjVAtDHhHVu
bVG0jKA4gCco3k60JtEUJfWiKIg+avUpMROrsrOXbMeb4UMV1NboKnsOrOgsGMLGTF5YpQ7xOs8p
V/CwuiAVqpm/NY+FmNu4kcC6xxNNATQaXusQcWo2RSmeBLVkdh9jY/Wpc3uTb1qA0CvBxKIcR+NI
h6aGnmqN1ybIl8eKkPDUf/+sQRz1rwXqDOtSHXVoUMZ7drG+jN4NDwVrS7MGQW3pcB2aIYoxiFD8
gJBoO36u/9VKnI2C2tDjupRx0cLEWqPtUTEcw7+9EFubCVhRkXT8EjJSqiKq1ktsLAleyxEQo0Nt
hs1dFu4m/fh92w6JJqmbRyZ5WBTGQT4GudtLl6qHilFps4gMoGBroFKT3m5/f6M9BfwwBJuKpxNa
+3TqBq3DtapqUcd634G/JeB9/U6ye1c5jL5oK8cMbU/qc3LXP6xfSGvbQDmgF53zIheSNcCWax4k
5Grv9o/aSlCd/yj6IkGxoA87GZuQeyh8DjWLYh+6wo/Q5wMxSL1hlzzftrjh0GX0cANejDc9muCp
LVkQ+DEXYxbm8VlsrKRycL4yP9rV/dNtS1sbB+8GNFSTXiCZTlYiN9r3swr0brzTdwrKKVZ7ZAqI
be2acyPkBJ5F32s8IjZTlSRwWf3bJ3oxekOef5oK7IcaAIeafHpxcrsws4PkpehO+SnbfcD/7o7l
43oQ3iU3RXtLYaHkgt4OYX7tgQ4XGM5wo9FHhBTXv3NJHQ6Db+FsDfwWA4wJh/g7tpR3BbXHGZdl
7oR7KRDcooDSBogc+sPsQYk7e5QPxcfsVA/hr+Khv89c6F2+GggVGM+4U1B9a6LIljtbgzFe+TCO
sNDYvQ7ynNhVToTEnbOA4Tsy9X39YfQm4ImGteyS3czdT9+oWKINwdd2/397jjrjGhqikpXsuQIX
a/6W2Oku/vtKxdlSXPGicnzdxwCyJQGI9u7ANH/HmM7bO/qKBTVRoM6gcFhq3nFYpKC3jySSB5cr
VcrhVClkpdTVAu/oCooN1rvoRJT3v++GK6VPAbSr0ajDhg1NFtH6A87Pj9TO7kXnJTpMr0lj/gYn
sOhmj+JhATWpl72Pr7nPEpfbep9drBO1K1eBj9pmQL+LjPcLKegKb72X3Q0P3GRC15DhyLdu+n8P
KEhfLmd2gpii1OZoISjRaP1jYAlWMz5PR0OSGndtRAbTfy/3nDU/Z16OyGsxRat+nnIz8dv6fqru
FtazczOCPRvYaZrPDrcYt9UiNBhYZda2gT8CNCNHvvjRgUV78oz7UjWngCkYR+brxi46NVqemW20
GTz9Jcy2NjIF76Of7SJLsFg4gk0zkPgg4B1U62jAbq4NRi2t6Mlo4VfBL1WYkgOADYTeDyHjJbUF
HCGcPP+xRUVqmrxMIR/iYIR3ub2CoYJ3pUAP4BcTsHyxckabR/3MGnEzZxOoL9KsohMMbgq4Lzy+
dxpaKTT3trtlTR91xqpcTfmODKn4A216rwbhOPcq8+jQv21nK2gBzAA8b3jv6ujVuRxMPOJ1hTAK
ywT6nBk3SlubTiQ+zhPD0OasofwM6hkBzS10FaJKUGHVZ4BdXQ3F1dkTRSeVzYiVlz6l6entjfQ9
EkRIEeFxQ61OMsTVuBD1PfE4B4uv7mNvuot+Tk/aZA7H4gi9cjP5QvvXCgb38ri4FWLR4bkZTAiP
2VChMW9P8BV1LnCPIIP89wdRcVQ/pXoWkR+0WJprOBmacSuvPaRu9iq72YP0kR5XZhaFLNutWaAi
rDhfpAnNBaQ1NvbSx6/Qbh3OWy0h+FU8sjz01tKej5D8/7MDobV9obXcacpL9zcY3EwWvfEGWcXl
JFLHYe1kEKxOMFHb1b0BLMa90VmBbGcH8bF9asAyPoA4InOFffgR7dr9sON/MNZxA5B1sY7kxJ6N
Mi8APVBJA0W+U2zZy/a9Ceo63K4sz7l1I51NJ30vdEWyilOYIwPmAJUtWSzh05Pu4Y3NcXKnZyMZ
o7XV1RIjkR4atBTPeKqFVv0h7yG/Ud3LO1AL7WdPelasyV3sxMtLU3bKr9Rd7xd7vo8DYMNB/A0y
vq/YLy0m0/lGJul8pk8vu7PfN3eR+k9bjGhNFm+mlobuYN0udqKpO7dXdcv9nc81dTjXcmyKosZU
DI6yax9x/4PbfGG4PpYLOEUCZwOK5F4aeaI6ejd/P2a72ezM0RmxtL9RIN8ZDwUjqGGNijqQo9Av
TRLDXm+rjgH8IhkXq1mRuJBbu4g6kjJf64kxwsgqmNz9us9g4/bibDBRXZx6mqFdGRMBw0ATFirw
eO7UD3j2VHvRUW3lrX7gofZhjXfl/fxWwb0N358ay49uvRjQqKChNoC6OegNL888qDSbuZtLQOVF
FDghpVzZjCFuWFBOUs3QvgWojYbiQSNa6DMFoCbSpAPhzY/QCyF64UO6+bl+iZB69/SjEDucYfKN
BdJ1JXZ4/rEMC8svzeiDxfa/4XyIJKNAKKnQ3ENfn1JpoH1iiAFrN0HPCTwPw41eMymCu/bcAHXi
IombhLlCD4UKuGjxCU5KT3gvfM2Nf/W86b1UyBk7S6B48ZNiSZLZONl9usuQHnjIGZW5rbjx4rdQ
52ReR64EtiAL7khPwvvd2trL6pSJPT32XWZ2Mfn79oJvpaVgE5TnpLhFSNEvt1TVcpKaxaSHxIrd
GewskDgQEEq6CYjGDHA8dKGZLAnD7NayopSK9jmwFPMgGby0ygE2PiYZATckSMy75fxT7hkFYfIJ
yh+g5AxaYg0UyOIVmF7RJ7nRKsBl+urYmHNoCymI7KuAtP8yGL3JulCmoAuO+tSpcRI0kJejmaqu
bGKhLoK2sZFmy8DW+oPv90BNMRZrw5ESKjF4IShEAH9CJbKTXA7HNkR5uEv9MjHFP/VjiCRVbOkQ
qnmKsHg/Vm/+oybgqPXz1J4Zc7rhY8HViFIABB8V4Cyow5Kp0Ekcw6UIflaVZRRmlJo5i+59YzIv
bFA+Ti1RcWtm2EATKqqQBXAppQUtY57VnMUyRF0YfDcuRVjBEGrtaOggjbtQjqqQKGWca5YharOH
otpwkwxD0+KtPBQS65/TYqsr40xtLA4RMAVAASAYSH1R46m5Vp0bwSiCqElNYJ2rbj+0d8w87JYZ
4IMF4PbALmLQ4WAdCXWZgjsvaIS7ajpKmo19zqT82PKFAAeKhMWE8MrScFGtj5VY11HZgocQU1v9
5MDGDXkk3tTRIQEiOM4sc68BxebtM7ZxxC7sUttv6dcw4kM+C7oYZXDkr1S0EHQ7FrZn4569MEP2
zFkIBkrCPI0jAUWvvcvCqWx/GwyK6EyG8ARd/qiMuQPGeskCdASKAQsrdAIGUN4OP/0/n6fb96tO
HYUwR/km3y2vslf8LvaGlT+DbfmhdfYVZy2OsestFih1C351YVe8nLLC6PI2L2C3M9HpYM8mYR6S
zdxhNUJv3BzYcUD0ArmCNATNzcKVfC9EGbDj4V1X2hyRg846G+2o+j3L1OZS/WuKLrlFYszhDADL
i06prPe4ybq9m7eSeoAugMgQtwa4sGmnANncLixDlG81yTKCp/qQ7TlH+6q8zvwlNWiw5X3ZTezb
Vjdu9wujlMPTS0gPjBqMtiB9fuoZY9pwQETbFphbJIJUFBIv90GoxYIQp0DcamiASmbzq8EplQv3
9hiurUCcQZQItAhxJ2bw0oosJuqgl4hQRsEAkzdUS6X/S9p39chuK93+IgHK4VWpkzpM3ntehJk9
M8o569ffxfY9n7vZQhO2bR/YPga6RLJYrLRWxTarwnB7/EgWk/5nBUyTmDtAved6LZaY51cDKBd9
6dnenxgHcWvM8PsYlgF+HjTc3zQlzPJQZBhLhk7Y3oyCDYyl8NjYrVUN3/d36/aJuxZEmbM+5jA3
SAFysR6/e9lSPQzPbjozRcDw3wRRhx9n09jNLVYUAw8fTsC2RvbMMjVLZ49OUoBUNFCaokX5+uz1
AjPHjQyNl43DgdJPsFhx3OJ2XQggenFh/XukE5KRdKuWG8FGkh0EgjwjCX1u3r020ziSCxmUr8bx
WjoWEmQUW9V8kUEWCaDY9mQ45RqzDVLLNzuzcWrrK4clsCzdQoGzcjC9mWN8yfmq3PsSSjmSsqjj
psCX1J44mc2u2iUf4R/ppxmBVqyd0u0tBTORHrknHZhGVkVloaJ6vRGUynSJHmYCBrsip6KBMxnc
xma2BflTVlqE5o0DiLFwMw/ORfxaOrUZQaWANT5GrrDKP+ZX8TP7FBwB2R6WnVy8nhrUzCAzmm6w
A12WSHHHoTMaHI62AqfdE9bqRovW9+/MwstJ5uSAIBJPCXqi6I5CEmz5TaihYf1P9474rliVFSCc
wuP8yuzLXLo7F7JoWH3RxnKUiPoZ+5tXpDleETa8wijNLtT8sCSsBzBpIG8wTOn6BhXoKp97IcmQ
gOUnM/XCZxGsAf1ngKnHg92z4K+3LxoRB8gNHlFsIh34iHolFwFp/c3SNUKfibTf3D+kJQlwOTC1
AqUcjFembE6Zp+j1loTMm5JtIZs1v4n+xYt2KYEyOm2Xt6gViZkXNvsicfrayvxNzuLbWjBtCICh
YxIIr4GMIfpxYdqCVBkViUMUgt7frramfq+jLlx5OWvqxIKiAeyFbm/IINEIZd9Eccq42OcQVQkr
gBfiYtvr9r9AK0pXUqjlaKWSCM0MKZmwVXITKSERYwZZ6rWwaZi1hxZPHD8BE1IWMhjlOjRKJGGK
dMuPJid9kPYu7dQxXs+FPUMPH3rsAF+AMJ66NYE8R7pc1on3qzVWQ3Uo1V8TK12+4NOghxQmAP1d
BOJJmducL5VWVOH8TatyzXD9lvYJaEvcDhW0LTejABShb+bWRwjQNltE7aC7NXa1vvu5fxWXdklB
cgM9U8iCItdyrcLSWGd+1SegSXgEzmqSTbHesooqSytRZKCs0FSMrBFNrcclZS1OPmQIvzT9s3rU
upcq8ABQv7+UBTEGqAsIWAWMaOj6v15Knhp9M3Y+Esa5jREREqi87Mz4x14mRg0SpBKOBmQJKhWY
cak4z2INrRJXEcY/B2DFFqz0+/5KboMyCCE0hJixQrJPlFplfjrycRACRYRek5kkn7iPmHMIO9mz
zEoCMITR6OGs1gsdDcSp54N8YTZnpBsG008t5LtqdMcHjFO6tf0g5QD2HTENhqCgafH6lOQgUzH/
sso9m2vWn0Kyub91iz+PnB0qB0igg5fj+ud7Y0A3J4aGE8Q1iLGAvvkXoBKsgIAxYFrgZ9DRkpqi
gbcJhNybCseQiYg+/7i/ilu7gql5iMgM4PgJMz9l7zuBK+egU3NPMH+zsjG3N/76t8l/v3i0IjWb
5bDUcg/3nZP3yDY22R7MIvdXsHAOIpoxQZeKoX+kHeBaysw1idrxce6N7ap/4oTtw/3fX1gFuluQ
8AF5H8wXXdZrxG4uVAKJccUf+ddvxq8vfT1AGKAtBggKs/KoNypTwV9UtQn2qFfM5jvmOwwwZWjq
4gqQd4GfBdDbDRLdaDspA8Qu98rAbodVJB/m+kX/c3+blhfylxCCeqeuQwwk7wS8YE6qeK3hRsNT
GzNE3FsHEUG9ILwaA7GSYR1wgpBazuV9CQwA60awFkKZDSXmJG0YiBTxAVbKELbz7Nzfq9v3A1kW
chYgSDuPF7lW2TSIMQfTwF6NvCeASQpoIFA9vcv+8305SxtGZmehEgWKQTwj13KkoZi1sqpzb9bX
ZXxMd93sJglDyMJ+odkc7jUUC7wNZ6aZi1teq+pcaQPyolHfmuLGBwwkZiANFkXAbcCEYWTcQNxI
rWPqOowPwXvbmJpvy/BNrfsbtSAADi8CEKSM0B1FY1D5YCz1LjCQ/ApXRnxUm03uv94XsXAWEIGM
FyqCgB3R1aykE+u8GyK8tPxKzQAy/2hfeBZF8oI1vxJC+QxpU4T5UMQkxdKfuJ//tgLqFPi8NcKc
w/M9Y2KouJ/XPVggJEZVZ/EkkB9E3Q8eFgoh10etBqjRTyJOws75g9CfCtbIp8UtInhTlHMAaqYp
X0Ox4PpURZ4z4deJpXar+5u0/PMk2IA7BRgodQJd2I1GIgTwcmE69t3Tf/t1yjZ1GA09pyOUqELr
DiOfsbTzQMYT8j4BPhPNrSSE7RBmSgPfGd1y0SF7TlhQ76W9QXUaJU6Q2wN9TylQnkyyX9ZIYvCD
hZwUq9V2waoi/EJxGuUF8ENq1NbzCnzZSA4KLzReat+cs02M0RjDWmLlGRd2iszXI1MPgey+GZ09
xog3RSnBfN7ZwnuqZaYxMHp7FqyFgr4BMgAAzj+SpdfXoAyyWM3yukAzynYSt9l7AzJNxn1eWAZm
JqBRE84/YD03Fknx47zQ4tqT4MFq80vfv9Scc19hWTKo6wxkt9hIcVJjyptkrSqgJ4SEYTFutQoV
JYyxO5eVQB1BeVBNrKntJPUFSK6EyWxZh836eRLUXDxvcqVGQdjh5wensTqGZ7aQcINfZiCjDI4b
zKSli2LlOGSjinfaq3tLR2iP8TovfQW6a/DRRvle+KdTn4F2PefeAeUnzO00O6vQ67kf+FrvJWh1
SN2hdAfFmoM9pzJeVLItV9lpTEgAGSJeO4wJJcE4tW1hg457sEd4aeoq1fp9Slb+upGsQXYiVrnv
RslQigGvDd5uuCFgjqYuC5+rRTw2s+QZiqMOVuOvBpZtudECVMVAp4vrjvOCulFaMEVR2ElVLnru
DFjb/TtyY7fIb5NxD4QlTIUuXG9VNweZnw+tCOfDKTk7xlzdU5juXu5LIZtweSA4CFUhRKk6OrAJ
K/C1lDLmfVBS5eoueNVKx8VEI6ff97/vC6GXAiHI5gqwfni70UhHzNrFZeG0pOvEQtN3CYY1Bfae
qx/XLYv55GYlwKwjXkJiH8l9QoZwLSST5HFWYoXDMK6meukx6X3NCxYXr3wWv+xNih8AfgUPCUzx
eUQknQ8vG7Tm6PAMCZ1661aHysw/p9reZkcWfc9NSRmiCEU8InA40Qj3KQ2T0c+SRQOIA0LfFOSN
EAAxvuFlMzsZWwGTgT6aL9+3Xf8h/xaS0/1joy/rX7KRAoARJZOxKdlq7oeNIAPU3WU251tN4c0P
hWAa8WoczIpVuCKR4JUmglYCRohwr2hnovfr89P9KBBjDSB4wLeBv6n2qVlZoQp4DMvhuDGvUA8J
Fg/rQ0YQtByUPsZIMtdDHUQw3qPnb1XrUZXBucWhEsWiezuXEuhlIazTcYhgF4B7c70sNZ6aqMgb
DI9dVY/SL96JQ9OsNfeh+kyRfD6xGrxvD434IH/LIybr4q4lytTEXAN5mOwSOW6mYO5z/WB8y4zx
GDc9Q2QT8ayCBgjcftBRSlCFyZillqEFWDsKR/VV/1JtYN/4dW0F+PO+Jt40URNhSA6TpxB/3MLW
B4UP8mYmTc36Q3xStwHqio/ZY/8seBUoUQvwpU/rjqWTxA+hDw8ZGFAQgW4S1QIqe6HFZLABAeIA
FapOQI0MpxTA0GYjOSwcxeJ+XsqifKJyjkch5SBrsAwyyLsx3xD9A2bQWqwMHP1skd28FEXpZFPz
YtsSLGHjKJi6df+s6GcXPy7jOUR6EgMnkGKg1jEpbQlvm0eVMLUkR8yZFOYLhgKPOiGaIxPgcSzX
Gl40aYdpEGjc1RMz/6p0W/3Wf5coTdhh4fxjXmIsh5AcEpwA0u3At19LS7OunuZBwHIIH4pndCa/
yo96/iHa3VefmBOrtf72HbsWSFndko9ruU+IwGcRCGnuBU3JjrS5f0gLTximQ5D58SSYILOgrpcV
x3pRqT2q4bpqZo6ePyYuJhhqr/N3kFggWGGII2dCXaQrcZSxmItACBVOJvxqu1lL1+N7gKa1wWkx
8iSx+mQXxW5T2l21Tdz7om98D5zf5UIpN6oEU1o2GmhIUPdl6IGw+QutMvrnfxNCPSgA1cxRoGE3
x2b1Hn8kv9HZ6j/el7HgCsANxKuFZxLJKKQIr48sBIxsxv8yQEYljMGc7c9sO5rfQJIEVu4omETI
GoR5068O5b8SSWnJnARTIg9Rhserd/nt4PAOpse05glUlZsRbESKfX+RZKOu9QTxjoq2aw3cLmCt
oATKnZG2XFeAL2uyhNbRusNcHtSO0UJ+a2sRgCC5jigdAS5J71FbqRdCjkESvdf/kcUH2doImhls
8seiN8HrDbYlxnW7udNneVBDxKSoq9DFCD0r1KTShR76YRXfoBM2C7vs7Jkz72/f7TtJCaIUUerk
WPQNCCpSu3rNLHkTfRsOwGpOZL388HbiMuKHm+tFCaS87iCIwqrnIXA//zmFtrBlPf03GkEEYGIF
qmnwKG46oHlVDpqhEntv/lNE4BIvRNthbNrNc0iJoB4UvkB0UilS74XRY9zYUX2SZbNde35vlqnZ
vwZvI8YOK1+c+x8FU1axVKpgTgMIVo6igdkvgNyFlfU2uBK/Vra/6w/AcRkibx5Paq3UeRVwfbOM
bGcSYiJfZhuhJf8qMeHYbh+NfOWLDI0kN+nqQkOehHwqSomobeDSXd+0JkTjXxxEgydiBuBG3bG6
um5NFCWAei5DSeCaSg4Hzx83ZbkpRqcKD9LH8IxemAO/e4mOYO9/uL+Li4tCZgbdKgjOZbrwUEa5
mKU5FuWPlmjCxalZ/u6SSgL7gfYxUhq4qc2FeeqLPZL23iS88ySD4QpWbYbmT4reQfkdS2JIJNt0
c07/E0iqaNfnFPbJ2NYaEWiVGBEcWdpnq5kzwO0zivIMK79kDv9vdRBGvWS82iWDHhcDXrLpxzDN
8eeDYeEXJKCBDE6ihs4ohA3UlU6LeIgiqRgRnPTPDdALglNWVoO5PRnDtN96Ugb6yAz4ofANARei
5wJxIV5+JepHr8VEVrCL+MWK59ajas5ATGwK1oxypjzKaNTjOBiT1I6eWB8EjKWzNMPqD3y2DxuT
w2RgVgy0YOGv1kcuw0VAOfiCOgxKNwKR3LuNFR+LF+1Q2T6Q3gIZ2Wt+ZWjV/qf0WKQIShixwWnJ
I71GZ3Pmqk7SLh+wq3a1L82PLUvhbwPzawnnJMHFuqYAzJmljHND+6kroR+3/fSU7fSrxax33yre
7puMG9qjvxZ0BnKgKwGcC9fb2NZym8kDtnGwwtOw6je40phXrawaJN1kG9Q+u2ZVO4V3mEfoEbdT
NplduF/3P2PhXmBb//cVaCC5/oop5esk6PEV6aZ8Hhz/d+eVQCXcF7JgHq+EUJfPR6axUtAJ7z2f
LFZT3YI24rfRvU+KyuAWoRwcVFH7qTWgFx2/akYbtK2NYbZgVGZxQ7EEkf9+oR61Gut1OUxQD3fg
zM22W7N695aerqu1kMO6EMGNYj8k4Uh0XLRiqIPgAjNghx99CspETP2OGUb+NvFFdB7dz+gagnHE
P11LlKZQrOdOGD3liVs/+3DjgeQ/VbaxiRj6vry4C1GUJy9mURpWI0QBWSi4z74N3Pbq4MAsrtKD
x2IhX7KKVyujdC6vojyG7z16nAAYryXMtupxP1xmlw+5xZp0f3uLUHpDkwaSKAihYZ+ut7FoylEK
CmHyfqVu61jgFmF4TYsC0FQExxdwFUQM1wL8iUfHdSBNnvQL2MIxtpA3P3XHmDWt5YZjDEhvkN7+
LYhSCJFvZX6aIAiPl2i1nwHY1tbTq4TpX9FWA4ddtGnc79rRVLOCm2Mbp+HzSf3HjzX5CF1BdzHa
8cCGer1aA/Tyo1JjO0UVoWxtyTvO9hmqf0NTeF4pWphJKQU/KFPPGCekUdny2uSNIGzTndZtCY+H
OWx1azqYs6U4aAIG/0Pt5MAoJCDdUc1tbm5r4FE0fM6/OGJS4kNqET2cQNtTOjQJmSyVTYX8Mxh9
n31ge3c+hgwbp/u2+AZAiOoXGpDRhoM2OMAe6IEZ2iDOWpInM+gZOfOYb1qXdwpnhrXhnO/OlUJr
8gQmqm/hdb0SS5dIgkTlhrzNZq/9o78MqhUXa05z161VE+bH0Yw4TAth3JrbDAlZK8J5UuqHz2JQ
j8OczmI5tekMasTCaUO7CNcl/GbHfwofja1vPXVP+UP4nbBs3W2MesbNomEWMFAkLShDXmpSVmhl
MaN00buqs6+PCUBG+HMjm775hUkoTHbAWwtxLZJSH72TwJQylLPHW8JOtrUt5kWZrFTuDfPOWXmw
kf9/YfTMgloLEtAQQkrn5EfRep7N0JrXx8fP3vwd2IKVryQrXRXA8EgWw1O54f8gslEhJlVizPXi
6UbnvFZ8YFAhe3QRo77O69Es1+06tTX3mJvSVsA0NNXNtwpI+t9YFn7BMF5Lp96TIeianoshXd0i
9W9VoKIM3WhfrzVkUkYLH2D5Vm3L+3jPbeQdmKpNluNNjvA6JMMnoDiFZwtTEMAPcm0WM7BTFEFT
4Qq5gMYdR1d3AlexG6fcANkl2KhpI0SD+yOiYm/myDg6DNuxpGTocUUxSUCDHQL56y9IFGlq+rCf
veIVM0qSx/o5P4kfWm/nh+FN3LWWZPUwl/luODJxp+S3b1f/t2wqzNGUVM9lvpvBmF6Z00pc1aDo
GTf+T+81D3jeZbsEMWhgffwurVcFJrqzviYzdl5Wh5cXHZzQhvWYmh+B9Xv1jBFemEwO8FljOR9e
AK4a71AfRFex2tXTy7BTH1nWfckiXO4c9dp0c6qJRYady4Aza3eZl7IQOeT0r/cHTQeA4mAUFglw
aVuXYtKqL4eK7rWydQKhiJdvWZwNC28Hir9kmi40AH7OeY7ihYMaiY2cakPse/pL9co7IejSGit1
R4t3xQ1IFUwnBCJ8YJjThZsPsWhKQLcZmiqQ7L5WOyXk+7wRa99zy9CZ37LK3PSf8jNMedpYq9Kc
NvLb1Jq8b4M7jTuxeDcWrB7kAxsA/AOGg4IP/lo+lwXS0GWt7+2MFBOhxVfukLznX8D3b4x3Yz/Y
xXN1alfxulmDpebEH1iQ2DPxD3W4aHIEdyIpeGLfqQdFaEvBKBTNR7CIOavH6AOkea5xFFeDo7jR
Y2OmbrJSgcqfzch8flTtwDwd3lTz7SBY2WnYgPDJFt0e1MqxOTsibgfDMtyGeMiukHE8AAWC7pgO
JCK+TP125AxPXnGu8qtZFS+lgx6lN/TYHYqnfCWcQpazuuDjXwul/ERQsfiAoAe+1zy2u3kF3XDI
PITcYnVdLGmgAUASTl/D4gDeutYAv2iHFsh3zssm09+Hp34j7UC6sC95U97wG38dHsBS9CLvgqN/
4DxWLwRt+ZESQ2gB/gAiHjEAZXfHKShrULQF+/r5qMd2tFc3CTQdi/1knOOyJJTvSZGbjPa4XmgJ
BENehhyWgES3B9ZTN7Vju97B/QX7KV5YYIZNAHaPxqlZM2TTFuy8SmBKkeKEJsGQXctOhbHGCAis
EpR+cE6P/rbbJy/A/sgbYPO8+JAeuk25j3iTmdOiHzYiGu11BpnGQeB51NOKntYcNFdlsFdMod7H
f8o3/3d5xCwbC/0121lyQf3EedLL5HIbVkfImTfo8nLTwunLPVTdpJcQXjmdkzkYM3vMPlAHtZJ9
5CkhRoB8TLve4Z8O3KnnTGbTGv02QT5QBmjokZC4RFhEnbmUD2Ce7eRg3/z029li9F3eQOHJz0vI
ihNsGqZ40PX/ELgDuG2YDRNv9FXp6tvZzrbNXlnvOUf9AhoWEwK3hj3vy4cYAxt8uI7rNWIgBGTp
3kAq4r6a3Xhy+B4yuQ/YSPQ2oi2BWm6dhVoVFGO0DzEwzgLf1luLXhE0c4RmJKMdGHnM0pGPowNP
7mfa8TbGahc7v7EY+n5WqqtzRziPfDTqjSCrxbZTSicoYlUmaTXuM7OAN9JYILsB4Y2InnzVmn/h
/37/PP2e7AQfOZtvNWoyIZo/RgeE+QhQVfObs3rzbUYRDCnKdWca9gD7btk8jOAusEt4peAiMpl2
9zz7iv5yeKA8MGcYfI+en+ub2rXckBphOO0n632/6+219au25z+dE6zhm4sWpqy/ReY7yNzNX7Jj
Ht3cXqkbBej/4/MRcxpNc/P+vPnTm6H91qMW+fTwIJn21uut3z+ZuR1c2VTNU2a1eMBSa00yKgdh
hX+s7Z/e+vjpnMRUwKIwWD/qEQhRV8K/fpE+se1g1e6Tbo6Wbiab1DzAFVSOCEdWnrR6G+zfufni
pabTWfe16tw8emdL6PiW64uhk7Vg2u/273veApvya2Fu9l/vm9Xj3t4fN7WDvzxnu/1Yed/16tea
8QSfyWTufQHlJWXRGGeDgC9Q31u79lRr8350v1335Ngo+Jbmk9ObK9Vcmc7aOXjW69pzTPNkbs3V
h60z0xk3xhzKfaEiNFRGnWQ50GZ8TQLSvl8aaJzub/i55fnecimPOu99H2OJIMB9zaFa+1/HAgXT
XWLuDejZM4pIloV1/3LdxxZX2ls5p+3Ke3oD28bu5QF68MXy8c9IUeqT0D+Abicy1okQ311fC43T
4kHh5nT/izN72243wQ4MRof0ONq5bipr0LNblS2s6rW+wSe1Kz0wfVwSu0Y6oHJ/4n37ko+MJMjN
04aOnnPjPo/ZryDKo3yHSjNQkDfiZq8maKp/NgCoBcuabqos9sqbXgO0owIooGDiPCDPcJap5Vdq
rpWjUbZ7hKQTrEDgJJZu+3a2zzZ4VK3AZdnyJZEoI8OKQqqgYVDf9Y4r5RyKGld0++wDGbOyRXZF
ceCUTV/KfnB9k18bsRkKbmgwdpVWb+Tp0X8A/wi4PIAvzq7pRSQkYGJfy/VifOzxprVO3Zmduq7T
ddsx9JwliDo+JUzSEU3fQOXJVtMdJUDbJqcWXbVmpBdufFzURpH4RaQDXA+6G+lJkdkUCnXe9/Op
/mOAa+H3/CU88VsD0y+ApduImz4w+cE0PkBx99w9g7LPvX+jb5hqzh+AtliynwrpGrw+TJmbw0nW
x/k0bINHGWksPMfcQUE0M6/K10N0yuB9GZtmHe8zhXGe5wO7vLtI0qGyCLgDgE1oGKc7csrOGDM+
4YRTgUer2g6rYnDiIyZ+xZWbMttyiCt7Iw2FfBXYHfRC0KkcaRJCqZx94STU9qC6sa29I4JIXd7r
X0aWNNqnJyNG0R0JwAM4aDC6lrKUGJRdh3NuBA8lSBsCvLnAund2hsbF0paZzgEdCQK1iAQdOptQ
EDkjbq5PUTEin9eTLn4oXsPfRWXqp+q7ehmdbpNu9XX74hOmd4bm3Gwn0mIo/6ExHVPs4dRRnhQ/
4UArSZ33ndU5A0hkkUzeCCATOmaMW3Kzl5BEOrfJ8HS0HWvUXmZKkWlRH/B7yRztccMdIkt3+TWr
i4V2yQFQuRJD+aiToYGwmeOwoO1oJ+sELIwM7/OmHveXCIN01WG4GJIb1+dkRFrGc3LE79sN7jgS
BrrZ2H+Ck7UFCbX3df+Eltfzf8Jo7yg0pCguZmxbsg5twxI91uSCGzN53rC/BVBvT+rHozTx53MZ
HDCyeqLNItq4qdhTO0Y/NhVvzM0whPxee2oLM6ssMhDkcfSwfW/+EWPisbLBjk7hLjwMf4wHHw1O
GOToamD3vb+d9JtOfwn1KLRKIFbZEPP7BoTeRKyxjWxmTofs2ZWRovaUssdDquhNRnS9tQfkXBVX
t+U/pghgE2s9y7fq79OjblUR+FnXx1jPZAW7GATl2oO45pDBvb9tt0aeWhF1rbi0kfM6xwkC92zP
dog0vrjJP/oVSx3PwMt7e0dZJPRrD6XSQ5L/YJxZ9ZO1YAYPyUu5Mw7iRrIqV3zzeYRsLNgT6yZQ
sVlQNmEUiZAsYihhuZOAY2HuI0v/KNsxg5+nykac1+wabjaupU//lFg5+NxIV1ptqQfjJDeW0dkB
c303PQtn5SfhO9LdxGOh0kRVDo4zJUyJWmJg8ja1xU1laysdRJrMYyT+480xXsiizIoo+lOT6wmP
dqbOmZxkra19O1+Ha8kpbBbB9O3LCaN/IYx8zIVPmYPVYG5iLGzzuH5gaD5rIZTFqOWkqaQAv93j
OYmcDHo/2KODbsXAZrZ6LD3H8Dc0pEuRMQcfw/VCDKnPOC6v+D2GCqE+B0qiXXIq977F7F9hSaJM
lMz1cBolSCKvZGP6NvoUtzkqu6xbtWw6LtZEmSghziS+ImsanH7TmGjP2negmKhXxb/xMC4EUTaq
9HkxDaaS2KjRli3yXGrb9r9vHW2h8m4qdAUL6u1+M25iG+17PxZGUj8yVI91RpRBMsbeEEBZDW1w
C7NCoss4IOlmyWtWB9/iK3Kxc5RV6lI1zf0EK+rwKqYIPOEDWu0Dz1jQovH7WwyNAfNLrsPcS6xn
tMnjK24QClksy7NgxQXEQboK+LWmIn16fYVKvcesdeOs2KEVQ8jkZW///GCuZFAHM8eyEnT6WaUb
M7aRkTDJjFzWa7GwX1diqGMpjUTB5I6aHEsDBCePx29YMy0BuemUpb6UQndIBXw6RXPU8PuKtM1b
LWoXAioX+TqyJhF5ANInzdg/YsbuiaQehy6pwanTYWHSUX0gdpWz8nWamp3N29sfll1YevfAhm0g
ukGJF8l6ah8Fvw3iotfIu4fOdgDcRtwi7SOyU6Y/dpsLAMDxQhZdihmMONHK9iwrO/S9FTwCGWs3
iB3RCuWJT/5RsIovjD3Y8jv/kWlsFw/z76XSmaQsa2pDCs7iiVlP7Wb/122u3H5fWyHiPMZZLvi6
pLymEGA1wXBTdwEVPyGNex2bG5ky3CZUAJBAlNB8llqsGPKmLQkeDIlW0SCO0BwkmtT7KIRVlERq
LOAtEa3Uxmy/T7E0h99kflRp6Sggot/4k+cZi7wpNNFyqddyHhUulwbIJe0jhoH2vQiZ39kbDnjU
PPGVjBFdDR1GoPnH9oO0uTWMYtBtjocsnfRvk158uAaUEveCiFkqE4YXdFvlWIZ2+Bw9Ro/ExGlO
Ax7gqTAjlAUe8wMpd7CsxKJeX4inbTfXpEHYJomwDwGxae197cnb1ovWriscVqMVfgiW8DPj3Jlo
3iWVRm0NBXyUnCT8/dqgC8pQiPzU4MwfMF1q3exDPLj+mtxh0RRRrWGp9E3d7XzaFxKprebVfgqk
qMWciNBSYXwHS3saVsSfyNcNxgQgqkO2RDCl3YgBkySK9NegdlRN/4//B4mvymUHJzetFNRH0ZT7
MReFLTdjG4y1ctQfkP166LazK6KPJLRTHrwJzZ/J7lclyls9oumKSY9/kzOmP4Ey24MfxV0h4xNG
O7VDuAnF3j+Jm9kC1cmew4Xgnlmv+Q2+kJZJufaIlRqVmzqovQOCnmQtnaPcxp5sBTCoJxZYYslb
JUOb/qdttIXRakkZJL0W9u/SLoRTTGBJpYVi6pphNxfiiitBlElpZ0xXTHksTMJ1Kg6NxaFohwHm
qQmkENMrWkpaXYmjvPC6ywx/JusaUCofcXYxask9lpedfNgLtCBu/uMCKXccQY6GWW3k5HBZSAyI
BnZLe8zXk43hzywXlqkolN9naKMvcz6UE7QXdnYw3L9ObwC8htuyGGVu6ri0WlJGaWylies0mIgO
D1G/iXXTcGe7tTkzcEDRt/ZhBLgHBf5taWlQnsBOkWhi7jGxRLQjdamtlKXSAzEKahWn2m3bc1LG
R6GsPxJjJdvcXrCaE7EDhs0xM2k3NTtqC2i/UQUqwcjIzdQf/G11gCl0JFM9BG8tUEAldv2IHNsR
VZe1YQGn22/TVxW1bqt1qt7Utp2doi0lsMp/mYC71Ha6cyKrBt1QeihD4bw2oJXy7dNKeSAzEBlK
vuT9EFChAHYkzOyiG9xKjI+IAcET9ipQu9rZYvTbHk0F8ZqZRWXJojS85rpBbaKeOCG9LTyNLsE+
9Tax//k6OLWmBjwIeRZjXGiNmT4iKn2ra38vlVJ5bS66KAogvtsaaLlA1haPXvxPCfL/0qq/pVAa
HauSH+U5NnSw4DZb+TF6IGYRLAfHfxWGXBwe/aTC1gtjDkYKZFtIUrN/9u2evJ44PtGU/12khdlQ
4NIF5xz4jKn3M5VSZHcm4a/bGgNGMAMcEjg4vE2P+6C7LLbuRa8NLiPo8sCtBZnUmWWDBjrXgRPQ
QTT9jLb4KrWbZ1JIrzxucqLSXJf7wg33BaI8bqWwfNYljcVbih4dVAiRcaQSjt3kG0ZWhuLewM3Q
oaGEYCHCYwMvnZH8WXy4L2VRm1t1Op+2KmgzpxXC5b1hjeheQCcvOwgh94y+CJeSKJdEjLKxkWOs
CnQ9bvPRP2voT/Ax17L9qT/yQ+ViFglWODGyJ4vu16VcKviBnYmrrscKa9t/KA49fFJlh4nEPxqo
AqRv3mzRKvAv7BsIxwgaVwVXKG3kfd8XklrpRLxz6Mw4FtsAnSHSah5NfscKXpcMzKUs6gQFtWij
am6hLWtSiYy+m02/YtUHl17MSyHU4fUK4FFJhQWRO09MJ9z6lQIH7/7GscRQZ6XUzeAHxXnfEiS+
++1gi6bvqM59MYupjcvlUF5kPZWiluW9iKpqf2wepF3gFEgT9Sv5LWIwZrKWRHmQrTiI2pwORBT8
f8w2xHi5EdrOOiHmmijHMcIbpyvo3MCbSvz9wCFmecTgH2Ff/ZtM3uX+UW9qknFVIQRYVG2P9nCI
nBC5/XAN5+0/KgRliYt8bgBrwqJAjOaRhBCx+1gUywySU7gxThcXlno/C9BSgOcDC+q25E1L1vLH
dCBBaosidYewaS5WxhdDCxcS1Wh/+T8rQROdSr0vtE0IoaTeySMxk1nzdrJrAHvuS1ryu9F3iuFg
4CQAEZxOnZeWzV2YypOIGt1wSNboJPAk+0+LEjw6FH3z4wUXzamengL74YG1tQv26Uo2dYQNh1mY
vDKL+92v8iQ6yQ58DmgwResleqfAGxQ7mZuuWHtLLAV1oFdSqQNttUoqxRErBn7HEhPEGT7OsfGy
03hQ4WRKz/e3eCnHdimQzvQ0rd6LCvB/e83cC3awK93j5uSUh+b0sv5i7OmCTbmSRZn8eNYxUzXG
4jpHRiYrQoo0NoEPZ1y+JT/oSg5l9Y1xjFq5xpp+VWb5m7c41OTnzeab9OX//i26hX2mHvHR/svY
zQUXCFMHwAwGGAza/Gg+2AgdMQKwX+Q+jojQ0Mi4L3ftgdSvmW0H8oKqXMqiLLTSJFIulESWdc6P
AgwQo4uoxbS5foVqpW1w7AiIWGNaP0EsAfgtYLGgX6deui7rkkyIZXEvr3qEv6i7ISO1eUwQ54ku
EnQ2j3ePsalLN/FSJtmIi3qvksi5DDMg7oWj/5A9duhj5R3Jfu7NM+r4NQW5dnuQnGHNELykr5eC
KfPjY4QooLiCiD5lf5vsPhMncPg9sXe9iRFw9mCH6/EQDmgdYGoSa9GU+enFjsdANEk8gx2SA4A0
GCnCHcCzhYmiIxkpqLoSBuPh+rBMAks0ZYNkoRTzViOW73P/KdkEKLVanZBoHldPgOyzjPzSnbnY
5fNtvjheUHwVcpljlydLXYGcrTKP76m9AdQZxlaFpa9JfLYbzK//usnnQsCF6LCVtF7AtDHAWSYU
3Thz3hyfVycSVX8UtoJk4AMrDGXo1DnxeyFSrkVtRC2MWAgwYJsxAIEdsrcsj/QGgojIWgSLJGlU
JfSpOmVrtZqLqiJXiP6khRkDYX10j5H5DU6C2lEFAvD8YVwXYlZvbMOFSMrsSq0gxVGA3UThDbXy
Yvv/SLuuHueNLfmLCDCH1yYpKswoT3whJjLnzF+/1doL76ipFWFcfLZhw4AOu9k8fUKdqgJlg3pd
HtVlbs52SG65v78LZDxRLwx14xdYoO+jwrl4PHuXT0N85b+UNWfNjbbdvCj/2mPcrdGC+TFz/3NW
ZBO823ZmYjfp+YxB3vrbgHH3/o7e/BABtDUEqJQBRM34Hw4JdVFzqviYvnqQMW+t/AUIx0Ky1Tme
yZun8o8lxttETdYZUgFLkkASjMwoyHADOPOv5juYI2K6eYX8scW4F14ty1JMdfExwNjxw7HLMcz0
X+0bG6BWlTfKaoDV5I3Zi2SIiPytG1QHPp9zITMbx85zKoEXK5qv0ewlSEj1CBGufCCSZw5Lce4l
XS7XyQcG2gsMLmO6HYzd1xehWnWpkeih9FgV6EaqBUk8swgIv9DxB4XCXfcydwRvFdqhy2DwvIap
NJDfMJ+ZwndxLkS+9NgNdrLs4I9lXLvVVwGORBE5mvE2Z/LmlsoGFEsobSEG7a5XWYVFKTdhJD0a
haXHhJetVCHB93AOn/o5NYJb2SeY9TEXgSkycLqy7FJZUOmgy8qlx+bXOybLdsltpW3/HJ2jhazN
RIc3F/aPLcC/rxfWtc2odEaKrcT0ZEaEsyoR7+x9Z9a/pVW9OP8/lhjnz3mg3tc6WNJ1UwH52Ff/
mxckFhf3v7NbNao/uweA/vWKIrlUxYja4Qj/GLwj/lTxjSXoSEb7YVk+VZ/aqgOh/NN9u3MbyQSE
PsiFcjeG2awkbgl4/kJDF3wfHss1t//vTDGfHB8YGDwMcT64U3SMUA9zU5KdwV2c2f+dIeo1/8QF
LgcyUK/OLmvSn4UXlyNBQLiD4JnCXOntRsubSkZSkC/lmARR0rUxCQCgGuydmBO2B2cwE5ugU2eF
C8/xbMHi7MrSLTQnSekkCOkx7+moCxBdLp6Eb32Gw+iGUwNTIxwMRKAx4QrGnetnkbXWU+NKi7e8
o3w1zgh+gtDu06X0ONqGYjYQwcrtYe5bvBEfwZfRuSSqNwmPyuy3VkV5p/tqvg0+xkW6/+TMbi9j
PNLWsWJxg7g6ftKsubd8o6JxbZa5aOveq2VQK+dbbsmbEmaGoidxFTj9xrCj2KxDREwjal8+psfp
SCoIpQFv0e3sRa5mvNENiMn1ozB+dhxyb+Bz7EC4GqHFAG023P3APLQm/2o8Fg/h8neZmtxeh6r0
/bN+o3qPWQqwqWH2BZ20CbpllPgESLeg2IKsHT1M0Phh3NTbiTPtpVvn/K8dtrjhqRJ0zkLYaRfx
uT6PqAcIJNxxdmG1IP/hbBz4Rx94fRfcHB8D8U6+rS+TReo0n97JWM2Nbl2i++sbHGxdOO4YZtYx
Xs2SaRlQhBbKooam7QpKDaCjjpa8LdvKpiegV1GXox0fc/OpA077KZ6lZ7jhr6/NMwGlrHRJ2ZQw
L67TM/caAGvPoU1qOYCZPgAYHpLsbabmcwOKAJsinWjXKI5JYjyo4imFXkd9sTWW4jr8GgrivqlW
aVdgz3I36qdnJZ8zx4suY7LLf0wy3zZgM3KQVUOx9VfKl/SK5T6Dm+Ez3QSrISDGOjzS5htQHnOZ
87QySsnYKLk+SAJBkMCuNa18PUIAswVHGubTF/sYWfN6bn72pu/Ch0MPEISYIRhw7TJjaOVy0gBl
ZHTgHSDHF5wNSJAPpZEHCe3gZiN9U37R33BuQu6Ws0Zr6B/Llw/7zy1VJukAlXpYVjCrWyJHV47x
Rt6N5odhNRttZj8n71GRQJ6EDwViI2hG8cxxFQI5CuVuKLfDswxdYLPcF7LdGDNRzNQKWpZACQNC
oKDnpTHRRJ7yahU2ORjTFxhXklLiIbdDT9ifsTPJ5uCK/tphDgfoSpRKrmFHH+D5eVsPnTBx2pHo
cyOqNyzhasfcLeU4mvIAVYXnjYAXttvUWtCKdUjkmVt7EoGBD/CvBebSbtTCCH0FFhDJLgpQcAQr
fXGYi1OmQEx4SB76kfQAQE+Xjc5boDD5PGkHfMipSKTX6Biem2fwfu4rMwGPT0y8fbDX0dYboS0i
ku/ZjtuNrURiAGUdaHkjD2ILul2dqnxdleN2gG5ADzab/EQhPz0gd6k9bAYS7FFICZ3xdN+H0cNw
5cKw8r92mcMSJEGT8lwxbl+t/UzBbZrzML/NuEdZDDEnXeK3DSI7n+2mRkVRMQ8R+B3vL2JCIQLi
+atVMB/wUGocpLNgaTA/EycEglBfyat0OTrVa2V9VMsBLEjqFtctGEbQ57az5f0nmN4+mK25iLNh
PICy4jGukpPTolOTUNn2raOtu4ct6AzJ08f29G3dt6TRXbt+Y2ANUOhktILkHLW3a6es5ZKqRZ0k
b+tz1BMbuOijYT4cPbJ4N8jiywkIysgr/Ke25SzTth/WL/YP+Xj4eDo1GxCVfPtkvTzZzsPbcnlY
Ll/Pv4cTqDGsjeVtXzcY1dkchrn3Mz3d18/MnDLP5fO87jV5u3nNQJSFTABDAaOVEdGJQYtYEPS9
7J7oQLPvPSLW6+oBx0SzlNl690X1iN0+yDxiAFkQwJrI1jYGw0tBGBGr28VqxZkrMCb+qJZMvjRb
M39c62cfgBICxGmgKSCnpbaKX59BEUeG4/dcdnkJwu49CnNqK9Xzh1TDoyRkWCfk9dUgn7tPzOOQ
8uH1c3Fe6dZPYoKSAlDg/Vf3moJNISfws0CPLj4o9Uy0OGwyu9k8N7NCH5eRAubp8FlRmQ9Zgkti
qwhN7vqNkPDqtl8kBF07jTyHzjMAwjadGkJ50Nx55EezneN+/7bXrSMZFil5AHzaMjtU0pe/80w3
lyRt8lBgw6W6yKAx0pgtqyW+bALQCG2r9bAGBq/BFEmN51PA8NuAKKB83YA6Zf0qga4IR+38k6Ep
h4eHcg5BDpCZx58VWAejlYoMLDBl1P410/UBBZNBexOtwmfomZGX1qwWhCfoGB5mfdU0DACfAWgq
BCobSCVbr79fL9aVsggSbftKy9cljv9zgLJ8jIkyJMHoc8VANwIVA7olHRjxVxGQcLBLLBPFvu9J
ZFpSYzcTspIg+keChICS2cyya/KKCyVt25jtoscfBd5xAKEdvkskDUD+H9NVb0EmFS98h7fdkwj8
W61NGY5isvecH88mD4FZicQHGnN9ODSmMSNjJlF/NnlK0NhRmXXUItnajz/GeTwkhoYQQCPxKgKT
i7CgXRTwy3hLwaLNhpZ8xeQhW+Xo2FOcXYeYXzF9gueZ2bPpfQmGXgnMkeC+R3bF7hlYtSCokuJp
SuxLRl5Rg7I0HL+ESAQvDEUOA9mWauKpju6DZ/986eTri9InFdg4cFHzX/SEDWA4PkRWCpofDFXM
tWyn6R/UD6EfxkPSETJ6uI+uzxhgV7mrepmObxdkwiBG9c1+yUEaqCd7nbykeAI6zgHuvC2SUWtu
oGbCBYRJU3Db8DI4WTBvihHaa/sq10KvuAr1bU4V+1bhigf9TAUyRA/ccRxc2tnA5vkiNi8jI/q7
nx70XNSHPeRaKeDi6cMlyerhCb242AQ9OL5FVODAK/X0ff99ire+RsrPiVSD13XwZFw/aVd2KW4n
VdnS5quOZjp0hpb5XlqgPEXeZYzZq+ifoYhKzpQyuCXnyhw1i6/tdG7c+Ea8ROl6IPEJLXDUqFjC
l04KjTrhM20bv9a89Tl6RHKRugLSefSe4/f7K58CrfHN65RHEyVp8HqzfogKtCVN7Wrbx1eFWCOc
qOiAnEsjr++Pn6H1meFUv+KfHoG7NOmXJeOPo8Zm+zTzKNTlXX/iWDPGkDCeh/GrCWuQquR1GaSV
scWw1/HsmwIc9ZdmqqgOcibl0ES53PbI+0jwn3gLTnm0hg1lV0vR/zAjfSaDmoZYeB4AEzFxJ1Lh
ROb4BqWvCGHJGduhtxWoFySO788DPidJPAiU/1hhYazyOMjRmMPK6JouNAVlx5PM6OlLA/lHsx+0
mUXdCJJhT9cAK4dZmulcH3VFC/lYGBJ3GxHuxMNP+Wdgd/FZnpFf13i3GtjI4Ea19bZF3Hr/HU8T
OQO9DxD6YNAOL9lgvjMXK82isnThETDhlWNPyTiYroCJNqWZCcbpb7HHCYK2+AtceGDYYWxBni+F
lHvobmMfqrzWHPX0tKAJhwbXCrQ1qtr4gJjfF/WuqFRe4LbhAy3q9hij5oiwrNAkMzFL7eirwOYS
W+wWqVks55zrtLgG89hGlCyo8CwKF9fvMQlc0Svz3Ni2VgG67wq+KSCandtvTzkiQn45d+lNW9KA
s6ORgxsPLFsAHDGBAhpzlddIsb9LfmWwRXK7eKWvEzt67I8gi3RPHiJV9GNm2z6Tqx+1GFrUQ0GD
pjpsyT4dhqKOB9jNbNDYLrsDVHZXfrWVHHVO0MmYBEPUliZCNAoHFfkBs0aPU3QIl7T+bvP6DtJu
e7cTCKgRvxfAqS3gHIFqIEf7iMSKHI+htfgBDiBDlORb5x97f34Hve9PDWTAA27U9dZ829r70dz6
9vfv4dlYHTaDudQQoq4RIL8tT4dvpBYH83Qw7bV1/0ub3GjMQhjnFWc5isJ0Id5W3kNYbgkOzbn6
3CQKutgwIBUNYlqQfrBfQJGqbcSV/o5fC1b6MVPKnbhffDyowuBwY6ofhTImelEzSBoKro7jdiR7
Co65v0EXDfMr/0B/H0kEL0MYF11uehT+FBc7VJBjwTX83fiFq4Wcdev8uQNfSgSIGZgCaZzbknr9
8vBm96b9rZtr8rGUeuf+Y0w73gCcyvCGALihwgr6quvHiEZN42qjiXfdQIoBEaQMGawtyLRDYIKq
F3F2bmNCggOScBGuA6sGDgpKHswNIAgl1za6l+yAINCt2gUoWTJr3O10mO30/f2b7LpZKmr2PKIe
ArVIifbYQWCsXEq9f3ZbGIdG9TS3fgSDsQvWIohhk0Rd3d9MeuD+vlKUHyUQnYEtDmIpCCXokfpr
pPHaNhpDD0wW5N8iqTA1hHsLOIgLyzry4evfHnI50rxc87b5gzjajz1Az4mjPOn42oWZO3ri2w20
bCB5DVU5FPfRL2V8O1cGdaK1eoRClrHI1lCOWBU/mE6m5MMImyF/KfjrYrZJyQZg1CxQlviUUVjC
sWSqV1osZkOiRDENDQhvp9bu+JWDmBwdqpkEalJqvZiChowK8nbYZBMo35XHRlGzeJuuCjrmbnEC
EieMjx7Tnb8T37zHbl/bI/AYAYlQ7Uh7s0hmPIDAhl70IRDcYRwX5xLdYOZDqPgyGEI1AaAT4GcJ
XdHkNRFJgvHKb8ygeLNMnGz0A3voxl3UfEFUB6DV9RFKstjX1aLItkFivRh2SzNWlLq2Ty/2gNrE
c4MmrDq3SPb2hFEEecglNBpzTRE1OedLCfhXtmm8SFvIMxjgjbSyagldhcQSwAQ4t6+s44YMCXI+
uj5QI+EqZRx3ZbQg4yt4CMJCdtk71OGhDMyym+m2TvIkagZZLRIlpJYS2Fiud1PAVBiYPoR8Wz5E
0W8DIn1IS0dfFWSDQRfwNJOdXBzUtW9BegSaABWhsw6tI8ZcpMRu5vpasY1KomqYOs5I/KUEJPXJ
KuuI25CgssY5rZyJ28TgJ64o9G9FcGMjk75epBjEEM1MYDUZVBQ8QBDVYXmSNRMtsDc59lIAUauM
S5xSzLP8D0GruZhND8utMTwr8TL4cufaUbcswLVAoxvvisolXC9E5RIXWg1tudWdFkLgO639/Le+
n5Y5IJoHDXAdWp+MAQDj8q6ShHI71k6WO5L0dv/3b5xqdKEglo7jhnPAsmdVmhZKWRE324CMoOkN
tnH2MfMWGBNQB0GxBm0fwO2g9Y2o53qPeqnpA20sx8dOXAzgfvIf2/J97h5jv5uLFVQVBIOyDovQ
1b62EstN2VfaOD6moiW9uGfZSlDpFi2dmOGcKjBzfGEL6RdKZSrqT/h62IssgKxZ4seD+hgGdoc0
frsVh5cst//Vq6FW8O4VEByD2xRXJrNvmiynSYNy66NggMSh1x61te7PFCCZ8/u/NhCMUqIQmLqE
cX9CiyJvlaSvZfXRBwLS4M1eaYk3zoS8TPzyHyPo6QCmglIIq3edCyrne4miPqrwzONy9sZjD5iA
08VDcgs3gaDRvsf1q5cUT41i0MA8Sv6HHz9xvqkEvnn/ZTCXHJTwkJhCLQJ3zgWWwFxyoOOMjALD
TNugXKjCugLGK+jWYeqkdsbPXG7s8RLQ4cYdA1uoXNEk/3o9VZnxSojbYdt8FBGAW8Td9DKZS7Un
K2KsMLsWyEkCnDms8AfebPfNUxtCrMz4KYSZrWPPGLscejz+nDGhF2s5GWFIyohs+c/xz/1XwwKU
0OuSKfQUuTT2C2+KuZmN3nejnI8G1AwGO3/TC9IDf4b8VSaNTCIVNCEgo39Di/CldLh1/A4qzNoJ
Fj40vX76n/yQr2mt+v5TXQha/9ys9KlAuoSuN5yqrCosgavCJU3Aix2az6+PAVk8oplF3lE5R96d
XHpMoIQZaI6NwopnryLwl+NfiL/4/KS8dQItKNv748vDOXuFvkBr09Kxj+K6CERhtsihQIOKCAkw
JHuAggWH2aiTTY7Ow8P697ABcOX79/6KLiCjeytiTkxp6L0GTtoRzYoMJYPNpl2I4CgJMRNsLIDa
3tTLcGfY7oNqGe/VQ+0oihns6oO57IDfQZt/KZEZ18JmfXSXMd8twqvgekc8wRwut9b5yFUyHmLE
Gdrj6OYYgGIF6OC8PKGLyJOtfJzZhom7YUzS8/7nPCeB3I6dAZOy9KaalHOS0tAk5hn9koK8B3h1
IJd6lZxktTV/9a208gFCVO2GDnYthBhk+EQEx/LiratnDh0b+wMthfQXwkjAM6F/CLbv62crRhAO
NWOEbw2jVc/ub7nrkW5bvugUOnSF7+/EZCNgTMLJRnpP+yA8/f9/NkLtvBAA9MDdaqIVGRZKhIm/
0eeQ7DfXBDQArnVUJtHKY15xibCiizWYGdGXPYzLGgIGCfiT0CyLTe90f00s1oHuIDw9BeYg5daA
ar1eVB3GcoR5WW7rPpV74SwLCx342R/0K4ZhsVaPSmsLQKooM3vJliER3VKhPTDCQUABgoPsZvJ6
12lVLmY75aRRxqbcqmnFrf+VzB5f+SqDhMNCmMtYab3s6pOGVZQ/kcFpGBuV2MkLgfMVFRS3+U6E
yuhzWJuCRsrCTCGrOHc2J/cNdYWgYQMNHYLyCeF+jAgwdGMt30W/+SrfR9BBtQrwHJ39WYZ26oiY
VSEkR3iGyxMEe2wOFWVeW3sRVlVBugYaToWZozv4EBD12z2nA8n0VYhuwBwY+MZmosOFtgreISjw
2c3EgCUfo/yW7xQAwM+xvJLAJhgtQ7BrNIv7x3RypwLnjVoGskHEPcgTmW/C4zKIJgpaBV3GUH+K
u4d8rmY8CUIwYwufCop7OBJ0hVlP0rv96IdCvSt+vUMlbzV/8dSCb/L+OiYuhFpBYIU9o3clmz91
WdUbXCLXO9mRLO3YPIRP9w1MT921AaZgjFjOAAcIDIjoXqtovqlQ54Fk6Mz7YPNofL4oRiAVAEQX
uroQRmTcxsCrneyJzc5foZa2ar/4dXn2nHodgeLEfW2d+8uaOkXGHnMJ8YnLgRJbaHaQEl55a/Es
r3JbspVV3c28optLA3AU2hGoawHbwSytGbW48yu52eULCf1Cq9ZJDnbdbNEAHxtbASYcAPZ4q5b3
l3jRrb3+igEnVeGTDFwzEPVi7CZNMQQRhy2VlsF7hSH0708f3SAbOs0yprbg/jftMoaTxGzMq+iR
apn/ZJ8oqam4jSHLqhNo2Yc/wZwju70hGhICyGNfoC7X71oYR0PLJGxIiJFasAuQ3gfU5UvsF02L
+na0EmdCjhtfCURS/s8g/f9/LtpAaoQ0UGFwWMcroB7MTpq5fqYWUAVGLQ0C1bpBQa/XFoQoVXxN
GcddXK9RZkjyRwHSmq51/5VOknQoytJZNKRomobCs8ouJGuTJtdKfpeCdtM0MCHTQEtXtNJ1/Zi+
zzHOXbLX6xOEZhePOixIL1Cov6AN/+ybodeiBqlSbiceUJ/nXpWarNza9M7pGsyuj9zi/vLYJjRV
eJNBEQ/PD0EbBF/MLlZ17cdVJQT7DtjkdmnYMQhzBEtCqz8GbRWHEJ8zFx3O5pv4lewbwVRSs5u7
G6b5EBBYKErQGQkFSTvP5KrDEPRammXZvoXZ6Kk8KZ/RAeJBGNag0rSZo5rJQ7bgNwmoV4cHzK7Y
sTPu+aN4HJx6oazmijOT24rCfnGTQMz0Umyi9/Xf91AVwK9mI5AnIKTBi3if/yZZP497kKbKoApD
4R2KjoyzKMYEXWPw5+8HeRHugifxTT0Hj+3afUh/oau4BlQOKDgog61ibx3Otrvobfj3pKFRiCkC
EOTRrA+iN4x5VCg0TklCaa+uVTMFj+K+BKVtsChmnOLkSFNDlDQGIuOYTwSu53orJaMDc56USnsJ
uUZiF2hRhosvae1uoM95un+e6UNfLYqeYVTvUNeEUgBaXde29CLkOs7Q/cPOnlnG3C+L17/Mcwbk
N9EEPQBaYM6lhOxpQzULfUD4MjCSAufCNgJrXzf80EiyQ255FaC4okqy0uQjpNP8CpDpnGQN8THx
SJqZDbtlGdcVanUQgaetuutltfqYxyOX5Id+AXD7HDPc5IxhXVBDvkyOINRgiemE2KuyqBfzg/Aa
bWJAlnRww4VYxv23zgZ+iMQuRUdUUnDE8Pf1IoCc6nJBSoqDqm7Gct0Ljmw4oWZKc2PD093C50Jx
rkhYacbDGPLlpskVoSkP5atkyfvmfH8d0zOGn6c8MmgMU6kmxgsWjacLQ9Pj5y2ZzOzRrUenk1gK
yo4gCWR5IXxX1bPea6pDEJMR3ZI29ok/zrzwiRFcxkjkRZkW/tH7ZUJXo9CryG/d/AAB+ui7HM+I
a/7lFqEej+EWhBZow8A5M345SzmlrQO1OPSihVHZorDu/z59wisHgt+ntzymj5CITZSyJLczhnj0
ygP3kjxF7wZagYmlzAaoE98PMxioAtKPYo+B3mBO7MhnIpeq5UGEtE7MWVBdlBcDZm1boMszgOpK
AtE8Rzrp8yL1k1NGWxqg8aE6ySDXusTpf6623KtwCgO/OiiClb0XT9nT8BTuXOBANeArhlcRdbl2
dX9b2WANLwsJJi2GIGlSMfJ7vV45iEXZjav+0H8F6Lei/tRYwtzY0A0jqKip8GZ0vhQ5zbURBSP2
GWQvlUPfOGmzaSsoTnf64f5KpkccTac/RpgDiIJuEkQljKiJI/bLwD+20cyQ1Y11oDwF0gXq1WiK
yayjDvTK9wr1UIoPg/agJZsOxGfSzCuZnnQQOeFNCBS6j9E+utA/xyAdIg9M3xkWIi8U90NCSZBv
ll2zDuuZIHPinvGZwkPDHaBcY4Db/dqSUQmSFqmJehBI9IiqFNKdOdqb6ZmGBghyL8QZoL+ZaCjL
QTqoeeCqhy6ynbiz77/z6Qu5/nXm7ldchRPUGL/u0ZKaE5nx6MRP/94GekEICpE/ojzMuM5g6D1N
KArtUPq20poDUM/CY9DMHK3p6cWva8j1EfVT4Cnz0gfVzaJq6HG0VMdHrHea/T5uvGyElbhpVID3
ADmge/nnWOVV08pNnRiHR69euPyyLU2ds+LY+tfbBbQITRbQd0LgxHzrcZ+37ljr2qHLbI/fNIlp
tHbMOf+dFSY6GgW+C4Gb0Q4C6OHHYw7ySNfMs5nvY3oZYFQNSE5AQyiigb2aq6RUkq6rjUPZmGJM
yhVMuZU9on7wPtuivWUMEHNKSIewHwnA9fuJy0w12lYwDm1AAs30C3sbroGd6k7eXD9pkjtjcIvq
zv5jiz7Ln7MwRHrpDSVvHATw867HT6EmxjFYQcDC5iJbn1PyvXG4URtDuo5yNAqNBvO2crkGmxFf
uocS3AKogKNrpZ3vH4gbpxttMXw5gE4AQ8ECh9zQ97I249xD19tGZbvwNpX34c01EG6sBFEBkvJL
LIU3db1xbqoDZptr7qEeQSoUEZ/zZkmmpksBrg34CRXjz1jRBFQPdmP0XVL3oKVEQb/FUhzD6ft/
/Z1qyOoRS8HtIP+7FKb+HAEl1VQPCQJ36EACUL64jaNXpjKXzE7vMlhBJRNgQ4rZYCHYDVeXQulF
3tFrjkHsOFr3FGbWcMrUmQB30vOAPizGxIBuBKCJck0yDlRNfA8BVO0dnwPMDYHJgaidlRyaTaAR
P0LRHl+UWbrmg5kUM7ZvvDCaQMuU1Q0xyOVr+7OVhRjrvtu23hEFPBc9zMqpwU/YOP0w4/Wmpw9r
xBAaSmvYU/zL9ekbOVHQOVXyjnG5y3Nbbxy/e7v/HbE3KlCbPOqQlKwcaS+Eoq9NuMaQctGQesea
W+Mj6nm7z5xImVkI/Uz+BvPAH6HcSa8j9PqQ4zJ3URm4ECML3OiYHdLjHKcHu0v4cdo60ZAtCDrF
xF8vIRBHoTXA9X4sX4tmJzzKc08/3SN4GjhQTDAjOkMV+9pALciJiH3KjroTms1zjCmnmWiABX+i
5XMZWUDSRrFaKM5cm6gaA9m5MtRHBSjTzOnRDJeohOOat/MViIhE0jWOujlln2CeU1aWNoPlmdSG
6AOoFFxOyzZTMJpbtqGbR1JzHExhIX/oqPNlkF7Mn4GD3qazXTbWT8BLAJNMFawgWEX/cb3eSEhk
wR+a4CRhyO5X27XWJ9b8G5jdWwbyIWhLkdiGkEdI+r07hyCcXIcX6+hyA+aOjwtB3rV1UerTdvBh
vX3t0UwHS6xhBxlpf3OSP81uLX13V4efrvWPNcZTcUGcii1fBycoG0Gqm8P4FuRGTaGxMNCk2/e/
ZxYoDcdLrSHGRxNPBf6HOUmSaySN17XBqSL5Ktp4B2R56yYEBoS3ysduyZ1rS8lnigGTzjesUoIQ
TE/hakHax6wxknzRG1I/PGW/XW76mP9MLf3tR/wWMK1GRIOoy2oOVDs9sxejwNAjTcanqTDuUUhH
jBBAfvo0Smbym20TjCV2zrhSzTxaJa2pz1QH2YjtskgNjgyQfSSEbHiYIAauDB72VHNchj5AIyqJ
UjK8fN9/h1NvQBf2xxCzsMIFLFUUYCh4Hn7zk7bRf5KPxiOdHe+EhI70Suu3BxETor2ZHim09/4D
3N7ZPw/A5NYVL/fhUMd4nZiCPQ49AWXegl9A5epcO9rKmjFHTwfzhVytl/ke0w7do7aHOVA2y+a7
+LOXd+hIYjbXeTD2VvgzR1B9+00C5AIgJC5WNnqs5FIvMVsZnvhkI6Lq3icrcBk/eXt+riL6/2zl
P6bYum4mG76edzBlGE+iZkcPLQaMJdSy9Jdw7f/M7CR9MZOdRKyA2UywYEAt/dqzdbEcR6nYhyf5
KXuPT9GheEyc3u7O8ot/iE7cXKXnlisFFhDlBBSVcUOyd6MXqJBE4LG8KrVHNFi5D83MIYrWP7aP
c2wZ/48xFdwAqF7BezPH0pOiKun0FnsZPyAe8h6Fo2YqA1GB3ZKt4DTMteZvXFOIKhCdY+4EjTme
2c7R7eW2E9XwNDiGbyWY8D2c4jnUPv0R9p1JwO+oKJeAZVZhEsGxiwDn7Ibg5EbPjf+bnLecStZ8
TbzhmwOZ1Odh5pBM4hm4F8o9KCNrh6MRmWwwFDgt5wQjOKEf/8Wdst7C7NE+QSl6WVjRtwSx5dZc
jvsZszfuwb9m2dJj1OcjPxYw25gxaCh23rt05BfjO//CzY3h3bqPMPR0qXzjoCBNvP4OjCGJg0KU
Itgq7M8RZOE/kFAiX54JWj8zmnNgNFxhXiFKeEh3EEVTd8LEt53a5dXABckJiAqBpFbLmeRH+hif
mlPik5l9vGWM4lUv8F5U2pivIGwSDek1jJWr9pQ4TUHa53htJrtwXczceNTxsuvCRYcqP6rTqPYz
ptQ8VTvAFZNTuggO2RwPMTsvTGMVeo/+8/OM39e8YBhSt0hOwWBqmRWWThidw5gMm/Sn+MwgYvYz
hnhf/MuwTJ/0bQdue29mO29dtgiTMCxzmS2bUFz1hVuUut4nJxDbH2Ub9EjjZ+EEQGBqh9Z+Mpza
5D8NhPzZsto0Mxs86bfTLaAwSCSwqM8A4XV9UJVKAhkzPyanHO3+DgNmQUTiBTBNpjtg3LKxoj23
luy3Vb1THvqzkx7bLRjvl8ov0moiH4PP+6eL5d65vJO/D8R4Ix89q0rP8EAKEdfVR774pAID4Tfk
igFNgpC9AhHIznR/iuUh2wC/QsoNd/yqIIvqOcaTjsZJsKqX3mNM3iS7djBOlY+YoG/O4awI4SWY
Zc/n34dlPvM6K2pPbPGwMcL4mCSHQDXjU21ylvhiC0fFbpbuln9pVrW5vL9P0wiCqv5iugJFR8QQ
BvPecilK26LM65P+BMPt6gspWvmczKrA3YgfMF0FHgqVDo6hVswY6rxSjgsBhgDsfhoxVR09oHhD
xjUGFax+xkdP77trY8zLD+o0A9g+rU+DOYBZ7cN4rwcwkz3f37tpuHdthXlriVFimS6s9Av/7D/P
wWGnTguUODimaD7QwVcmA/q3j3r9W2yeyici+GLk4aQepE+QI73c//kbEc3179PY4E8pSRV9z+UC
/L7om9F7tPFPK6MiETgDnhKwMc21zW/ZQ/MPZQY0s1Ratb+2V5RF6GleJpyEUwzRxBCCFqNGwufi
3O3kz9lwdPqmMR2Ggg/q6cgOkaNdm9OyHjlT2ggnVTfFp5UMSxQM/SBCOy1GfGjyx5kNpRt27RGu
LLIBsMj5Q9iVtXDiD9VHahXO0f0ul1/htohMd87Y9CamjVTaKUJ9COVAuvw/b0/0/LCmfBin5Dn8
LirSn5Vt95rs+QfUTOaK6jc8AbWGYXEMPho42Iw1r4hkTgs44ZS/9TVBCb8lo7lunfQAUv2OtG/3
t/ISBl5tJa0hANGBdJfyx7LVRwx2SlVUuNU5X2mfyU9gtxgySewR+mr1ht+XtgTj1bJc1Itu2TyU
dnLqNrU17vjtsAzt+08zjRWYp2FCES6TI04PjOosQm+wsCuMm3pgvQkB0KB8zV8/A5g2fj1rxs9P
AJsaELkoL2JKGHNCU+4hLuyBfSxE/WRxy8XqMwAfHzbfNNXNjCWWdwhd+WtLzMcSi0qtCCUsDU7+
UK5Sqyc/KYDuI4hXZbPGwM9CwIhPDX5of9nagaNbKkjCBTuw/HUCSJ63GPdzmTJLCzh5KubUZYrU
0FKIjkh6gERo+K2v01UKNRPK5CxtBJDfxgBK/BAwaoC2vMMfHso4nCMuNAfSDyR2IgwcxTM1+Mn9
y2wWE3GPscSjFoPN6kyAJwCYoNRddI5p5thNbkTGDnP9ClVmZFl4sZM9U24gGt6D4eTr5YMSb1UP
LkBU3/eNTsMaahSQF6QUl8Fq5iQYPNclSqrop3FBZVmlpbIcl4EprMPtgNHUEox4OxDhWWvsq3Pf
9o19hceG3hsK0YhHWe2HTmpVvwxzDiE5yQqz54mH+l1OUHbCbDw/118TJ/4aAhMQtUCvFVEUpQK4
dqF6FGV5GHnhuQZ1XfP4Ka8H8xeyWbsEY1geOvyYXeOt2kFNAUNrc2iFCRQeSGJMsFAOAMB80fml
j/fHg+tyzde9FIdn9QmKHmAhz5fVwmxmrnmRfiRXrpQxwzivTijCMkSl8pwQ11HAHzaAP803kZiK
qxJxs0z8bQNGuABshxKhdEUeKD7vv1lxkvYzD8FsdQzUhlYFeIj81Vty4LOAkjYSjMxE3QbDlT14
eTCJBjV0kjs6wfGOTWUHoXvz/nNcYgx2M8BEgAoVVHUopvt6z4umCbLOrcJz9RHZKKksDDDdueDY
F8GFpy0SG0+1yEHu2ENQ8fNYg6wWIsFm4GQPillCBxPSim8qaVbgvnN4B/eB+YusHiKwyOyh89ZT
XfBZHPJleGvy2Dom1WhbEx8m89h+GLZlJMrhuV1I/0Pad+04rjPdPpEAZVm3Ss7ZHW+E7p5p5Zz1
9Gex/4M9Nq3PxOyNBuZmAC+RrCoWK6wCef0SLZaEuOg4opFRBPXBYPIYCp4viznGOBxPjdM5KB5d
8o4EehfjI0Ghet8b58DiDkzirfujRV0Xj2I5NJ6hipwOd/Rin6klH0WX3tH30lthJ9/5IbREdIZq
83pR2mANATkp47Vwl4NFjv8KFqWStyfZoXbeywbA1ptmLh+zI0ZeOro9rhoEi/OVZuFs9+LnY/m5
6+0AKnxJHv49ycipdPaGDxAYyT0+voyb6vhKSHJhjwM7dEY8Rk/zw2bzMv99+P3bfe320Z7LjZbl
RhOjfysKxOVDPwJSZiA/oMPHSaKHSNsW6cV9Tx3uQ7Ajprbe+ztYJaq1EOeB54Ftph5JQy4Ublv2
6WVYyc/NO1ir3n0ygXjBnYZftd2d3ReI1DbCIJTcYo4FJwbpboWgDiD1tSJakal3T9lJdVL4UnrJ
MfFTtse1N38RkJRLYQ7guLNcHyIoj+AoMywMURtH6CaEq5kskmMvmInJL/VduVaXaENYSFbxpOwq
p7YRjpkH5/RJv7g2CN1eNExc3HFv8RPLXE44fjiAqy2gbDavByGX6+SbLCRhwVxazH1HwbQx0coc
F5TZj8V6QqZwA5GmOQgUaUm+1aVeSfReVrPwskdBs30SjYoxk+uu3Rl6c4Vwp61KnyWiOABBfvcK
s3uOfmMo5zr+7Cxva0iLIbTlZYD2yieUUrAGW08YKKwL5RoIc5HHIGUp5DSVGgmPz0uSGB2uvkV5
ZFYk36kM5hSgbg8oiOaRJgfqgksbV6u9xMsu6ab75r4A9lw8ix/Jyj8jsWwpq8g1xm9wGx26C88Q
4bvX2f+Bo9aO1HKJCA7dnl9bdmU2G0KAX8BR/+Kb/lndxDZ3SOeBb7AUlHZLCRqoWTHrDwE7VFZQ
l1HY6mPRyHwG4ZypTvEUJWY/Im7aMeKTdw4SDUQtq+jqJMmLMbtIKHUxvXX2FK+FVb6bLVhGgAlF
NOTKF1NHPp+JqMe+cGt3my/jPWbDbPwTwoZ/m3H5WRTSY+CVgflG4cgtEjhFpMgVhOzSrWTbR5j5
M3/Rn0IycOighEy2jLuoC/AQIECAGY41UtIytYklHlk5MagXaY9gYXeqjrN9dPHX0newZ2nahGTc
YFG7WI9c4/lcXFyidbCqDReztZsXFqs/bazoBVHGyldnPQgVAOIv44O04Peoj2Yo1OQ6EFJBHwb8
VpCS3Z5R4LaRGOVFcRm/ug9p539KpSG+uB+Pre5d9B8rQQoCYQ7Qf5B4LmWYRHC7oQk4Ky7xK9LN
69Pccfq1gXtu5xov5nFBxiM/hpzYu5/iAbR1gUcXzQe3C0vQhdV4fFVckpMHfv99jQpmVs3J3asd
ETeUfpDmK/AZgWCQAuEUIVP9TK0uhLf4EwQb/af3O61MFbMfZKyOB/dHPl9oHYYOlNZRNFa+0RiK
Rd4mZHLxmbDGP1733VPv55tmKAclPeH3sUdtHEZ/NuNqPIJmIPBLTha6UVNHWGPCwByRrHihrhEt
AEu+vmSYMZGY/msHg8am/JmmaNHGogMbjLQvIE8JMdqpXKqrdl85cM+dbPmROYn1zFszJ7ZZHL93
7z8anjI4cZtLQuN5zWV0wAkxR5c/vFZ+ni/d2MCDx1FQ8aWZHQos8pO46XfpihUvmbCucGcQqyQd
pkhS0hPnlC5U/aBpm4uXm0G+qTxb5dbconpJt/qGJeMTFo9wps2Q2kIrHUq8qAVXQ6TFXJw0uJ8U
Yxuele0CM+IX349F6oeKmz7WaxjKR0N3uZZyIWCGebgRV8pZ+RLWjoM56uqhXLibufJuzMFL2xqn
pW6HHza3PB4xqOn92CAydc4x9eP7b5/Z5Kyvv4lSvTKp6rSu4uYiRuuq3Uq5uQCKB8JIncx/6MBl
8z1ghkaIAfbl3BRP1jFm0WX+vA6ojQFVBl7X6GKER0m/zCq9av1RbarL6/v+E7EizqiXhZEeQCgf
GBXe++TNj9cSh+EiHlh4yB+6nX4oXjnE0na7lb3ijdVHvHiSbEwog8XAaDYfscYBT4D/++vIdLrl
8fGZTqkqaYCGT4PqWv7OkSqkgi9FEujV98+6kR9kzM08Y/Djk2p1CClKNgZpGNyStwT4dNyyWqfz
YuEzXISJewHjPfDuQlk2ytkQDLu10moeijpKjJsLmrCdEuPOEd3/GaeAKQXomMJ86hIS5FmYYWax
JmHcvashQjfg1PUqyl46Nr7fXOStvGrPOSZi2d4KnN1oDbbFV4T7+3nhDBrLQtPPMBqXenN2oDz0
ZpxbXyq7RBDFJ6QXiDxGGwWxdinBveEamZNiPoN+0QyRUQR7V7RBwdN3sZ64XptJgOfW+YbbaTv9
1L9oO23bz5tP/eBvWTRm/+OUydAxOO4osKZOuUTyWPX6sLm4vZE8R6f87DvjQjezL/Daq76Bmhju
TbqcK5v3ULLl7ljlmvdeDk6a9OHBIBMaH8pY6FLeaKHG15d+A4qBhRIZaJx9Ulk7O3mwVzCUAyqM
ZYoSIwGDkb6lL+41+o1E/UY+F/s0Y0T3Jt5BtyuitnQc0nwMJECN4Kx6H7GH2xg0ZQhXr/lNv9U7
o357bDHoaXxk9AlyM/hHJQ10qCe51VWNH4WkSCA3YOop39yl+pasFGXVWRgjDL4ETMVLXrzUUFmc
PXchAgqY7nOUK54jExfri4yrvNyoc/1VXxdbYTC478QJDsw6I3Jt3ph1hEzR8gCWAEIfAtfudqXy
MIRFonT1segsX0BgJEsxZSZ2bRQVFmftF6JtA+M+u7/KweePAlt4DeDJ0+9Znl1BDUJv7NGlagja
om1Mf3AQqMXUEtXCZLH2uWWIKzmv21WSqUpoEyAEQmjCplYJl30mD5XPH4WzCCacbi525giaj2+h
YYjOFBL8Y8TxkFBFMI9yC+UkHnXUPAzH2TY2S1CEPZ8yxUThKZOX8U7RSU0mesvglpNiDnqKd+zN
Zm6sCwP4ElFJhBfnzDfEdcbwcycOS4Q6QNPRfAMHQKZUISwbXqjrXDoOZipZsTpPzCw2tXm5ikq7
cK34laF7d441ZALBWJAWICdNGDpvJTJXhgzJpASjmY3ZtkRmEn/C2nfUDgG8HsOkzEKGm8BAvbNn
FCrlXrqFEnMSl0Un9R1D0367B3kZbZqN+zL+tYCQ5WH2AcolZNS4UssjHRM1wrAYexgjOYHx2mJn
lCCk36RzVKYxVkWM/a3c34JRq2p9JQ3HEGD5bJ98dDv0mlWFFeuYzausapTUpvPBsJi+OnGSb2Ex
kAghK3SjwlFHKu72CGOu0Ao3Db3T+nM4ha+KuhrnSm9ny+BLxkTTHKCPF3r3AibV+uBDRYMwavfv
ODe1duhagQ/Tk3b2KsPpMQ62YvWzTGBAC9DPj7oTUgNEXaxNGUfBTNbTE3hjOW+jzjbJm/Ahmb5m
8JgsjGaEcq5su2XliBvmFIh7vwIU9dBB0FQDXcIyb7d0aCQ+UFFFfyrsfJPt4qV8VI/ouwPb1mw5
HvV3/9RdlLnryEjm6kvW0My7VB+hyL/GpyxomXtpjxOQT6KZLnMnWiXzep0uwLGJ6AZ65efeUnXC
hbdXluJROkRO5ogLjBycs/K79+4AmWmjg/wcPBowe3R7cKHmeV8EhXJCOeF3niF5nmy9TbLxDnAl
96zs9b39Qxs9XvIYiAZThApxSpb5YaZWjcipp1eED99lULOCP36fb2ejMYbMtq17zwMDLVGXgtcK
MX0Avj3nqi2qssli/dQuQCj2kp6LrfjmOt1mtoj24byy/U36mzk4/O4ugTXCGx4vJBBaktbAW1Q3
50NtkHr31ChGAL5HDEDw5jv16bGW3lkjCoWyRkLs5kkHTtBTYjgvf23AqR8nNukq1jtrMo7nB/x4
sxsQotpfugOKGnMDhWHzx8u4d9IIFOhM0fSKGxhcdLdQRRyKPddJ7glcxaXBfelOenbf+KWkGGFg
ui/6gVnpTtTrxqKi2x7dV2ilI9zPmCBxC+kOvCc3iuCduYW3DloLw+V1u0eNzrlZ8J/ldrbLXhBr
Y3lqd7ciYCEPYJNA4wchX7qFVbpCGX3Z98+J7MScUZlgC5OQMEexvV04FcPXmJBC0GaBUgrKjXFS
dIgRRdN60aWBf06R/NWQ1pGQsnIxv/T9bw+Q9ESARRLjNmFJody3yyozVy28yo/PHoiL5urvEgGc
F/+Fg0XZgIj5t/KrZ6TK7pZGIVIb2YuuhyELXnwWvlKkj18wkKvapCANZNHP3N1SFBAlKHLXFx7v
YWkBma2jnOBUi9Li8f7d6TGFQdmoQWwx1CfCYtqDbiN08PjX79WL+nnqogUBPLi+JPy8f8l2KBS3
tF2kLppX1CkpiDqFKFRkGQ/yxTfqRUFSt1vrSq5XjYDs7M/uKRbRUKkc7VmNEb2/jq7EMCB3bwQK
jZzhlanS+XbUSrJA0ADOECs+hI2DYu9xqx9k1ii6KSzQf+HqRksz6aO8xRLERi+ESsRZYdYoyhtB
Cv01YJTrgsP4IWb7BVGc233E3QznCIYRlyV6gW7RkmSUi6Lr5fNr9IHFBSffiV/SZ/Wr/YheHovJ
ffAfzUYoIyAsFCiWBbfGLZaUj03FR4p8Xncmxvl6C/Rqjuig9MG33Ztv1eXjA1FRpB1YHWr3unwL
TL2IwN6TRrUvySjUj1RUU4Yf3tJnqNi9l3OzOmS5b1fHyylmVo0iQLb5OV9+ustorq+4JcjPbFZP
2o9hvTu2f7YSpYK3YGhH8APBx1a25YLPzHavnSQPYe56FWxUzGNvd6pr/X2nH7zlqxNEbeUtbJyN
+siH2MjoWbqIqEgNbOGobbktyj3tx9Jyd39SUJRZ1PMiFkII7dkqjsv2mWM9Dli/T5lETeibqHYF
+SweMecoFC3/MCRWM5oexgVWGCWFPo6V+jUOthyw7OWE0kG9wf2KbAyZn0XJYy5xXe+lvnIuN5yh
rd1Nbbt7yMm8WrPoI+69YRJa/INFV12E6NwqVMWVz/y834SW8YWhcaWdbVhtI3elJZCNGyBKJCs/
GGUu0OSzdi4vjgS68TX/Jh/SNQrCwBsqmeUTijdRoHuoWP1bExfQLTYll23RS4Oc6PIZfE3e2j0c
jHHOvSvzEeznnm8wAScMys1aKeEsfN2LwDsmo0FqxBBhULXOycjgxxpwHwundpQS0STH3LGi52TU
N4fL9FBskSt2rRIbKpntk79qXlicyfe+yO0+UrcBCu1K9OJBMGfzzNj0NkOn722kgrc4ai1AcSMo
IMqnzinQ44S4yto5f+W/NQe9J5rNVZiNHsP3QQWdz3JN7rQcsVcQnaMWCHccejIpN6GUJL+UBtFH
xwCP9An6BBhJovucKkHAiwKvTR0EQTR5SsL1gR60MpqYlvKq3/SoVqs24JC1WcUQ9xkhConaPFcq
Bi2SFf9SOtyCW2Dy8arYlgvw3NjuQjgGS9SGr0pmRIr87M1VQ8FSsh7xYdB0I2C7lX8IFrKZHoTj
G5ppljOHWzJE/u75QoFRIp/6zchxKFu4RLuLFxnyeQQVY7gtFqzqlQlRvD03StQLkfdcTP7wL9xi
Ntccb+X+UmxlJaCi0GcyO9/pFbUsSgy7ZCb5cYplBbu98JKizuA/r4dyUdW21+VqlPxLuMk39UZd
eYt+Ic3dPXcsliGj8+Le2GNBpCiUlL/CdaSlHnGeTI3UMrhkNmqfUTUfW8q6XatWtBxNwipLKPI7
1M08/7WAkLmEqNdHmzwIhWjvuMkwv8vNxfBHCbyTgjhW/K3N5TWrhmpCsW+RqDOTe5BYxS2QaqtF
oTfaAuwXya7WGcsoEpm+VbBbIOrk/C4L3JEsCez43u69PXw5M0vZDo5/8t4QGmR5Pvc6dotHueH5
EI5cXgNvgL0iPKON01gITAh/r8wAQr4DFL2kFZMmNQjiRC4wpypELWZDulaF3Wwv2D6yVKyZOvfF
NcotFOVRZQHKQBDZDi+FXW5ipzBj673FYOJkEdj9osuN4SDuZ/tiqZg8hgsPp/7rV4FUNuNZyvoO
lXoEhAnKe4sa39GBaV+AZtSb2REhT94c7NRBBn8eLDuneY2W8XO40+dkwmzkaEumUBHpvBOqP3uv
Ut6YPytmcB/wIZgDYyFNV5ncqX75eguNcltidpVruzarIPU+FIpTQLk6yF4x+hikk5TKRImYtUoH
yWodtTSkjW+Oa8xvn1n8vtjUHyszPObb4kVgUQ/dm9dbXEqDEpAroQAOuN6HjKoyUUBEndVVSiSI
3tDrtVFa0+d+QErtiNZwqJz5VC33nDh/PQIA0VyM+wK5ECjIUb5M89DnrpCXzYAOE34ur9w5v8KQ
OGQMKidAmqKZu/NqXi6E1YhyOdXJUIXeLVhctPdPBnwD2oKJl4YSPXwPtuIq2tGNs1mmdnlyab6r
HYr0zI23LL6Ep3ArHBjmfML2gVOXEEaBoJq01NxCIZuIxtMxSS8lqA9GS8CdNVuqmMSaGvoKkeEF
swyCfDx1jqB0l8GGiugsiL+oez8F6xgo9dL0UhkFnq+erZsH+4PUQR5YV8jk4hB2Jq8vMsSacmYU
rS3y2s3SS2QeWM/j+0MClTvoyVEZSypIkYS83bmoi/J+FPsI1Z0WCAgHDA+x7DM69VEj8/iQ7iSf
ICF8DpYDBBrQnXCLVLizNi7GMbpEhqUNTmsi6loS3onHMPfPHeCAYgTJfsILB3atWxxeLtMu0YUY
DUwoVNtJVoVmC4zItcPdh7yIQYRhMBDvZIFCpKRPbZt2bD0xRuNhvtkG0irpTDCimsXoEP4I98RM
hd3dvWQcEq5CFACg9Q1stbdrFPKZOwhBkqC6SjPk1RYVRsvaHi7W45XdGUQKhlpYrPlDUjcxNNhM
nt7O36yY9b1zRAFQFrfScz/2cgC4c21dG5udZIeG+ffZDAqGMrq81o55XpF1oFcyhOjNjJ2PCCHj
2r6PH1A4lPugBKNb6QmOpXZ6B0tyHM+QlzPDM7VViBq/x6czpbsYioUCR9JjiywtpVFtyc/KQCJw
oHupl+LvygJ/DwYos1jk7uIUZF1XQJS4+f0YDl0eJJfXwkD/FupNE4chavcPKYIBkl8kufAYgFTf
ijTKXPAsHTJgOHts23ITbc5Hpi85oao3KOSVenUnhbOiQBUBUMArKBiOsEDpKmKdT2iT/T4+Pp6p
TUMwC1kmmG5UtVDC0Asz9AMEXnrhfOM161E5E3rGYvEYZMKoEv4+TDYgDSigc7hdT1bqUiFLDe4G
w32X9im45/h6blash9qUwbnGIft6tW8o9uY4LgXO6+ga+tbwLnVsrM5MuuepTbvGoUQ6i6Ve0gPg
uEcRXEHqHo9AmyFqxGrdXN2QtGsMSprlwsfED7VOL2uXTBCNf/WsBrxJzbyGoOwaV2lZqzcVtite
ImRkcjb3LplnRtp06qq7WQnZzatT4cdaUgIBKwnRf+CUG8VIZ0utPMkpKqyfWEGwqdvgelGUQAsC
GMaHCotKjOgjCgyTVe9ONv7BwdA1kLGcCmoJorBLvZStcMU49knrfPX9dCNqnsqk1h4/r67c3FBs
1diV5uLXgDb54uWxWrIEgM6fa6XqtaWPtt7BbEzNSFacWVjJRkCXANP5Zegmzaym93zbZm1JzgWO
gCOGRuQEDmcxpI2hmrQbGnZqz5UjhA1T9s4tKQQ0A8tjHRJLBijlzOJ+6IYIG1d8h468/K2vlzr4
IuzoPCzEtbj2rOfHR8VaFuXjdCGnePkAQCs4/U42qwVrSQy1oVm3MjfmXYkHwKuMEnj5C7QMy8dL
YCFQZqDLC64ZeSjmbLsend5A+QtL9xn3DH2Z+bI3oqsah9+hdrGYlzaavHyDcWNO+gB/NBSFXrf2
bGhiTtSqlkjyYLabwhh+dc5qMUNryK/HW8YwBmh/vYUqvVFOSglKg9aEUD9u7CfwtXaG/FL5aEph
FbhMOrrXK6Pu6UaqPIHniGlzLGWGZHUOFod4lZusLZxycK6BqIvaEz3B9fIfY6CA1mVmls5oKYty
LWNmpmnGJmMfyT79b5uNAp7bffSqmZyVElGfyHjHvGDwCG2eoj1LiR7f2XeDbWq3CLt6wP5hwoW8
rMDXsWAs5LEVRV317UL4ju/FoITs4b1Yn2cHf23a5ozVF8MUBKLLV1d2mld1xwlYCP9tYD73aJpk
ljrLij62CJg6dovSppKA4TlwozoT4Z+ZiZT03jcDjB5sP1JQomjfzYabpzbrQTeNS7JzCClgEha1
iZFX9h7H+bDe6PrZVqTp5fnxOU0boj8I1P4lStDxfBanF+GcnTDwfCUhgBXOH4OwlkFtn1AoXcm7
AIFM66fOWUiH/wZAuVK82gcIXgAgGY0YvVCzr/DpMcL/ELR/NooOIWPc8NgNAyC2Hci9zHFnS6m9
wgwixiuU7MW9AfiDQxlS12/hV6VRihgB/wwS+v1TbDN0k3HmdAcoZG0mFzWkqgNpFrp/Xnp7lW8Z
IP/DZfuzEMpyhnmrDKUWwsSgrTZBQp4zonllhbt4wVJPYu0f7RllNOOuTKSkxtMw3KzBgurMJJAS
vY3b1FywglPThvPPqih/SijqtguVAHHK1SsGj58ZS7nPVPw8pv78PqXxqV4FQtngbIRqpRmCaAmK
Iey4XWXxRuKUBuiCfOt0in4HptYbIrwrhkGYFnSQXqOjAukCnqa9FZVWyf2GhEfBQtUvBUNbIEGC
3gqTddcRCbg7tiskyiygoLSJcwVRZvF3AfZnhHR8cESt+y36chnO9vTT7gqLshBaksZJ0GJVA+qw
PLPbfJh2vFh9P0vwUkSG7E863X/A6Mp6xMa6MeUA5i/9s1k4j03RpDW9+nXKQswKPXNhINLLM+nh
OyVf58e/P2keEAolnQGYgEVPWStQz6CAaRg3d29ZyQKDDxMDntVjEHK2d2d/BUKdR56DoVfo4efM
5rhI508oQvpvCBLl/JYcauJ8Dy62/wqaRohWPecXDPdw8qD/rIKeSYsW0f/v9Z7mR4bETp7y1U9T
Hq44BMg9V9gg8RnUUiuMJF8wzpmFIOGIrlynvM71CPWzMGXIB9b22T39xyVQZtlFZm7G6QCIDy0a
wm3mE3raVl1tEmWN0TzVDb4GUW3s5PSZmQcwXG5Kk7EOhqz+0M9dbVSslxKQgDIcXz/1D3iYv/6T
MtAm1wf7hdCIAPAvaOmeY4h3OX+MMHltXW0UZWqHoU4yBZmcS7z0nsAwwgw3T75brgAofZ5lOVfE
5J0kz59LS1qjhxI2IwCbx39aCG1aNbkbw6iAWhQ7z4gumI799/4X6qBB/S5L6GbV6HRXUrh4UNRS
BrcFL/PMHBwj9VgSNeUc3aBQ13yOqnUd/2RIOEnOp2Aso2WPVM3Acu8ndPwGh/z/legKWZH2PFkN
3v9LsmEDS3YnJAsdyBgzDJ4ePFHoyp9IllIfZG0ZXuIOGJRA9Fcwjvy+qhq1gtcQ1GaNGGMyEzhA
uO+Y0/S8z53qKcfMJOHZjH75BkPbJ66/GzRqy/Q8E8Y6V7PLq7t1+MKU0TzTwvspfz+WZBYOpZJg
E+7quCI4qIvBGJ+d6e5YDy8WBqWVuEM4RW2xc4OpzjEpETc66n3QkH55vJaJe/B6z+hIc1RrnRYR
HKtsjaxlBhMmrAtIGPAARvUDCgR4aq/0uhMEbsReBc8d6D5my2CJOUshIkss9Z8KZN1AUVvmcp0a
ZiKgFJRla3i0OD4YDyEBvj0Y/Asr4DN5Qn9W9nPDXSloFUpNFJKVKYbucGZr7iLnm3G9TFubKxDK
YwRpSd80PUAiI1yuB3vcIU7yxPCFmCiUxzIota75PFAKW55vo3Vhek/C99PwwgBibRnlt2BWTYRq
hZ8taz6EhXq20/fvx/IsTkSv0BNLmExR/wJ6OMp1yTqhKztNJk9kdxvt8uWwSnbu/OJawTbYoiJh
89Y/D5vMQjmC/Rh7wtvA6GzwnqHzG/U+tC61aYrO/VLAC1Cw8vWoGE+BZf03CEoeWg3PO0nvSFxY
NB1183FmFUxNeWY3q6CEQeJEdRBrPr1kpfFagD9Y8oxUQTz4yOoimtLYGyhKHppazmZqidVUdrjM
Y/MVfdylWcQmyT1oSxYzzYStu4GjREP3RaH1EsCt+d9dYAhvj89mSo1ufp/gX1kEEG/E9Yj2zcu4
R6ZbK01wtKTG4jlbiKfHUBPOwQ0Sda8WyN5LngCkYS6a22o++1r8NwDqKpUjpQwldSSJFN78BO8X
YwETluBmAdS10IMCPk1DqArCo0vZLmPjY/HNcAdY6ki+4eo4ii4QuyaCIAeolXWGxh6kBSvm8vgg
wIxwi1FGbqlmGjCa7202l6382f1b3hbSBvSPUcHg51uESMIccJfHSbhPYDi5dLphZpbJuGdYy6B0
3i3UVpgVWMa6RbD6qfvb1l9qDZSex0LVg4AMGYXM2AZGaJ10O2JN8GItgVLuRs5Tr68GxD54JOZi
q7BaRtnehL98cxKUersc5nYJMTEfwUo3wXHBnL1JzpIKrdwgUGrdR0Elui4QuDW/2pLMATpWe+cJ
jGiMmvXHuoEJo7dSxSNOPVYaTqQojJlhesjGFwumfZ+4i2/WQ2l5nmGgdVTjTF7xvhBN3tbMYqM9
rxhuxWO7Dhrz28VgFEEmpTIWc1nWBssRZ+wU7eZBM2U9jPHjfGuBDB0jW7Z1wQyoMnbq52q5slVZ
kshV58MedqbkvJN6aNUIDiHryffY7IKx8nanXFnzFTeDgCmG4/Bn81dmM4zuJALmD4DEHsxv8p2/
r87Q3dRKUBINFUXZaChHo/vF8IIk8p13inKFQp14lUpj4OkiFGWhGVYVLwq8wJ0aRCigpMlAqFeb
7ZxHfWsGxyLaqfNFjRaa5uXb/uD3K1YscdL0/PkaWkTACRNIHI81R0b2XlhvaNRh7OqkEF4hUJdA
JmaZV7hAqGtDN7nDuoO6Pr7xJ63bFQQlGlFb5qmYAuIZx6YCJXONxwisRVC3QIgECSfXkPG4tJzA
mG18zJg3GaLBkL+fbMKVIsWNX4hdBxDF8FujsltL3zuhZmWXx4th4VCXgdzMqqCosV2D+V6Ojm6W
o2krT49BWDtG3QdlPwsqFadyWZcbB/V5Vvlcmo8hWLJLXQRB2/VR1gFC2zvtOlywLBtLrMgSr86j
UrVMLyqcR51h9EgNbp3z4wWwAChToKcjcruw/5fx/KpgQAiztnjSNP9RjJ8H59UK5LD3o8THgxLs
VkvdeI12vYHUXrzynMcrYRzFD//VFVDTS3kNDUkv6Vdm7KHpwS+Gjt+T+RNH7GotlJJXXNOojYDT
LuwaFKy8qSC3Ar5ZJFsDdIq0pakd7dI4/2IVhDMkWaR0X5H9BuxLOKXEEKwqNF5WnaH8erx/DJWk
eaOGsciHvABGuOzs2fOXMAcD9u//Zl9+ssBXh9TPGj0H7Se5qJUMzdZgrX0rd/8RhNJ7yS2GGO2S
0PviGQZslyzBjGuySlSmMqs30kDpPgSlHloicFavz5sGIaxlfSleI0f+XMsLFtzPGT+4tOnsZFi5
bddWEL7XdiOodrDZXgY7P0Q9eob6lfRsmn1vYZ1CZH9zmfkvIxtX0k+ZirDxYkUM8QEoD/UWaF4/
z4yzZs3+zYvtDwydvpTbvkt9clm/8vP18FOoMXhW9vlY2qfjNFcwlE8w+lqaFy5Or8fVgFqwXx+u
mc4ZOjUVwb+WkR9P7EreMdwrHTQfe4Z6ys5WfMudWQilIbnii1tM1IT1YPV8MldGGYvADbRsIDpm
1amRhcYH4miBswC94H/cQvn2cvK7sBjkAFuIV2nyFMxfPlJTO7AiagzbR+elYp5ztURQfspeQQa+
bG1WKyVzxyiDgTazPlF6QGyTheOEv1LMW2Oxkk4uA1y1pLoE81F+OtivJAFjIose01jgKYA76S1b
Cra6CP6N4bvCoDQ0jwKVE2JglKIVgcJIWMmvw5oVRJ28KP6g3N3oBWZXNKJKfLfwTTqiFp0UvGqM
tUyHA69gKAVVZ10yavDfLtZg+gcdAycx43JV7xiX+t3oLjQQgmTkn4P5YYm6OhgQF868OgNOlM8x
9eEdI2jBFmCYNohNlqtddVmHS86ZrSoDk9WgsehZYhcsE528M+5XH0HpbAYCFzUPyGLFbO0dGx0V
VrhDXnyDmycW6y6ZFvgrOEpzR9/Ne26AoKy3YonqXqElhSLinBFZYOJQbn6QZF2SVRp52iXYvtfW
8lbj9/djO8TQLJqAukzaOPB4gKAVq3hei52BlxEaMh6jEBvw6ISo2z7odd8FoxbKUsgM9A6sof/K
1786FLLOK0Ec0sQfipYIoorRh3zAil6wVkBZh0Cs0eLT4fd79EPsUmZqn3i/D3aIvrjFWT0MkYId
+klVOp+eHSzNj5A9IJMFRFkGvxMRFeOwEJLbF839SGbjpKeSWQPPkCz69m571c1cDytKDLBxmY3h
H58bNMpye/8AcnV+3iIzitYV7fJY1hgWlubq5GZdSlKx5BWun7l9e5lhzITqs+YITy4PJAGk3g2F
1nQRF3qwSthXHUanea7X0fIpYs+qnXz+XWGQs7wW6i6IuK4Dxlqdpxt+JWCC8CCZH//unTlDD6tO
evTvusJFLYwCLwgynNUzxjA6/DMGMCpg92AZz8l35hUQZdPUNmmqgsdQNVg00JmiQ45VajvVvgI+
mT9rofwRLxVGIR4jUoojwDsdMFn6d2/iLrd8gxVlnpS1KyzKrvV1P4AOGfvWRuYObBx4QQSYH8K6
zafl4M+SKOOmj7Mx10LAvI7WuDmo+2ZzZDLNTxoGnQd5gw5pllXKwlXtOMQhl5J0f+tkH90H/FLM
Zh0yQ3ZEDIl5rKXTHsofOI2s+Uq2qxDMzhyfY2SbOTrDM9hFjAPmfr8KNuOGm75Hr5Aoi1foqd6G
CpB4UNnvfUsGLXGCBbGEYVK2r3Aobe37tOGkukA5C/gwOdxz3L/o/9U1VCmASJS0adNJ/qaT26hL
SogbWGBUk/gdJNzMruaeuu2ugagtS123VzF/g6hptAtAGN1ifMzmszcKS/yCRFSb4lKb/+agrlGp
DeS52pXHARsoGeNrgndlDea/FjEhFtCUqF8DUQ5jL7RcPyRNdtEQF4zfZLMyTqkx2uUuX50Zcs7C
orzFOOS9tC5wZrUDD26wBaJVToWhzLAVzmOwKXN0vS7KuipDAyFUcWwtYbnCWPm3zAKHIsscsaSD
/P+V6mqVpOeqDxgMUv1hCwMf0R70oRD51qxtkHB7MINMshcWLGVsUScqaLVeEQM1YoIT2Gws+UO2
Ub9b2/GufxeeVfZgiimlvt5SyvRGMUp4o/pHE8bMaJ4HW3M0R3/tPnzTQ6JMm5m8YicHZrvN5D12
jUzZ46CV+plSYrkldhlNXGa+BpsJOJ/yOZOQgQgh7X3+wbqju5WSWBVjmQiOIxLew40jbFQzUWxj
OLOkZ+oyu8aibAue2SFXo1UEQhr/Em3P+OqsZumuj491YfKCucahrEnX5V2txsCpYuMzsX3nd22n
OxHMnn89dJ68gq+hKHuij1HudRmgRkdG+r9HNxkmK6Pyj+ncTG+eLCugwMRkYTrdHGtBUPrVQAr/
NORkMFnYsHO8uFkDWabF/h+cnzv1SsXh8Sqc1/zgVO+dI9jp/F/UMOqYZyfiHgP3IAYu3FoRbiZz
daz1RA7Qf0f2jNsqH2wSfSJPtGzPQP+BXDmGtmKG5i2O1+lc5UmQ7Rp65KQ4nYMyf4qcXwx5mzL0
1zjUehShGvxWAw5YKL8qozWC5eDocwHJX89iFpxOCcIVGn1AfSDLiSsCDeNIjM9+/TU+r1iMPT9Z
iwdbR1cGjG5XFj4xCx2Y2BMDk8b2raViSh6e2PvTaDl4PR68pSzb/Xe4WOlLFoXtZJrgepmUEscB
LyYtjy8Y25WSrZ/WR2/XYHThrlvC7ZmZj89w6oa5RqP02B2bSOPG/0fal/a2jvRY/6ERoH35Wtq8
27Gd9YuQ3CTaZS3W+uvfo7yY58oVjWumuxvoe4EGTJHFIllcDkFNweQ7Egn1y/X9PoW5ezWlMBri
yb3q5L6DksKo++/obWsCU1veJ/B7Uwxs0ZQCFQNoYs9flQo8lJY4AqsMVoZeZI0oy5S8bP0HbBcj
rXOQfat7tK33VWZ+s6zU3NN4+glUfFBzmjH4yhjyYOY9RiJVJN8sTEQWDSoY0MIUGzPGUKd+Wub2
1X73LRYbsy2iUz4oy1FU2bXXlR910LB84xyS0PasBt0ej/zaONw/OBZDlPkIEl64pKP5kPbOSKYz
exQe7tMYf+POfaaTz1f/4lX9FX4KiRjxXSYp8OyBScrw8Awdp2vJYj+IYReCSgu166CBgbn7/neM
UGYhk7tK5zgIywoRbJLYHMwYHUusvr5Ze4BFKLoKFDsgT1NnYkS5cLk0WGD+JjnDMj7Ii/ts/MbY
HC/rXwL0Izjn4kwIx2XsVhbYjrpSzQ5ABFhKdiElvPouK00mhvxoYn4pwYQmFX9FUuJHWgG/G8PI
XYiKgeExulStxuQds9j/Wx6psxKLS17GKYSI+Fk2OWyKEB8TJzbVc2O+B1jgy49Dlo3L0MIfD/ib
z3H2A3cYa9pHDzoxtU2LFc2Fip3wyDRa0WtlBjy5nFdRR1iR5qwvxi7A/6ZESZSTYYx6CZQUbFEk
VwcLkruLNbi1yBxpYZGihNlq6qUTAnH0UE5kxdvNatzey6yCjj9zT3aUI8TSyFBPJZxZFS+QrsXq
IZnIfwTbbAeHpR8sWpRLRECb5VEClganAY5nFADWTDKr/UOIMQlWjma2pqxPzopyj1WrZCnQHDFu
AhQgyU43RomH+NUdXwVo2VtfFihXmYHLuOijCvwWKCbSgB86LuWjmIxzjef4WELGYb900IDWbjcd
+qn+SQ0T6cj/kKG442UpB+CdPOZtDFLLRFjnb+oH62axmKH8e3wFRKrggxl0uRUkeBlHBDce0Z6A
eXdfbrMOa8IP5eVr/soNlYFnCG+n9ldCNuOjihX1zb4Up1IbXfPEUpRGXvvFeDhWstlmFpBk4Xsl
m6Xo897k7+FQ3iTwNJlTA5DJDpbTWbVdPRZL/tS9tyQyS6v+B32bE67oihKXXC/axcO9ehkyku9y
9DtmTOShHyv6S7FlLM8CNOW434iysgIHSMqggMaNAGuC8xJa5lMdmvFCWgSOeEav+rI5JrbHUsJZ
zZjQpWwuGgJkNU9At0SO/614PBSHh/u6N576Pc4oU5ujry9SKlBYe1uMpJmwtIwTYvFAGQUlK/2+
4EFBchJLOPIkcx9Yc2Hjjb/lQsGeNUzzYm8doJnplLEs+9fkYsj12VqynNH4efd++vYI7gv7d8x4
+5mUsJWh7gN/kGpgX1ROum0dk1UWZAmCcmktwHpbX4YgPo4HVvck67epg1S7a6rWGn47NZko9DOv
kFvR0DbdN7haUPDjknWsLACr2BsfLur0eXq6fwYzne23lCi7nsM6cc0oopgsgS/bkjUu8Um1iGOe
jpm7frNwB2zLxoCczehb+ymX3lMmytJ7mPuLywYKsHXe2sfwUbdT8wswwVur2R8DiwOUs7kIT7ZZ
W6fFDpvbTd8xlp/3JcA6R8oRYKNNxDclPsI5IoPH8GW/zf+tdCnzXzd6j22m+PGOfLFu+UyyePrj
v2bB9FpRKt9X6vNTbHO71M0/EgLQ6+jR4lj4/PevPT0U9m8E/muVpyh4Q6mIo8APjKNkfSV13Quu
8rywgC7/618eKU+ihWaoJcMbTRVQflmB930FVOkFfj3Hp2Hb46sVQghj7Or3xj79VkeoK9YKXq/p
o3ZjA5UpkRjbNJzNmHetSLYonJfHnrgL+/tfHgR1p3pNyxqOB0sdMRk/LbEOmbpSXY7GwFjFb+PR
EBckfri4K3u/6cnRtB5qslm8m5+nem261oh/tZIiq2BFdYxPoPKw92/DT2bkfzaCv7bXh4GAdv8B
/KzfaoIKaGQ5W29ZEpHYX0BKv0+N9eW3N+Tf/dZIa3InOukiRk2OD7eOjKj5d4x0o7Q/77nJLwd+
JZRaiF9GNw+JbWWnAPO0JayNSyKLDuX7gN5w4aoEdF4cYFEQst1z5tv27NsySjkL4NQ/rW2enJ4W
LGgaxpX/SRFNGPTjqhDS0ZwgB8MyJ6wLQvfNanqXt9xoT57WjeME1jlC+SMjz+cl1rQfycJeKu7q
KSAmUDY/e3PlW6wqz89CiXs6Td1RTxaT4tqBvxfL2h4/9/tFQV7PBXHWF5LaqL07DsBfLyYWTnkW
UPoBneETa0BOz/x2HzrTPtkreX1KtityCK3jd0QWy9XX4mvHE9d8lsh2G2Ahz0K372u0eD8iVen0
EWc0Feb84FEFZ+9Z2+XWavGpb46yqGBN0OOcOhLZYEvHZc9KPDNuJp1AjQahwsYJnFpq2ix1+4E6
unMedMeu2gZZV4w2xjr7ZLscJe2a9scZlZyAoHE3w4JH6zOEi+gRZGF4jSiW+adGqRsWlfEA+kFA
vfcxtzbov6RcTbhYxMcAstZavhyf/Qd5+eJurWVh6ocrsReuSU74Ew2XyIarto0PNN3FKXJ1TFcu
WNrKuIx0moYLNF1txkMHGA0jup6N4w28kbFaW0Qrl0zxKga9n15TrUFuZlsKWKjZvugLTBdwVsXc
dzZnzaa0KHusBCiH8p3awGqGWGj5xyOn8SzvX5GZvIkiTamM0pyYrt4L07hTFQADmNv4+JGayTua
4JjgmTOTY7d0KNtsJHp1MRTQ0dBt3dpv0kcJNGUAhWXAfOTQyRUgW24/fpfOfQZZUqQCprqKkJhM
fqSIfZNvGnzPSWv/Aar3LXtUhBRERj+EOdizEo9IKfH+pFCKBDfwPjuzASD6OyXs7DR+9tbcnpcS
aPHF6/Tm/LIV0PMLf1AuOKARB6hplYsrmuJ8bKDSlsnXOJhXMC77nEGdUqf0X8ilvA+LkXp9PFbL
zP68z97sG2icRODHFYZYQkXJkR+8mOsNXLCtgQlzdRXh1Xi1B9vMHv8lJcqncZok1VIEVizvKRqs
ylrFVmzVi3EbHXO38SgX2kZO2KIdEZAQs7IJwVZuKaTF6hyBeEsezaZAItUwWE4YzP0uMYzq+B8x
0t4nlrvBTwUwl7wOC2XnmiIyh8HKP92nM9NccEuHSvkIXlB5cmg0Z3+dXxayJTUOZ+drZOPFdYo9
A8nWg483c7LC+lWi7gqNsC74TI3o9hsonQwAYl0F40H26GOL7etC3wj2qfj410KlDLIXcRwGjHCI
PaDA0QIIRHDnUd/9g2GsW4YokxyJYmE0/Q9DIxBJilm51sGSAJfJ0Xib7qklZZRDrPTskw4cjWuP
DKAfNJgwQgP0bmyAxjpCmK+YhOiJZ1JmKShlljOeK7GReLznDtCHDqrFuT4oCof7Cjpv/f/eA8qc
RHKQcYHvt/DX9VPsJoCOew+ZBamZydTbE6NsSS3pBpDjcWLyQxuYmMKBarhbZN9yBJmG6Tkh0KLc
xjNfV8mWW/r7asEqCc9wCuAwVRZFhCZAD6MEmrZ9Xl44fELjvFRAXyjRUnZieR9hVAhKYW6oUPJU
a2MYfKyfOz8ZJDDjjnSAwvJJZYmotSR26Pin/oNJdcZ63lClxCuniSSnMpSlcX6iLrzmBJuYurNi
wvrO3IgJqV9NlJUnhn4x3oiU8Bg6UGzROrF6KyQWkduk+39hCX3h+0DPQdecsc5eMydcXReyXTwY
x+Eh0cfZEBQyzRyu/LL4Lh/ExQY2NSOrx9zFYAJ6+y2MBVv8wmB2T83FaTcCoC36Je2zbDxhyJrX
zcI0UBL68DaHr3z9nKO0S9RFT7hl7yH9dP+yzllyRUCV35DRFalhE9ttbJMpvB9HEW5rb6LJ2tts
3nNmAPUzOvRLhSdEKHeRtlGLQj+IFHa6M3byvn70V+qycBU7fIgxLDF6ql1mL9ad05LvGnW97+yB
s/C3Hh10rOf9XAB+wzTlVYxY6YpKw/eUzla0eZm4nd3srqjzseZ2mPKlHEvKaXmtViBlee6YagO4
3OPJeGW9KWZN0UTClFfh0UiRKAHIbD/81UGHyrSEtW1z9gpNaFDmTqwLvpB70MgP3qa0ZecBr1xG
sMvigzJ2sSpEPn/14KOiQ2j/4dwSj5R/4glvzp8ybujPFKOSByeFXdkXu7bRXQOnm7K3tc0F11NS
dKdS4gudAnfYAkYNs7xrae3bmr27ONfHfMviay4tcEOMMnLGgCYXmYP0hL3wwsOQbJca0V3BctDF
/Sav+q2/SiwV9sR6rZdm9q4sLiZnbmxJJjBtHjGL5SrYSmiNETHW4Tm71aJ5vW9x5l5TNx9JGYMI
n6her1yDsSJvpTz76+5KlJS4Nr8GpNkCGzRB+eOzwAhn6DwxiM/rsKpJaEvD9ludklCnqr1yCSCh
3mzfX4IVppyv1hiFhat2m+gYDBrMfCB2eJb3cAk1/m9M2rVhsZagzuWsAUOGhnDED7r4a8kNL3KS
z2EfDOLAqEGOViCFm1npV7E8dIsQzZ+vyM2fIiKv0TdssdpA500gmvM0WZIB/MVTJjCTSs8IGrwi
pNqMv7AuKF1C+1lDC7PXeUKFsn5+nKtC5kPcvFl+cmb8ioQwC8lr3sROiFC2L8EQu6hHIAIX/aSi
rTHE46c98+ThvvLMPMQVYCL/R2SU/av5gi/lHHSAknYUTxIePIv7FOatxYQEZf6GMtXT66ie8BbN
/us1WVysbwaNmWfADRuU8ZMUDEOUGWj0ZvIpLPJ1s6o+zchlIbfOXrW/vPwc2yTL5QcNIBt+NAza
3S25o+o0SI/c52buNTzl5kfPJ1TUINI4LgQ3nSM5zgXQ3m/hbhw2SqxrSvS96oxr/oylKdirELed
kTxh0qfiJ2GopDKRcY+e3oTUFNbh+YzQkjNrBwb0cFnmqLdLBwMztNmWYcxYd/gnczrlPQ0iPtNB
u+jJ29kAQmdoegQdgCy1HG/Qr/htcpSUseB5XwPUIUz2ixXa2624knbFC2IlBSvm/xcP1dEI3yNH
Ww39mgxqiTPNc/L8KjxFZC04C3ZT6Pg7v+lIWJmLzLL6O7OcN4HYePDNBsEkTcY7haUAJvJyAI5D
BLzz4sDcEPA/GKu/NClRxkVUp74OmijeZAFMFXb3hs53yziyuTIM7oUmyditDOfyU+Ga6EYo82FW
53GLTDamhL0nIzal9cW84h2nO8nCfB2f5SLhLBnJIuWpdD+t+zdz/lUz+QLqFGXsxr4OUtCeX7qM
ABTIXzVrwy5+GvQjwq+zrb4DohT2CGYu8/k6XrvfR/uXfcon9IYkc10M4l2Nca9lRryNTRrbPt1n
cq71Bz1imqrIWOOFJfQUk2EU1FKglC18j7wC1m8IW4exWLPLsFlkGy7kVUGUwbo+1xGpztiJs84L
uHM+AuyT+hyf8N9Fzqrvz3rdyUdRzKP6pg1q0iBQxwaCJDbl8yOge6vn+7zPq7IuSGjMFWRJoFHb
fUXPwgRQ4Od+NaC492o+Mms/szdUR3jE8yq6JOnFnR7gjbvA60ZOshf1bS0/JHt12R27lGTYPPf2
wGo2mksrKRiuk3CcyOXKGnWgF0zCKZyXtOfwO34at6iNyf7Q3DjPf3YorPlE2woPg4l1yIGbR6zX
+Bj70moLeDAUu3QRO8Pp1TT9hb90EZ+2CDF69IWW59gG+tSGxyqyzj2xZp5mpsQUMPuXHBVuhBch
D/W4aDE4DpTnYud0AOP1SG+ZnKuwgE1mI15RVHlV0TRcF7ql0s/Ktsh06EtpdU50vqamr5kqqCUL
29y8vg54fVxeecxWMZz0TPM6+JxQpqL+qzd4l7Cp2v8PcOu50WZMpWGh26foiKRAopcRKs7dwClB
Kirwe8m7cDVYDTyylTYJURLCO1dG8DPPF3I3kqaNx6hS51eJl1DKR2WFpmpOvPKJv/3yMNv66pv8
Iin+CT4WJIkbzxuqaiiqRgWPQchJWh+BMQW4SpujgbbCztxxzGT1/D38S0gfo9iJ/9Lbsh+uowSf
gECKVuWXmMi24WQnARibKxlLbq3du7jOzToj0co4XLeslOHsQ3XCK/1WlBqxifkCn7AecTebZftV
bPPnbD246fId0xZYRbqwI3sRud6OlZcbT+6XIZBVFTMPgib+Am4bEk9MkrxHhqIYk5CBXTMbaGaG
qHCWExrUWcp6glW8F9DYXg9ZbI6pqRXcsvuINC9Bzw5nsTJI8wr7lyRdk/OEIm/7dmhR+VbWKd7e
i3hr2AcAiwZbzhKWxQdru/RPEHxHknRZzvPivPciuBBrXL9RPWC7IrAxMJIDrWEPTc8acEXCQitF
lQ1Zp2TKD0kDNG0ZDmvphLyZWRjTV/ft5voWrXpGrmw2/kfp4b+J0QbVq1PMGVcg9qQhdYVitIA1
AyIG6BNWnDMvxQkpyqAZddKrbSoiW+FoZB+JNqBu0R2RPFzRiaFEzKbf2eBiytso6Mn9T7MijQFu
PebNIgFpU1gZYHIQDm8BRhgzF2OIijpuf5F0TVSpaCnGc7hPDWWMMTB3iyaqMUztzD+itQhsdjfB
PGcYNUaUgel6DPDfcjYac1/Tow7d4gK6olA3kszVlZl5nstWjDvCUNA3sIxIo3xD1EkDz6HSeA6x
tWfYVQdmCmkuxoZKSLwkC2gjUWidkFo+TnNc5tJKv7cNZ6rLHNjEtpl/NVueCfw5ZxKn5CiNGDK5
LTm5HVVwjI225wzj+5r9PKa6dfv7hHQd8xkxJ8QpTeq11ntKV+Hl22LPHjJYe0zuX4CFrC5TDNpt
Yutiwf8sFNb47Kzzm5KlgtAsr9NwGED2Atw3TIrtMVwlAepBbuHgZWu0zvyiRRdXsb6sSyvaXmwU
rhgPuLkYZnzWoPFF1bBujjJlF6X2Ur3ixzruR2Jp9mC+Jy4LY3r2lTih8nNbJvc8ixAm+YXU4jYU
5GPPEWTFTay1uJLrKd5Ea61gpWxmndCUJHUBL1cxwTg3GOtt+Ws4W86b1Wxkyz80rryI/wQ2w8DM
+YQpPeqedFzGo30N9LY5sMjD3PwadjEWwyHHPoZon6zE22wWUQFqh6wBj0xHSf/WwvhXNfQCGX7B
gheqjpeVZyGrfVTXEbN3aM54TklRVqZuek7AhuaxfDiuL+4L4lmoqyL3ldlWdeKWKJey5DmeD+3R
pzQpxeSLoQvR/DjGoLxZ73z7T20NKBpnzMLlrNsbgyRdEnVdgzhvJalUtX4xIg8hIKopPql3Abqc
Rcc3A7t86Nzv+5oy13Y82tH/kKM05coPfKYWINeOA+Yd2aoJSdEbYkum8MRvbPF1V2KTREnMjWba
j2PeCGuqYws10vtf8tPz9UvGky+hjO3lcsmUtuegs7pmvelf8YPhdB45avnafPy+vvcb839Rl5s1
8ROqlLk1kvrapDmoWv7RSUm1GPFERDvISPNNpMgUG4z6BVuNMeExa+kmZKkIACnkIK4qkAVUS0Zc
3tGRk8lZUKXy+PX3ZEpdywr776qmBJnGigczW/IrrSb+DunN98YeAR2VfYtaz3G8SAPRTO0tdNOt
+LLjHffVeMe8tYsKndl8805r7V55RzIfWNA1s9EJdBA5AVFFVKRSB+8laRxnvD9GJw1SlADrshu8
y30m4AqTEnXYoQeU3rwHpcGxOjTYJyQ+XM3YYcV3s+ZiwhHlTDUZGzm8KOzOdUnemmW+lkkVEnQe
Lv4BuBBENyFFKZLUV3WuJGBJxRbDeldvh53hooEDfpPcv6CzyRRQQvA/pq512sYbGaZgRA3KlG+2
+gB4iOoooGC4PWg9uTjf+gJV1GoZrcttu2AEBrO3VFVFdIvqMo9cAGUUfcS1XQPSV6deDVZyJcUy
tT7vM8giQlle2fCAEVrCFIorzzXWCUEdIGUwMh7Hrws5YYTS9cEoMVVeg0Zh55/SSjAllquaq7Xh
Ev1HVJSOXwdDLJMrKCjEKo7o5IGWd3bnxs59ac3HNBNClJJ7uVTJiQRCuquI6F3vMyRGzFcRTaC1
VT+PETIrVTqbPcS7CTYChQa8dSlvlQIOIgbi5eitAC/vfSshCV5j+5C8Z/k6tf7ZI3RKkJJmYMhS
nDVBd3758DsC/ELZQoW0XVSL7nBfnrNx/4Q1SpxGhsS+HhlwRMpziN1UR8+s/u+gpDAVExq0scAA
u3wdLS3/HT8G2IMFVOd67Vsc4ybNpgmmhCi/k0aleB16iC38fkntzFkWQPdFnmDNuE7zFl0DFLLA
j/qgURz16Ar2Mu/S4SUd7/zFXjOf0zMGG+6fzbzpm5Ch+GkkX75GOsjUCtEDU0mQpb+46vk5/rza
6UvFEXWzwa7QxuVW30ZAivX/fb8jjm7yBaPxmjxamqEU/VLBF0QI05BHrhzB1QmgtO5zOn9yEzpU
pIu+vPyqF/ko0MCMHO+gW/LyNXloF/+gaXfKEW3TAX4SSV4FShfb3wXm0VvEmJ9khZWzgdZffuiM
6nBJoqguQUU6BWcVKavC4h0mNP+8YZqQoQwTH3gRthaDjPcl7QE+6qZfho0VKA73kNj5FtlGxjmN
juKXI5kQpBzJJc0rX01BsBmzY5ftdeG70mqHltLlmoU5ypIhZQT5mG+F2gctYxEDS7Ujir2RX3gG
SywqlAFUQuxp1sarLG65GjVNn/AnbasDW4shujk/r8qKqAB7B1W3n/nSyVXKlKFJ+CDtUPHy180h
3xu5FaGCobmCjW12HlFRnVnrnhm8/aNwbUKbRnrRdAXTggloO8k+2HvBobHrZ358sXrMZNl4LLSK
TGlROnn1tCwxKqTjLt/edm2pZuuilghMwc6+ovvUeGDIdS62mdKjVLLnsf8STdzdWGzz7ZfQ5kx+
qTxk68TDexL1oe+LZ7KmgWfDEHWsn6J4yfOITm8NY6F7YR0lo2k+bh2s8JXNI3ZiNiY6uk/fHEt3
5qKrKTXK34RSGgtAbOzOidXvcvQRuz5eSKuhZ7nqufs9JUR5nPLiR7GqZt3ZkgartEWCXpTFt2er
wNRknNuoB7/0ZCJByrVgMUwphBV4esk2GkDE5XcpRcKvsVkKwuKJ8i2xGgatMApvDZjL5llbh8vr
2wKjqzUzmT9nTCbi+xmtnd5x3xf6vAcp/8kvgIHOWcx64WwecUqDei/0VZCESQsaT635so53bxKa
Xq3wERjTOTFPeF0/3T+pn9zPnZOSqRs9+DpQkhtYj/W+MmP746MgS4CwSIF9lq2ot+uNya9PvrUw
u60JgO0HZfnJTFCPF+reR1DX3AvSWPKE8RS3uRP7pr/semIuFr7zuWhYzXaz8chUyJTvKYtSKusB
LPfmC2CU96qlouYUoczMKr6yVIYyJIqXXPmiAKWYWOEOyVlMuH+yiqwzW5gQgWtjcQR9UnjLUgZE
b/MkKUoB91p+v+4T0a5fmw+ViBu8l44SGugX1qnan8x2jae106PQALmy8hOzRzj5CMq4XLtSuGgB
PuLJ2pab4CA4Tv1ekGZ5fE7RIsGCupvNaU6ZpixMfGnKSotAL7eegKxfmMWfnWk+sPiadey6BPQs
zJYoCi3btO8rKceCMywqPGt2uwRYAmvoYd7dTGhQosvjKOwvyUgjfU81DGwbtmpthMcVJu63l8hk
PQtnU3jYkfIfpijZGVej7PgQBPm3N42Iq9hHvfB4PA6kMP1V6u6X58AqfCtfFafvxcPl4wE1RPPR
BM5zY/tokDJPD7B9LEUe+fxlBSafRdnyJNYLNSlkOA3V7db98r6lm60nTLimazRJcFG0NMfPiyXx
Xfm0wjbmhweGN5+98X95+LE9EyeRNppQlDqIWGlhylYJHCZoJYOTOUFhylkTNEORJUBK3sYn6NbT
9QRLLM4v6zdeNS8tkWzzwbC+czP5spgDgrM+YkqPOhiPly5VI3lg6qXHBLKBgPYJcwbW8rg8aubB
fn5Fus5UzGSxuro9STOy8PfA5Pi8z/dPJEsriIYJL8wni5KiydR3XGKvUDO97c8vL2ilGYB/D1jm
YYGBpA7wKWRD7PcIM0ONe0Li2/32UUwEihlD+qyvoDEPG7GoKxVlBQwpSaobEg2j81/H1Awcw5YP
LuA0Tvzzd/kW/zFLbLz7brEye2hsVmfqbG/sRBoKFSvU16Cpi6aDNKwttreRfbwCRLVM8CkcbwIe
Bdt0ASeMf7+TbUu6xmaJQvgdnqvo7hMBLKjJ4wgp5bfbSA0a2bu2Zy4gyUZcNZvUlrGiYh1urraB
B8HVFTHzx8rZ/b5kt2QpB+6pZTO0CsgqxMMB6MuNThL2rrTf1wxkdFXhkZpWVeAK3F6zVItEj9dQ
8Rz7CjngD61Knkg7cY+mre/MfGy2J9Ssn+8r+W+Hc0uUEikvSY3qaQIyxm7xWDne/oSwZHGfxpz8
ZFEWDfQP6/ov1E4sZGg5tdBG+fV2bAeW4mJmCZOj98nMBFpoR5/QoTQ0Sa9hVeSgU5tXJ0R3X/ks
YKNwjqVFrOTFT4vyrW24pUUdlhD3WmRcQKtdZZuzkZJ9geqjZgWxLS1fcDFWwDTE7myzXuvm1VJX
IpZA2Zfj0vUDK3ofMAiINerhxrAjz9IeWsCIKRhfhzXZWswn+6ig9z6WOuS6i+Wkr1FvlkiyLOwt
ltRptrhUySp3PZNxDHMaNT0F6raU/KAkaI4YT3u0mVtsmmUy9Pu9dyt9KtD1onowOBnSH8+5xfiz
DzQFzeS2HHBa/u/5t1tiVLxbaH0RtO2P9MZt5WvPwZKjihHQzpm2qdRG4zBx5PA0FzQ/gUixFVyU
DVklyvk7iGI8hu5FDb90+/uJ317bPv2p1u79L/v9u1o/3b9+LAqUmOoKa0rjDhTQhW1HVr7QR4gX
ixW1zUTi43H85YSSVF+rWskBXvWsOPuXxIRrdvTX5il1mIHyaC9+X5u/lKi4x/cwo9AlPxztQzcC
vgUiDUw7s5tK5y/oX0qjbCenX/F8JBkFKFV2BLQyBMYtkU8q8EgwYuZbxZo1SDlTdbiRIp3F64s0
VyIDUnyqHgr01pi7dO9b5n2VmImBb6lQFjkK5LgxVFRrFCzR+ggs/tXDDmK0YGhWzHBkTI4oi4yN
vAHvjacFBA0bSy36z7HDevHPJIeX7wj8w8siTxlTlef8SsHOCbwE3/wH+Occ00GcFfOE1WEx81KD
+CakKFPaZp1WxMIPKWQOMKcXPHtW5HA7H2PIblqh5YtxYLMqP6FImYlK9UU/z1D1ipad9RFvu9WA
lhXfARrbfUqz1mJCiLIWmldllRwj01rYL51GsCcrMVldzKMl+HV/JzRoS8E1ZRgZcYdS60uC25Ss
GOJiMUEZCOUilpqXI8O5TsYFeCReonrB6tyaAeG41QLKOAjSoNRcDVFlLyWaON+C07Yy0Q2DaAPY
HyveFLBspwR0Xo4GGPFTfh3nQ2RHd+xXtcZfsFXzEC9XyrL1GYc48ndHwPQTtxbU4FIU0JatvBrw
yMUOGSak4wxW5g379BPX6K71NZVB5KnJyPbNMxPELJihtLb6wZMxSMGTwN6tjgSDnC6P3SZficu8
9IyT/jF0EwMNUFAviY0fQ2YQfgvML0Af5IvXdLl7NC9LgAUeWZH5DElkgACehpKwhp1llHIZSVdh
m2ONScABYJrmFcNilxMj6pizMGMJCf8okqDzNF9a5yehN3ZApGirFqzcadbwBRhkSuyAfHusGbuZ
hDPKKxgGG5EEJMzQUw6hiDOZ6zPo8rrCxj88prboDW4sBKR+iE1Hgplamasf0ythgVXJM6bthjTl
HzgxC5VMhjEtvhuLQ+qp2+iRNX7BS7CFLcciBsLtCsD7m4Glma0jHuRTZ77Hp24nrzHgusHKsVHz
fCdxtQMjeprpHbyVDOVWRKUplXQsPY0IFAKeDjG+RrFbYK45J31n77ydsmSVRWe6AkaqCtpREFJh
aobyMJlSlUUWwoJJoDjuy453mAH3bbQNasDq01anlmQrzlKAytYze4pnwp4b6pS3UVJB60oP+Wre
FV1gyggLRPF2t8qJ9pa5l2cWTspcPALHPbZaIAqWDZVqwoq9vKk9GewqpFwKVu3i3UCUFQeUX99h
vRvE0YdR5lFWhXG7sWjAhimU4S6TumtiDWUGPLm0tYNRexHrj6J9uQbg6Y5zc9tePKA1k9jmK2Al
H5mh8ii/Ox9As4ug8hJcxzrHFW9PAZEDoNrX8RYJvN0qK4gEtJsdszd9vEc0UY1HL+S4/4EX6DxR
N6hpkEs6snfiqrcBL4CU1e6ACqP/534IMVOIUOUpJepGV4rGR+GYJ4wXHfoVErjAwSmQmpNGNAv/
nKE3cjCBiGNzbxEW+Ik+Acq1udDOAnuuYybYuPkYKqApr2JcYxoXvhBMW9hvZZPNuL6tMdU1nNUD
K6s+5x6mzFPBTZaWcqRn2ni2Fzjf59cGqVCLIWEWU5QGxzyq/Uk2niXWaW1TMtQmgCKi5TZbRsvy
c0TlyTUrXGpubWXkVXFFy9ZTkzkhJv4uWuOokXsG6BYvCgoNuMV5V95TQr/HYOPLm759Q5XSwGDF
ziKIdcZ4Z0SpuM/8zKTfLU3KIudehPmDCDT5BwVqI5zGyXQbkKmHAN36LeYQ0FfuMdvnZ2Wu8IqO
3moMPNH4eBWvIs1ahD32tGCBmWmsdqyHLYsCFVkMeYVkfhv053QRWYaZ7Ezj877s5iyfNuGB0huB
r3uDL0ceiPRhdi7rbGaV/z+/j6YJ2KBJOOZF/EW89uDAGnfg5vsreTW9j/s8/Pg+ypBhiQ2G6EUN
qWbhJ3aaEEmKESxAF/tztRJd2VZA6RhvDPNLRYNN88C01jPHckOPsiCDfMU8DAd6xmlMYCKhWKHZ
S136bovNrho67HlUc88MLmfMtTJ2HqL5BNMa+k/ENuHSx9a6AOXcHs/Zy1Pt1tsUoeafaiNhRJH1
lJnxRwqWdQEvD/VNDVN8t8emcyE2Cnt9f/bRehhYLePEZiZB1JvfpySYCJhKHFKhP6/X258aBVIp
5+TP+WKSJfmzaexNvCGvGAMwM3t1KrcZMJ0/kYpgWA5pVqYTPin1j4wQy4yxfwX9BVunPYYA0/CJ
setIdDoepQrOaYOpYXIKM5LuT9/68XttnD/XLKTNuZTIRB46fU007ho3XYqSDf8QHLplemz2wiL9
9JGxuDB4nnPGACgTUCtDpDPa6duzVSI9VNMesi+dcRHsdj8sz5lz7tZ4JrmuvWmtHA1AV0Q7J2P5
/fnEUOOZUBKQIgYwEngFO55/jmSixoOWD7UwXIafTNNadzlAg3HAM80I514A2s3KX8wFd4qgIW7G
+hv4I5WKXdt46MeFBwNM3LZBqGOQZlOexaeP/eXBIYW10UryWh7TQ0n65SkzWQBe8wKffACl7LLS
XYs0qYbz+qULiY95iUNvbz9yx0nNY2gWll1beQG4OnslAnEIqDl7JC5ZLXo/iWPaSk7lMFq1ieAr
efBVqSqG89PTNt+8VeSjv5g+cTnTRXO2f8AO9Ab7Dsc1GhH8AOPcmcdAXbWONzysIAb5NcoNvf22
N5yPatuR5VdounaEd1Np/j/Svmy3cWTZ9osEUJz5mhxEiRosy5ZlvxDlss1JnMRJ5NfflTp7t+ks
lvKidxcaqEYDCkZmZMyxIj8cAIu55z7zSXX2fQMsSqHSJE0qGpS2d9IXb/HHm/w8QLMtAcvX2p31
uvp1WHXu1wrA0q+A0XmOCTeAnzIa2DYKVAkMQmnirfdidPyDbFRxrAw4fsVRTeGMzurL4eklFTGZ
WdsdIFAOTUo0jtWYQHlAhVIGxMIchViMLDC3HqndJUNed47nNhPNEHUlp9ykG+x1iHezZ+SBYrIy
Vhi+Wrlu4x5dzmufULBARJEwq4NpK0FlAQMkPUrTAJsr0CGwkc1oVVpQ6F97jnBNFRTHZFiogFJP
LroygEsgsBIUGtK3ix288tP/E+7MDzpMVsRXzmGfdqAzc6E5N7v3K2YGzWFhQ3rJYe/yHu2Ua4P8
NXLLVIUZAJD/+WilICj7tlTmT1oGXR3ulgu8FgDm2Cvz/k39mSHUIB3oU8Y0tCH8AZion1WxjJoE
jppTkf51bQ5c9J8/Q4OfJBhF7Ot9du0uZxi51eARe73aHnqOcZsQhJ80GF0blNEwKzWwQUFVSnNJ
1r1lc45qIjnxkwjzpsQI+jyswYg3I/LrFnnN214pntqa8Ap+0mHc/5mAymlegc5xI6GRLXvkjbTw
Lp3RyX5f50VzoZde7fvTQX20/iehujE40nkGVo0MQ47fr+BSZQT7dA/3CUzUGH8cEZtzjqQWacoW
FBQgHsVOZIau637wboJzTmzyNSiGtGwVXETyy/iFsWRec9hEdvcnG8wzD+NZWg9oVYAfCszaBY5q
BanqyZ433DgB6PiTEnXPRleixDkiPhmUht3m1Jin01tourvcfN9tnALdfle0Y+9ghveci/rTEPyk
yzx+oQgulUIf//z09tBii51tx+SZ8zL/VM+UCJqODMRI0JbMg8litY78S44OLGSIoZjh0ZHh9T4n
E+gVP4kwj2YwSnFWzbObpnx+3NHdWe7jY7BpautxvU8GyygAgRdQ2BgOZQ57MhNMh8Br8i8iKIfr
5hGJ+HUF8AwnWmA/BY50/rgmL3a+RP/+M4rf2utXMKAZUzcl7nuYyPL8OINbCn8kRcVM1IyLgIM+
6s9H7FsgzpI8aCZgs1/srckT2r8own/ule1Fr/TKCMIM5EosCcN27M7bW/9KVX2TYF7gVVbR+kqj
awso5rn5ArD0WOZc4ERR5eexMY/PqAGL19W4wI3lOM6n+LB4WNu0DzQ2jzyYDO4dMS/uqoWa1hc4
NMS2g7Nz5rikxcXN3DWyIliShFVZvP67P/3sn/wx1rcVzpeuUHCIg9c4pvF0X/7/oiW/74ixu0qb
SVmfVuDolGw3GEt4QkaRhG6xxWoDDi36qT+jpZ+sMKokQcEvFnOcnrW5YmIrdtCJZRL7EKHsZVg8
AzDRs/mTHKNU8liufEGGZHheSqwNrmu5fGjNxWftPsK7XGECwUDXGc+w/cVf+udI2Z7VXqjkNJuB
zTQwlbcVRFFH9apyOeXLaQP6TYbxm3PsZlAwx4GcQ06Epbqz3I6bAv+zbPjjCFm8pj7to4sRUnm3
Tk5losSO4BZbirEc7lAs0NLNCzp4TDEqQ+nDLunLsn9SnxVEc84Sq4lla4GeU2CFmrwj5F4Vozwk
dV5ruQIRyYAZZgWb6rTC+M1+z7mqifrmz3Nk9MY8lAqsDAYdiCF0BvJhKNcvsGHPNQB3wx004tlT
hVEasVYOhgAwwKcjNuC93WzJ0yf5jUwUYioTS6V52As8c6IwesQAeFCkBqCYEKxv3FQObMqOY094
ul5hFEjsI/fVFJCOk4XC2hNZIruGnn8MF3i6zXvHE9mVn5fG6I8qqcRuroMlD+TeQC90HrFP2lnY
GYqWeNdf+48PgbOde1Ldi6KOfB4AbOVb8DryAtDZWcG/h6RoDclPAG+5r4PFyRc9+n1GEoGlmPlK
ixctkSPaqt7edktkbLDOpMHIoIkxMN6Lpi/2D6U/IsiI4hVjTPN5BIIU2BDj/TSwNx3d5i2JoE/1
Hh1GAM+KKChtg4NTsOCse7l/bBPlMMjCiAtG8gr1kmqz8+3YLP0XJg/W8xUw+FzjAfjwPMmbVIIj
YozgNVpfqe0sRaXgjLQBkuW8xMS0PvqmcPNzRlIWNMEs12KwUyCHtINa/6TqCMkDzBzydN9kimJE
i7FTrdQDCdDHxRhOvCtcZP2BnfvBcy447+aWsxtxVJ//e/3SIVooi/vXP5Fu/nH9N307+vWgEtrm
TJ3lI1bp0jL7W+I6T+ViuUCmdT2YnWVvt6mVOi6iPB5rE/nGn9QZK6XpfV2LBk7QQyfFsDzPMfRx
wawJ0IHN6h04I+6He3gWPG6fIkcQbxpyxLaRzbIkAOLSk7bTlwqymRzZmPanR7LBPNrLfJgldU45
s5BEhve5Q8xTI4PcWeaqd/9FwvjnSTLP+NICpwpgVTSVBThIx/k/5WfZirmy9vdlZjqjNeKNecWK
kclapuMVQ/HZmjlfvJqr/b5+5ZDhPC+2l/miyFqR0COMrkR4rVFp8LEJyxQ1XqDFUeQssF1nlPW5
oZGyZwm24vqrXXl6bt/Q88jTfzwjxdazrtE8n6clJZWSY0nqtaOsYe01pGkxmW0npxU3HJ7MpXzf
FpsU7gG5BOAd3BayRcSqsDHvcjA2QksqXt/otBczIsU856oUm1SJ8aoQldCg5BMwBHAqbNP98va8
8aPp5NSIGmPwBT0eRMUHYxZy+BsntVEQXj5W1uJ1Za96cnARNngf94Vy2v9EtgiTg7IO2G9G54vt
Va2LOaJKCUAgu+LwtETcIC4Jth2aLmYIvr66WyaOQ3baCHyTpZc80ldFKM0KXbyRPZ12GNYE/J8N
Z9vEblU42+aX0ZECnUKCi3LJjKPMJuoKVLl8U2dil6hptLN4qXt0XNfr+OltsyRXE/SftlveWP1f
Xsg3LUaGYimpA2UALe8IqHFa74+wZX6B9d1r6E4bDvH9o/2L0H4TZMSoDGSsMqJBLY0EoTaBK6Ra
C+Sl9uqWQ4srPYzLKKVGpaoatbbC4oQG4A11Un3nZWFvf9nwUm3L5XBHf/FP5/GbO8YOtXobx1fq
FcPCkhQigxr24tdlwcX7+4st/6bEWKAyFaqimEG1HevfGpHwOpaLzB3ggb8AoHPArlrMe3PY+4uZ
/SbKmCItrP6T5Kzs2vJClOr1NVmgMb4xzQ9luQ+sjyMXZ4KK4N/PFJ1EPx9jXYdya1Af82JZ2Cy3
0dwdOogq67poOPz9xTv/L3+awKqbUEvTlMYYb8bOt5ZERi7cvEW6vFYLiR7VPa4YFVNHHeaiQhoU
Wo61o67zY7pwIu8NyUdkRsDfem27c9M8uBYAEtzI2p+feamt6azdP6pGY8dwoNK19KLdbDGabJ4i
gjwJGVaI67lnS8/uHsOMpmlnGvY3XKjAYowJXdmZi8BX33Ishsojw+gXXQqk7tKBjJ4QI0Sr6qk3
pd8plumdI/wX7ZOH212RZabjM5a/F4v162qFeOVg22QZOr71+/cL+iFP6HIy9vna/PARzK5WNsLa
JueF0dOJo9EFMCpqpvpV7NOsswU8jGKJkYgZ3IY9Ry1N+3bfcs2opQgt21efJgNy9OebszfBMfcu
b7adapx7F8xoJG2e5XpAQ9thWVo+oSBF99mYTqSMDotRP20g1mJ1BRsJQVJvf0KvBgW9eESfMKnx
VLe2GT0AE+aw97jwUtNe6z9HyJZL40LxDYFGbhtQrUzDFn6bq6DmOMccta7d5GXkeSR6lcRXmisC
Igv1seCtLloKkmBfzAMmyHilFY5K19jyad5fEZHGSIV5byWd24CD9fgANH0ikq8VMDwPMScG5on8
rWw8YrEprqEw3Gp06srvyHwPPaB0iDes++LCJcRonDoUir6m4W6+8F9h7gHX6R64gnHfV9TYBtdY
uCa6dIVgHL0CA5PGVniNDmdzf/MN73M00SY29gwxavLTFLYzMYiUGZWO42Yzh8lPAcK3wPYUFzXb
g+lKWO7LOUWOnWJ7lBJF7+ZGhkP0QqwKxeqb4GnPU0/3vSZA+/5kKwA0Y411DrT0FmEp5GWXnr7K
F4C4IqTg4lbdFlnd0VM3D3Ukf2Etddk8g8RfHevNQxv+Zve0fIw2n0/n3SN6hnqJfH4SYlZosgTs
gLH2Dsmhd13eyXJcYY1NnsUVotOMPr2L5Z3eds7TQ5viHpH60ZZnk+MM817DLRIYsd1L0XAuKdsz
1ylC4ruAn6GgUpzL5FgBNn+mRHGgAIyVRmwqFtNt9IIMZ0vgSOVfEo//qGM2kRY3/n8KIQ72mKDA
bZiPxPy1Qm0db4/ngnLewC00Hh3dEPxXkXgbVKD9B6BL3H/YPMfz9vBHFNoaWZ5KxSvrFxYSSrtl
7NTeb2h92urLa3rlaCw2G3c9F8qgXyEJ0eqz5GP+8iSAcTaUIpWCkta2LfSxUnOCPtqFTW8GFbHj
/3hwjOoIr+cO1hK8YGzp7Qn5TKyRv5UfvPSdl07iMMZmyLI2mQvtHLS87kt8vWy/OE9nYkj3h3pn
M2NNE53jjPqu6a8Nem8Tc7F0NvLCgTw8BgvUZsnWRrc71tSj+4gjglziTEBSzNAbe6nAXW6fkMt/
enMsT97MS6szh8L2m72+M/sXa+9+Hc6bOIfu8P5HFcXmzuomVgcdbQTQHRYgzeCqohfijD8cXqeL
jN+O5G0EYvTcLpk0x3IdepPRL/RYaaZ4QksXhwpPXJhIBKFVnF9pMFnmZuGqJH/qew4JjmKSGH+g
DzU9EhL0dCA0jlbawuWpCk4uSmO3Qs4zI1aCChROm3QrmG+kQGIIcHqL2ZLzkjlaie0PayS5btQW
lDoTuLHrgCSLx8XD9vKIsjaH1Px+pHKLzUfXHyRN0nXQ6U+W1alkQIM1+YV0YsjxdDkCIDOJi/Os
bOpoAEeI6HIAUSFikDlVXk6KC4BeP10naSYU+rlHprIzMYpq7bCvJCCfCGoJBnS2WGiPGn0FDH4e
xOJ03CABft/AektRvwnO6AzFYO5rAbXzhnt0EvtJtT6RLbFR0qYpiwaD1/cvbdJHHNFjXpN/nYVV
nOHOFOJdXeM5eb//+9OR14gA85ZqrLk8Y4YLko4ZCOftHZEXSnJnQl63KFjtvX8nhSOCjJ3MJC3R
G5+eIFkuF76DliLi2/3jfb4mn9WICmMg9SLNrnlEfevBArIDT2VPZhZGP0811EgMwuB8Do2SPiV1
Hy3O5JaX52g5nqyxjjLwWP/jsZ88zNXTzvFPxMRr82K6B6RneDxNhvrfPLGecjdIetjRFHW4fsfV
aNiC5KmYzzWs+WvFK4dNqvARMfHnASqCkYni/xGzNmdH+O1aPH4m1d2IBFNPOKuJYUS3VKNszh9f
kGpHlMjzkSdgBeG8jKjIPxlpzm2VRhJO7Wy9AQz784qBdWJHS/S3BIV9X6i5xBhtUAZd30s6iFmn
02WdEq8zZbRNOvKroO/KpVs1Doci/fw/osYRe6x6KDMRwBegSJfF5QuCFC1B1cJVljxp510XoxcA
WA9/lna7opKNKRb0Cy0U1H3XqFggNjSWHcbwjve54wkhoyRm6KzI8pq+YvlCZgkGM7h1H975MYpC
ioyiNagQZstoc/UM84rm2i/q3MX4lyPy04mS79tiXfVmuKqlYYDacYPkOo4QqE/WI3AE8AflHzq8
CojLhmBVJOcop+ukI9KMRU7EZBb3BgQFqymRcMamLSQrO9M4FLuA9A+/O6ddDStpEyRwoV33/kVO
NwuMqLPqJCnzNqXNnN5b+lk5CiR0r9tH7pg1R0hZV10e+kDMBxywRHyAUG6xUFdcr9xDxMuITmdJ
RhwxeiUSa6OLZSqbG9o7B+zHBG9hheIWwGo5pzfpsY1oMWpFTqVUEUL4ABfr1NioNcEw1wSwqJgh
Qx2GQ43z6v7w3vMAa4Wo6rfQF/gewHFbPqIagfo9FsBx9TPHUrOevKIq/qzuQa0xNyUJ7PkC8NCc
dzddTxodIKNINDDUlDR93azOawCVfkmekpIA23q3QKD+4vpQPKYYrXJtfEGINNC7zY6eLeNt9nD/
lnh+IevFD4lEmQIJZ5fayDS15Df6X3WyRb5170pP98lxZIL153UdWMmSTxkCVPN8mxH1kedJ8y6J
ndhooq4Xa3poaEEjj5+0T99GmGDvLxyjSZ/LHZvJIg3nqlFpWgFCG+xFWka7+0fF+3VGMRSxJEo6
zRp7KhCIquX9X+dp0ht27cizPYtGkVUifr4xu5V1pbvmfg+rcml6PBd9WuuoiKRkg24zY3R2pKBN
qYwRw+mfjYU12kBf5e0roT7DnzfxTYJxAf2ZKuZ6BhLO3BMfzkTkqhceE8xtVAOGYVMfXgv6gTeb
5i22pMIWX3pszcQeA7QkIV/EuaFpG/TNFKOtdT3pLlIPkuLbGcup1g/268p07xOZjj1kQaAAVIC6
Yocw5oMeztuioX5fio2gG/hjaFqpCYaDMCQHM8TxHyYVwIge4z7MOymt6Rzg0/Abm49NaQW9eZ+l
aYs6IsHIm3Rpo7I1WnpVGGpHL9cOgwRLZBuRb4NhTXglgWlvDIjckiEZgEczGIJK1cv5QFGWGjMl
UUUGl4IbUK/sLbT0yPN/rw4YYIicbCPF3p7XRTYpmiPyjPD3qp+1TQjyu2APFwUQ8/cPdDoJMyLA
yP4sVPV27gO1SiLhehOaOye2mucleRQ+0I53XRwwmXR+5qVgprOYI7KM/OOwtaAf1OvT1RpI+hwt
0Oxa1fBqOfxNiuSIjvozssuM60xIdWyeOB413Jpu9bvy5f4Rcnlhgh7a51drJXjxLH81C9CDgtqz
8vrBIUNv4g89OGKFispIqWO70SWU6daO8jECvPLjrZEQdaNDz2OIyvQ9SvRQR5RQM+rOWgqG4hbA
NXVlEif5DBaBsuSFVrd6zd9JiWyDlKjoYakOED8PnZnqZyICoU6OFpcA2fM8JMBaprh8oSNsP6y9
FmNw2VM4IjLtU/xzsCLbOZVFdVX1c7oOxToXhKDLLiPZ4+HABcjmSIooMMqkSNohMXws6/CK1kP5
KoXucLXl/n+SlD8xF6Q6HLKYHupGMIvXKtqegY3Ra0jR+bZW8MLGSQM9Oj/mjRmd5qudDIy49CtK
SPSwCniWbFrtj0gwTyzA5i+tinFFmDkFxkviwZIRoC5rq1+SfbC4Azs8lpi3lihZIGhneoJW9wsL
qmh2uLOu9oW4JuddizxazGtrA6A86xFoHS0KTJrbACu28u3mrRlM/UDy5Xpd2I2j7pQLBtuxf5lj
Uzn0b0I7eu3RRU2VpoJQZlb9vrWhhe+LI49Bti+oScuiMxKqg08nf7WMbKgvR1yibkUjfCt3PXel
Oq5pcSN9Knl3tAvbIHQFfl+UG3Q5zqb4WF7JU/MZEKdwfdkEWqCrPN3ndNrv/hZTtj0I20DR5XK9
0ctJZ4cAck3WqpMhS8ShdN+uiWwJo4gULP1pIDTULelN7C9aF+7vM6Fdn9tfObanWRznbroJY8Qc
Y7LzXM0LOcIzz+2j/FWvijNZced87vs74i15OhLGsxFVjTzA38F09Oy3bF5XaYulYvdPbzL6GnHC
aJNrqw9FTF+38/h1/5e5EsA8Zr2c5Vlb4/vDEM4GWUBvoBEICSbeBAVHtNm6QiNdrteEHlTyKz4M
v/43ncCWEaRMjSShxwlt/IWjOSlH53FumW200bWkjGR6SmgCS1BgfgVC1f2L4Fwx22Oj9LN5UORg
wF9iFKDibLbkRAVAEv7pIc3bpu21jorpadOtaGtuvc4ipzqbgFlD3+H+YJr26/ZxUSi8lz8ZOX4L
L9tuAwBr0VBq+vJXJ30Pj73orA/ewOJ06DiiQsVv9A7losUsUAoGAaQ4d97oFPoCuIlI4wMp2eS2
k9HzuqOobyZkRA74DlEXJfQ8z9alJqZIcI7IWqJAxnX3eAdIhXNEaz4LMJQzgx5rLgR7vdJD4cbH
wT+EvNiDpzHZJb3JTK0vDdUzF6fa+Ai6Lws+WsBkGvH7pthygTjP/UBqcHQ9ILpfyk3ZEhNr5nja
n/Nk2f6e7FqJeiMiJuhWG9XUHxKzRR0Jwz29hZPzpAdusyPPL2cn4IREEs6pDJKai8ylTdDa7prY
JMlrH5oGexodIRNkG4oQYyEu7qlTrBwLmLaHD+UDhR1ar+L55hzFxLbvKJ0kDGUN6UtQWImOLfY5
tFYLEPoeQFwXotcrW3Du68KbM3DndUmM5U6iJA/8M2hKDRAeHs/kdw08HeDDcKwGjzdGaeSNJMqz
GHDcRk0in1Q8pT7daqigmwHoorohsyMfZdS2mWhQEGiMDWbO7DHZvJrYGLA6RI7FBcmbTp+PyDFa
vtFyvcHWO5rQpuNl+8R70pfy7whLLgzLXcXEPbh7jmn8y2V988hcVlMIcyOl2MzDznOWzswcHrHg
74ur4alQ/ykU33SYy6r6tJXaGT1LDwiKu6VvoX+YwgZdgPMPsDMuQRrc3iPIeF018AaL0AfBC9ry
6DAUpvUoyiF1WWFXYFYwW21xRH86uPnmklH2AgZUGkmHSB49kHQ2XYctLQ/+QbQEcg7Mfenxds78
Ret/k2RcwFIo67ATcIFAAamI/rCmeGRAYuJwNm0y/yHDhm0hYM+GC40Ajuf1pjcHB3mLfNNHdEEV
dzaQIyw3nkc206hmkiLGWAAqHRznLXuSfyUJ8Z1feWNz+OI9OjZmCxKhzmQKo48hksBTHAdzyO6S
rFDzPjxvm6UEz4DXZkJl/Y5osnHbrJj7sp5DSlLN8rG4LIw4XPE0FxuvaT6WlmktVSXY0iOSk7xA
hfHY6QvVQVrX4lgZnmwwOiQ3kqBDEQiK2MPcV/RyX/Rutv7ecTGqo/WlIEuUm4qyTuIK+9ewnuad
4iJdMX4QmTVmjdfpEj0mZ2AkWecFd0sy9zwZZVLUchElV3BYrNPte2ZBh1Tr9csa5sDltXdOxtoa
VsBiugMrclhnv8SCHrEoYvQpVgCZyuwUK60phOL9U51sYlZUbDcFxiC2KrB40hgVL0O1p+PMFvRG
+56bwH2CTja2n6r1gNbVwGm8wFG3HwGQInWbU5KaegNj8sylZkqpowYC8tiIk6NrJ/zk8DelQ8YE
mCub+1E/lCGqQ97GeXc+1WXt0mZPlL0yCMjHcebcJziZbR0TZHT/XEsztUtRKwLAiyfbhRs9uLyd
h/Q32KcwpsEo++u1lg0hAo3TybGuAPaJS04kO5lSGJFgQaaT+tLFEr0Y7Ko/xC/lb9Tug8r84K64
mrKVY0I0cBop+baZt3pE5+nRwu6vfOsBzSNnsqZ+oqvax/u3wxE3dtetfm2uUnQFscrGPK3N0+iT
wQN2XSoiUsOofbIZjHnQzIHXK9ASuIaR2XlNdCBWXcDLflZgKysvPTYlCGN61PsZH56IFt8uAj0p
IvHLmYT7DICS989sslg3JkKf2IhIML9011YEkYtz8uBBNfZb9hrZ4mtlkGhZK8iId+Dty/UFrI0s
uZP7t/QbK+7jD6CGZ/QBXVBHqjIboCQS5Dw27+WCIDSbL8hgu+6c077CvUPGjFXdTEHWH+yCmL2x
AIqtPtGEWg8uOdpv0u3WZBF1x7mqSaJOw+wRZ5I4nw1lR+8PjJ3m/1GC8Zb0LzydcQvJ/zjFES3m
ofVoPk/9CrSOHpY6vhUPmhvvrgGprAtwrqyDb6NB7GCqDgDWYGi4Sdbpgx19ACOsSYIRp26OD7BO
bz4A5OD1u/BQNZ4fMvXIx4fKyKsapLmUFqDjAZyjeAkO99/D5JsbscFIY57Mrv71gp8/I3YRlo1l
uxcuOO5UfmXMAyOETZjnQDuY46zQCfS2JNGiNWVr/ZJh3NFsyHzZcZy3yXTEmCI91ZEoDkGel34O
ijRFcHKcmV055HDgzsfwOGMM8jWSOxG7EygGDwZyDVAxV/Lj/SuatF5jZhgjLGv9dX5GLpl6NZip
w3pBmYgvHMU46Q6OqTBmuCvmQ4DiMqgU6FwdIA5Y1est7OeVGzg8VUFfxx/PFz4aGmp0HSMkDDE1
zzCDo0ggVtPtA/YcVUEXCpFzclSw7pBhE3uGb8SyMJdBhva6nK6WtpUJOo9RuPpXx/fNEZvcq65n
xdcHjXLkbDLr6g0X88EkIdzcj+v/R8/2tLYdEWQUUBCKiagEIh39wXjR6V2yZOuMrsQvHmuTLc3a
iBKjgtKzgAWwCU4RTwkZgPChwtj5gPYC70FAWRf6NToIHuh+qDbvIXMEhc315XpR6djrDWxyy38Y
FuvDyv1SlrrJuz5qL+5JCqOiAN1tJEMLOl63Mm5Lgof93NwraGe7L5PTDsjoNBnVFEViUpUGTvOY
IHeO5ivnilk3w1wsFlu8ta+9y4N+5ooKo6UKtc6vZQJRsS6Wcmv6ujqSJS6zo2iteCc5qRJH/DHa
SgrFQA9rPASrpYPm0jY/zRRoeW7zL+9xMzpEHtQyi3XoeAGJgHY525696vf2q0M+seSuF+Fdm8w4
N+1sXsTpFWdYvkkvmAmSJVLb5NnGAsoz/oYmFF1e7JH8hqopuVnbSTP9fahsX3BxjeVofgH1Y2Vj
hWCwdTbNQkpJGZFh/yq87I+8rtRpqzMiyegXH5iNmTCnKvqUQ2k+vkJrfgE//8i9SM4bZ/uEzynm
CMtKwdHaFBezqMnMll/cj/sPb9KRQpMtltFJ2NcqMO8OHquuD6KOdtHFsHX583zTXHz/PvPIkloQ
1VbF75e2BURcCv/fOL2F4cH7fEx7niNGmAcWYXy/9Q0QQmeyaSWPwSrYDIKpNuSy2aNMvlWerpxe
679okG/mmLemtZdzPJdAUwGcMBFs7LdDxfa3TlZhST4+uKPgU3G0pkqQL2GOc9OZw5STrm99KhLY
UD17z3bps4Jm+Bp5y/q5wBbS7oU/J0d5+MMEqIauow0biaobtNTIZxTRS14bfjTQCXggGs+I4oZz
U1xeL1j50ZPEcfdnUxRMznXKHLLMOwsvQ2tEYjzAhYTwz2Pz5dl0G8+VuBpToYb6HoeMIZdqbBcR
Y5Cy1LecSE5mYZ2C84jO9pdPVCMf7JdXuj7aJ8+r1Qptgicac8C3QKno4wMoWOb2FUHOHhqAYxSn
5Wt09vSQRmcfIDue6Dm+bCO5ClTNFju/gHHAW9XMpcOY+UYAQJVA7xisbfKNKJFgaRbml/SQe6rN
udlJAzViitE4ndyqpXgGU3AJT9jjgih/O8cBnk1eL/AknByWUP0ju8x78Yew1dWekgJ+iL44SUDZ
DxLbX7sUE8V1TcCC1kTtMJ2N+WzqsGFVDnryGw+BMjdxNKlqR1/DaigtDJSzkOCUrbfBkxrHMG92
OXyWA8IdM7n5gPfEmlFO9Uyr56IEcrSkOVihs3xchjs9M5GuimLLhVL0TV10C0AJQIwPK7pDZ3/k
uaqTNvqbazbJKHRSOE8iyBauoLPfsHfU8dfSAiPRKAbSzUQf/y6+GZGkXu3o2QxVrPfnHpz7CXHK
lRCTGZyDhR1h/4CrvDbc0jvnZtmUY+CHmJGYgaAnL+AVzFMUKFaCF2GnDkAGPnhpnuk4fsQgo7Hk
+BKLQ0vpobc5PvQ71wUMIkf7cBS/xiifpIiuuaKBCKqNKcAXUdPkJoY5qldjFA9y6GLc1AHddOk5
hqMIpg1DBsRMHpABT8VpjNZpZrCdswrcHOEoYkvElQRAFqeTypxju+V/77w7jVE6aae16En1aZm9
M+O1hmESaB2kUudbAaDH1fJrjxqLb6o212XkGE2N0TCK31TC7ILjTLB+wIr20iMdlsPMgJnNyP+m
xjVGvcSyGuBhU1oX4p02YmYKHwXq0VjKSBTr3wVr3yLPZlGLLKu1LKFG+q1aJM/BBtB1B2DudGS2
5qVhpt2sf8yGzuiPKAvTosuhsjbQWc57hlA084AOGR1c7196yCPOGE8Hg5R9MgMkCu34C3cDYl2c
IG/ahyf/OqMyrldD1POAqmEr2V81FCzQTWghkOfh6XMpMXqj6URdbC6Qf8zF3PJ/AK1ZI4vvcfX8
ZGwxOjlGe2hJkEixHA6o9KDRBHhCFL4YfguvwYSnb3VGeYhZcZ7FEmTdO1WblmRuQQAiI3KHUCdb
FEYOC+vg+3KeZWmLs+sXYU7gjEX2zNYM019nNSl6q7gQlVRreEsfXhhtjda8/6pvnW93lJfOaJCZ
ZuR+3ENMkIXBXJ9qSt4MUARWZAP7aumXpg+YWKdDF6UY2YGpu7CoAXwJGu/w4W24ssQomWYupola
4tX3K8cpTaPHtmGg0s6WKF1gT9x95qdzvd/yxO5kTQZseZYEyBMyhxuswFkCG3fz+KITbGMylh8c
alRo2KPWZSwQUCVdxBJ4RnrLRlTaQTvDHZSsfCNhumvhRrvM/Ig3HwhzONSm3sqYGiPCA7JreWuA
GmZBSGZF5ksP74QboU4lDMdkGOM3nPMWLRzpzWmYkQRIem7/ziv+TIrFmAojpVmYRVmn3PwfdMNH
AN4CrDfKTNzK9WS38pgSI4B9Gc+T1gc/F9Tt6gFLrDCMbNKuQMQPX4hZDCxQ5N3VVIQ0Inr7qJH/
elYyvw8VelcnqxXoSveQgtshQPrgCSGPFGPqFH3IgIsBUjTrerIMpC86Up3kFNSOH+fT/yaFbHu+
Nkf24kIvzl+EB2kgaoqCKy0DxDzQhclWovEhMgbvAvzoQK/AWb8oMfjkORgH1bEzAI2BAVEMq0TL
uSl4lLy21NCP69+ysVxQkEl/cPwhjD1MQrENa/ryrI1V1wTUsXgZ/3whZ4DM6MeR44BOdqfosm4g
ulOwt5sFjg3TmRLNCmxvlzD2Cmn9LzwO5y7pd/+pv77JME8jMOpmprcZ9BcmkjAlDYyzZ1pn4Xlj
HDrsa5Dnw7zW6RNEHBLsAyx6iYBQR3Bw9xmaNL6jc7td5OjZaSEq9YEEhmB3HQqPc3WvQNBGNo/a
HKQFPF7ydXL6cEySau0RyULBBiD9DJLoAgb+yNtGctKVsmmWAkpkEeyqdZ/HyRbSMUHmVUhtO9O7
jvJ43pUAoHX3/YJDgndf9P+PeOp6eTg3TQGeTsM6KYmxj+Et0SZL64O3f2U+bUT/EUJ2ZuUsq4kg
tJD14wkqy1JRqgcmjYtxeQ5XVJrvSPtt3HjElaILgSpGJY0fLcHchWZekosrP2mrr4P2Sjdd/n/s
uuRxx1jTmSKqAN8B0WF3BBI+TTHHVuEl6+QJYBi8PsFJ+OCxcDBmNajzKDvPqTSenPYQ+xbcPCw7
QrH25ePriwt5Pu2SfN8do0CEKkBpWAY5CiJxsuBruprZPXEVyKRPoksisKQN+FsCI5B9lV7Vi6wj
lQzIqW6v2MrKjEXnvODG35McjSgxLl0jJnKggykcoPISY9oIk0azJYbLOapqqgqloF10LmvoP9Ox
fO/nGxPDNKv9WsYzlhdPxbvx2L1eSvTzeMH7fbmfKvD9oMQ4CNeLOptlugJK3mnnvD/VL4+G/fmb
INIH/PfZ7IjC9Ywn3hpmZubCXDdUWlxhLswXwrzMA2N4UpGrOc5IbpadqQMB1S6t50OxKRb/GXz8
4CmvKX8PNbA54GY0SRbQ4ffzYKO+T+eJnAu0R9xfPdGFveS1t7a/sD+BC8h2wwNjlMoPaoz6D4oM
+8WvjXBL0eZY5oQX/stwKvIekNh5BPjI+bat7fXXZas7mI8rTIBmuB5CrfvXPBX6qCIYFwEdMNfU
mxiM1FvUKkWTdaGA6pm3Ee1SRoUaXrUAiu6XsaQrbDgUqTJheP9BkbnkWuij6xVLD57OD6jYahpA
MpEORjNS/7KHX33kJ1omfN0fFJnX2bezOBj8WKClyI1k+U8UrgrpFu661ilP4gclqtdHp5md0wHI
rAmkqEV+djcMlvjx4pqNazx9wA6KFBXORBsnz0rJEwZDFeeiAZQT4PJAhH8SvuSihDDvDIFSyNVp
IcTDGhgoNpZ3awQWMjZpdRRZGbTVlwv9VUe5/v38YizM+Gp2nos1IcAxNsNj8Wimu4PV8tKGU73o
P76QuYQ2TLsLlgnhC5sVChMA+d9A3obLorYB8IajMYmpr1OZKHRLof4OGL2W15A+pT5/fARzP2Ui
J2ko4JiAQawQTLqiJuHoJOa6W/S8/xDy0X0wBjyOAyO/GBm4RdTdHsTX9Ml+/irfeeH9VKXrB0eM
6e6GAa5dCI6alWW5Rg20aFRr/f3GU4hEQkwBFk6yMdDuD492gaW0G2x4gEDMjlrimtyq8VTQ8+N7
GNsuJrDEakuv2bLe5dfhXbUyMgdEYU1azAfSnJHnG5wEzlTMN6bKdqPMKl+sznNK1dv022gvlsBy
C60HebkI1lekCbDTKLR7Ash99NVV3sf/Y+3LlhtHdm2/SBGch9fkpNGyJdmW/cIol9ukOInz9PV3
pc7dbTqLrTzR+/R+2A8VIRhJYCWABBYCe9g0HzxomwWa76/OtqVEehD2poE/Y8AjIqog2GHvuz32
U2IN+ycHRmnAfsfCWJq0LrgmppYUAu5nuLsf2e1hicIEdypsHtMmSjGZg9SESrloboJclMUTmYgB
yuK9tcCcBSYtLCgXZNwtTbfDuqcgA2kxGHSEa5tDwSsZnHh9tcZlQD72bpgTFT0xD0lCrjaC1Nw7
rnvPegDRjtVcwGFEEZYm9XiyN6z49d88Xv2wNgbK8uo6mqEGnwOenvF6hYEobCXj31szUeUPOQyI
XHNTaQUfJ4BykGAtLq7yqVzQQDleXZ7lcu4PhYERzMclmajTw7bp0kMnwHD5liZUzTL0eKA1D8Oy
rAmmIUqqLjCK6b3oQy2Y1Itr+xFBAUFAvyv9ZP/GSSaCGLU6ue/MsCqpWvTui9eN+xYCKO+LmesI
ReT0rQ8Deiim1arvQ0xj1bY7PMgbH2R1W/J7BdDNyLLe3ZL6ZMetI8yayLdkdmQzUoygbRtI7rFr
6RVb1IPPiIy9lcA3ubudZi+1iTAmRm40cCqIJkUCyamsCyDdhwdiI8uR+9A9k7pNT/RmQZNAKsnb
EOsioJdMdhsRzdeq81Z6vNyed3oMtKm6r6pKDimLPQKPN0zVohUEnQmc62mu2vNDGxbKzBKMltTe
Nd2ypb98G/zASo5p12a1sJeftAvksn96um+Vc41xP6QyMGVIWZF0F3qGrZXsjW3jSuf6wc6fvxb2
Z+hxd+LOVed/CGSiq9RIxTLXIRDD7aJd7ZqGHL+aD4AId5exOAtYE1tkIKSqMsFIVSoLm27eC+Ku
ApKAvOvILZ3NEcr9UIsBEWGM0DifQlRu1y5dnXgpLAyomkSzYmdxSC+b0Sqfvsbn5THzvnTaVcOB
Zyrhj6twoiyDL9iaEpomtR+aol0t7fcLrzlrLv+dKnn794nDGWBzSIsaIhrrtlYUiehixIj01xJ8
gNYnjzJlPqpAScZA0imIosG4RBqri6rDfMVJW5c56XbXv+Jd+vw7XK7r2D42e6SDG/rWxznJeaeY
yGWcotebSMxryA23m3N5Qq1GXiPHt47or+M44Ew1Q5Mmohh3EIK+vFQLiIpJchIf8BJ+/OS4+Cwi
T0QwXhD7QZkbBkTk9m7fvuoOxruOy8TjldLms7eJIMYHjEJI1EYZkLSXS9TsUhJ/4cEEs2a0vU5y
SoOIh9Jp7PjkODlmmd3FU4cMmDzz2n3nXEEWNUGXYTPYtcIUwC56KPiqNtI6TR5bckFsbnRCD431
NlmSkKiI+D+FpQav4jiohNqg3uYe/Nbx0e9aetbXU4f+DIytcr4hTxxztLJ6jYbhCnExsd/fR7L3
wKabkIfnJbeZZjY7m6rGAMliWOASr6hqSA935/3JBX2v5y8VMGWgrsyNv2a/1vdRsnlZgpqooSb/
c5Sa1acIhpCEngKvd9YXcEyFvDLDLe258/HYFCyR/TGKAx3+fSHyRzyuF6JzwQLotbFZOx5G0v4i
W588rAllq9G09ZONKtendgC91q8ALBc25+vOgcDkxNk0TTLKRSHSExdSp6w2nncIwUf6+80a0CX4
ZdWS+68GT7WpTCasWQxypCYVzmBzPoeon5LXh7W09LkLxeeCtKkcBkt1WQsCtIPBF08BoauWHDOy
Vp5H0K+8QFhvRX8BVQsuA8vc3S9L6J4QRVq51Bj9WjycYTOBj/RhAe5WcgadGGbmrj3pCwvvCLxP
OBclTsVREJ5cjWmL+6KqIA5hTbvtIytaWk8+hqFW921l3lm+1WKO09ev17aipqIfjuimw9zh/d+f
vfumijAXkuQnF1ApLaCI3UtWeBQ97bxWPrDeehnsuSNCs1HvVBxzOQW1pEUGdX7svkxsO1eWgxtY
zuC+Fat1/b7kDiHPcejB8L9PkIHSNOoM9PNDQbyqZjYWjGDLCSUD9B4pO7lFn3I7YjgN0Rze2c77
wrdoBlkHKQ4kIwnF08vg4YLEeri4IxrP9DkmwvZUl1ejkq85jrQ+djYoDvAazsmJZnPZyRnqVNGJ
tRdVlw8jFkkgpKAkhKBQtuhI3sHYgoIA279+HbGR9ZP77eYeqKffjm2lltvL0GNjNg7QbpwFvhxK
TB4vkJ576fwhhYGObJTUss1gIS/2exIRrGMNHgXyLBA89Ac23b/DCzjpL/55If1tGOybVm/0uVya
OM+mJCLxV2NKGwtQ7sYD4Rfn480WVmQw8+MRQEEbCEv4Eo2lVvRqKp6awbKFZ5E+rjxcHy3D5RGz
zbVGalNRDJi0dS21mpmI9JKxhWB1weid0+zXg+hw+6JmEXiiFoMkhpTUYOjPYBtnO3bKpWzZYKTi
hOuzcdhECAMeWtd3UtVAiG0URPitLY/pKweA6U3xhy1MRDAg0Sr5mMQlPk8HW1gGzqkihWWs9HfR
Wtcal0DkFqnekcf6cpaBDl9GYe+0qRxMKuct3JkOvDYBefE9dMKT7ONwwJOjHbkq2IG00+WMSaPV
2ilW2pU0KwS83M6NWaT8PgTW0bU0yxt1iMRTbpC4W46jharLQL60lHOf8kxUZ5zdLFTY6AImmkl2
aGL4cBk+LdfP6yInXDoz+unuHTUTJKhJo6eXAUdNSwS73SoCf1RLvO32bb3mEt/NdXpNnY8dn7gs
xhRVTUjb9ReCNXaRpZz9Vx4r12ySLqu6jDQd1ASaxLpEE9RyE11hr1bwINuF56/kQ7bsDwrdp1ki
v8OrCqrs8mdMtOf7zjJ/EU2EM85yiVrNV7JCRPgAxtjdXrP2CDMPNco8pdNb9A13aSuHf4XX32JZ
joQ8EYsai27Ek5ovs+WD1QeWssHjO90b8K+eCScHfHvXmly2vS/Wso+953hJeNm17pVgs47Z2iiF
b7jcVbMWqimot4ByDK0dzHmqMrgD/KGkgO1KjmYh9ztgp3a1Wh+/wD15/+vN30Tf0thjvEh+3qRD
JaLOQp9ugnX/QQcZ49zGazNH1ixyT2QxIYuZmvmoytBst4sCW+scRUKrZeE+1+/HGBsfPN5VMds1
ganp/5wlyyMblX6mjiW0k0nrZpK1XYMx1OkdycQ7hv05Hu9ryPl0t3aSiZlEZe5fR7kTT27nZUvF
PQqcxbncz8XA1yWNx0XSQUK5sIfHGpSdMZZjrDa82bJ5TJ6cHJPkZGGkyE2Gk7NRsbo4eErEsBx6
qvl80xSc/kDkiSQmQKkrTLirVS+irnK2aYp4EsmpeL5aK2Pr/bKseL88Js4RYR+vG2MeNyei2Xil
UbtY6moouXnfvbunoSBYkkasZBkS4baufMmDLZ4PMFA9xmnuKzW0xbmqoiUU5PKcbeiM+HGoyTFa
Nx/Xj/tWOVuDn3oBgyihqIdybkKm4CE1RhNT51x2ZmktPKvK14nFryfNBoLfB8vWkxq5y/RQhZm+
gHsltNBVPXrFqvowePnczaXuWA9bR4rK/5ynegV3AYr9LkXnl/YNvSu7zDUP6uGvwwkL45rnfrkI
0UZyXWkdHnJ4iSU103t/CD2Sie9L11ope5HaEmb/y33iZmBkO98+KmWNxIs/56ty/Ialn9CDsrwm
ETy0Rn+3+16vTFKhgr3pEGm4a+0DD1YcibMp0uSrMuCTlM3FlPuGeqq4x+7a4daopJywipyX3sq8
42TwR6pCUzBGyCqc0qU8++dsO1gG6G6vBKNWogcOrrfecV49BYwwmMDArku8gpi2veEdNM+YGYBS
JUXTwgDuk22pjX1UlrYv4bDcVI3qdM+EGDgS0Sid+iZ0Bje44oH1DqRZ0WuOOzJzrP/WXhkgqn1R
xC5vCIsSa7dxPwrVynPPeLDRuxhZl39DWqxNQEhhQOhKqfc0Aea6QXSIhOpCTAs35NJHmee+nd7C
3TvnyC6/y6tBUa8XeqO82Nd1uK8izAatVvsMS7gXKqk9C0HiJrHCHQgTk90nt3fytrTg3l/ARDpB
6kea1gy4pt3dBos0dvvK+riQeL2iPNtOslznRHLfno/c2SROCKIyMBSkvZG1AWBoZ6Nrs3rlXWBz
ZBzT73j79wnO+a2IrYxii+/Yujt0NMlu7l6fO9MxHfTXIGs7dh+ZZbXeGo2C3u/Wejw8pl6DvsXn
EEwv4HHwRk/YP7QOlhkn1vKl77z+8b4FzJY0sWFRo9kQ2r0FxmUvVa0vikGgSLVYYsw1WfV2Fdvq
xV0kpFuZL+sSm5Q3T7zCzuzz7FQw48J9G5q1GNwEC08qyS4EYwHnnTBgRH/dvAnFDgPYPLCcjQqn
UhlfLoLEFAtQ0pxQkjvvd+khDiwxRc+VwnGt2bBwKonx4vRSa+DToZJMdEMrVlZbLc5yLTviTn+7
/xVnuwUnwtimGdAiN8o1hrANBlWCwo3fw712SkO7WVlXHXdO4Syx7ii1H5wH2VpnzhKOremEd+/R
t0rWm6d/B+PNQojE+1pSpcvQXhySgVj5mnLd3Nd3NpOeymF8Vwyyok/NEfpi2Gi/L6wDFgl5uuWQ
Ne42OsUbWbxX1Dm8mMpkai9NfW3DYoRufWN9uBGq8GjrXae1dV83noneelImsFEo8f830U19lL03
MMY9GRbvpqYByL0PxQQNaTQGGj4WDtDc73YxJnbR1xmatPnxk/98Rz/HPWkMyETttdBCH9J8bJ+P
rPW69X7l6yeO9c2FedMPxCCKeWnrrA5E8STFq8UBT7NjaPkL3lzw3BiJNhXDQIjamFKbGdT2XtCl
s0eXzupAHl+xQhzDtMcNn0+Y960YJBl7MaqihH6rTW3bKugBntGFuy/cUEWXJreqMhe7TvRj+xH6
LkkwJwxx4Nox3WyDRnqs8ECfAMfO52I4TcNsjKYqkqiysYc4qqEog4DudB2XOi3jRtb40YX28xqv
2RFiD24FZy5Snkpk0KkWr4vwKsqIGjelT4IF3u6RTKIS9vS02N7XbtYWJ8qxAJWHY9N01Ehwikpm
qTjEl/siZvFoIoLBo1JrFyCLl8TToiHFTn0FL0tjXVw0Lt+XM3+TTQRR+5wAUjYKSXRpoUtn2cnj
1SpLQqctN1zuLp5FMKBUB6He+hd8n03rE0TZ6wcsbo33T0fKMcN9gpm184laDCgt5EUd9QsFd5X+
O38TweefinYs2CiecNn1eJbHQFMYtrWi38xh477vR1LAHPB0iyF4bvbAU4uBp0K4mhiDxyHmNrhs
Rvvq6c+LNWCC9zJHveUPUJ+cHwNLAvh9r0at0orhrj2Jh7VkP9Ob9771zVaeJk6rMe1R1/xSGpcM
YlBQVrzz7v19v0KzPtY4bh08BT5bm9C7L3K2q2AqksGJNl5krRDDMsATuCuRykpOWLrRwyaPCJKh
//IgNQYrOqNsZFOAuJfzgigrPOujVeK+Shw4YvtLQr3oazGCiDAi3V8C2hWsVuJZxPzNiKdanU7e
6qrJIFIwpJ0Ug7AVGZXv4W5cuau/Hi+Wh4sRFD0Wdjzy62ezEedEJgNOWIqn1GGgwYsxJPTeboeH
BRjaebHfLej609i/VWOgqa97KSwqKoZuVO+ckeRuI6ODDm0zvK4WCgb3ZDHAlJZda6TIHk7gUhcP
Pllzk755c/jWhoGji1SqYljoFPqQm5x3hbPrQ3CyyjvlnO5z72vJj2Lmwf1bJoNLWBtTgn4cWqHc
eC4lUodEd5JfQU6OqFdz7sZ5vP0WxmDTKNVaWCdQkArbXVb3vWm2TKz9bXQau5C7b7ooimXoorsf
6Co+HFbZklbD0QJ3xcosiyNuNnyeiGPwKDeUzh9ViFsgmjh3Tn5MNuULGD9sjqA5SNfxOEopdBX0
MTJ2IXRhlgxog8Cwp+2/PaY2qFow3caRMndDTaUwltCjoT5OG0jBU4KJor5CHNnBijGONrOtoVM5
jBFESdHJQwE5tzUgoKQ4rdAaiqnQX7+wJJrXFznbpzkRx15UsTSCRT2FODC02G6AeOLk7nXSoHlk
NzyhWUEne9rVTw7V2/CYq+TRGbYl9lBicHSZ7Z6KV7Di3D/q2SLL9G9iLCfFlt0irOgH7e3dCXPY
BBs20a0DRAZl5ae55fidModdU4HMXab2eizjjV1C9CF58UCUd0QH6RdeGDpntyeX3eFqJe5pdTiA
Db23ohfU+FQLBNupiZ5OR3ScjDxYeDvjcbnNIcL0D2PuplztF1J5xR/2UqINxOSz0s3h21QAcxEN
WXNt+pwetburrEQgsvc//HfiG+82mi1/TGUxt1Fr9lklUD9FtyiG21AByezVCbSowtvv6FXDOvQc
Q9kvhc/r/eKdIv33SSqg1F2vttTGZezTNh8S5769zlYjp4oxACSlSVgNt6+0Ob+H2Kd70J0trDXC
Fm1+WWL+k5mmZGKbGIbMGW1aoamHDDMbpw344d7fMxuMJI7ppTamTjmgN3fj6vq3KEYx0MaGvZpB
lOC97D6UU+xy0G62gWYqgUHVUa0xMpxAQn5sHbS+UzIAzteZB+5vJRhANSm5uh5AhE29GZspV2ib
4beEzob8E1XYntB+zBU5MltqZa477E7h/i/ym/YdYajya1guI4/3ef4BKP9Wje0rG8Hf0gtjg7vi
vHPBlweE8h4RuNLJMl4dYvbVZaofA5K+ZLRaL0I/kBqcrk8BCdZJiF5zghc6DzvsrGNekC+QVi8e
aXPvJ8cWZyuMU/kMFtIxlGiUIH/w0EcAqELvJmJz3o1IzYGNY6diGETU1Vr3xxrmgsGMigS7mr5i
cGzyH6Dw+8MxUJgYYAqICuiC4gTWA5O4ASFgRFLXzr3aWn9hzuvp6wJmd44vzMVkU+UY7MgRQZfN
FXJhLkBe461dCh/VB08M7wwZ3Bj6/wDixjaezibZNb/qpVKjVyzCVwNrrEd7Wji6zeVUU90YKEnF
PkykC3QDYf0OG9SuJPzFU4x3fgyWaJof5zm9wq4keVTwLnGbrOJZx3w48rd1sFS7alnGjSHDBGHn
qrv6iNdooh+3CMJMC+4dHh7WVrNRNtIGIwOcU+RoyFLvapm6AOIDUjauuAnWplW4F3cDmjyOnPk7
+VtHBk3wgCs14oiT3OB9sa9Jt6CtDTYqTKA//EhrvFHzl9zNDiZMbIQl4R3NXhDMBtpRxit0BN1I
5rBQCtMJvx+97ZsTOrfZhIqbPnBcgp2zFHJ1wIMxPdd+tN0VGv7AmHBcPNJ2d7ANc9/Ied+RQZi4
Gwf9KuN80TCBpZzyEgunKwtN72+UZz9w0W+FZbv3PyrvPmJpehNJz1FzgJIYXgWFH+7a018e6E62
DmbGeUc6K80QBUOVFRF5pqYwYZ0ZpQs/piruRheFG/QAkMJ+Vb01NEQzLOFoN3ekU3l/HGltKAlN
S8BitkZJryInNGzbg0xU60Fw1xYm6Uy0p/AqK3NRGMZzdUmVacSnMumQlORhO2B5LYzWbd51tI3n
PLefs86pCMYb1ai4iHIlwjpte//RuUcOOM8GR1MB7OU9moGkJhCAShQN/dEsgawW40AORjCwi4Yj
bw5Bp+IY01hc26JeXHBkRknaAB3gf3EEzHaeTiUwxtCoYY9pCEjAWy7e0z5ISiMgEMDdNzquHObG
BpVU6zct5CDfPoP1MLROnv6E0AcD9hxR9E9mI5+pSsytHV6GBMWnm0o2gDFxRQ+MZ3AlXp1rNmGa
SmKu6qYsQizrHCk4oYdPrECvrdQU+UOyBiurzWcqnwsOphKZi9vQ22uJUgc+V0GUEwI6/o3GcVO2
knKt8zBWO4hoaNscYkdE46gjv6Jz4enr5f634tg3uxMoyws50i89DnBwwotriNwtuxxEYGvv13Iw
s45qA16HCNw+66XFo8SfLXVNPgoL4EmWlgUMnBYEzmfNUqwTASZsncvpATtnuWY3W+mfymN8Vmni
2GgpKthn8Sx8XUm52qORM/WUzhoxfbNcX0XyXITk6fjJtfn52+NvFGfTdrUalbEbqHC7wwIcSnvH
c+C5mGqqH+vAfTEkkgC3wmRBdaiwqj0j6ePDEosy0QTMMUEeMmmME7eDP0hJSC3kvOvBb+eeDPvg
kd57/uTEFbNVgqlijPdWeYadnDLMHRTZ8rL6rb593ven2cBwIoFN3scWvPPYnAtldrgA5eWFYGj1
eKCDGXjVR2Obd+ywSnLDe/jkYC6bwWdqP45ihEO8eE/cXkEezrIjXqLcxoXQ4NdfbPX3JlyhnIvH
uvakqFaSgDMM9Rbuo9M/hGV/Gzo77RUmvqEughu4o0CFvRBg0/wInDewe/xyrGrFuyI5WMgOdsrg
b+71iIYW5ePl8cgj5eWhFDvjFYt6maCPhdr5FRd97KTLiuzIJSByQJQWpNtNjNuY583cc2Ru/jyO
exnkAdQkscN3XIY2XUv8C6tUl09obPkv3ZndmiO0faqNOTwAgcbOFe1TgW2qKvYgrwBVnzyo4lyW
7KIcX+3UIpJu/qa6u/fwM3iKH+PTdQWs+j9wBAZAck0K0qKn4mxEa+fdi+CdTTcSreBK/APeiy5Y
3XcfUnjOx2bxeumP4Nm8oTFKIO7+4Cknz1mvb/NrXE4wzvXC5u2FcZGHTIeGHXpOzrudj1fYq7M0
I+eJt0SAExoYTLJQpHU9KvLt2/mP1y3ydN6zx+zD9QSO2Ty9Na54kaf5CCi3kbWClvoNTz9HVNN5
d8tsWXMqikkV4rTIByWDm6HlCRRWSJJRRw2wSfLR2BKyfcOyCaw8wcITul2FRzrDAxeDCUnQbBsG
kghFQVTgJna59DzLQQMRUgnaeMDJJm70s3dCfDZBb9WoVeMB4hoLFWPUqLH/tieYQHz0yOs2+4W4
6zi8HpOnnNKbcweyZskFpofNRChJqmu9rkN+TDI0qCi2fyFfiMY5evICBnaLDthQLouFTLETT8+p
E6IVnVcn5toogymDttCxqobaKGL9cSl7z2issLmXOC80YZfiiKg5XsQCckr3jN4KJICnBA+1vn1Y
1USxCd4eLcdaxguLVxXgmYvJVB5asEaOsQzRZ9qm4n6ssEkKt0K/pOs5vf7Jdz2N9Fg8sbUeMBdA
qs1i+5l0hFt6mXvDmdiNyUAO2MviMmlvdoPCUrvClM7qRKs94FV4e1AxqkPNlQPgnJyRbQxayGJu
SlcIDVe1bV/W5dcazN/3hXBCdpNBn97QlEimDmG/vy7v//Tsg8n00BhsEWv9Evu05uLu+tU+QIsW
upl8hyOGB2EmE6e0C8mvTBViXnYqajv7Hknc78ctyIfQgGtzzotXSDIZBKn9sSx1+lE2SOLc9113
2K8OGOpceA+11XtgBOKYAdf/mDxnMGItLm6lKwyvlqvRxhMvWjJIvnTQits6svWM+XvKXsX5ftS7
7oC1yQDMqAhDLJTUNlq7fR1h5NghztPuvhCdbQrytf9ot0m2uAHdE7wbpAmHx9+vg2tZizfuhTsb
qWBkGzhvoG7LNg4aVd+AHmUBUKnxkliR/QHsQB4SrZzQHb9gAnvhdYfP2+hEJlN+bIYu8/3Il07Z
Shi9h2H7BtoC52pXexqOHY/gneE1Os/nxxOZys/y9CXpetlsINMOV7u8tUaifIrrK3hh6cY2yqnI
sZdZvJoIZPzd7xoc+mjSEDBQiIQXYB+7zKz7UmYT1okQxtujQAa3kwQhiiU8+od/lYVMfp5xb/2q
ZZGh4ecp65Edj0576j+GaEu5FJ+t8pkuJriv0CwVkTERyfi33KWLSy1DJEZPE9KM59+Wle30FShK
rDJ3n7jWSHX4w68nAhm/js2mDKVLIGPd9efy6+VfNaRPFGJrGfo4lIpwgeFtEC5UWMt4tbw3yUYt
d2nzzGE+fP5Whi1glHEgYIsevDkmnYVtIejq2aPwqaGH9hFxya9fELumy6J4nfA8n2aLG+EirOSF
CMmbM9rEaNvN6pFsDfIWYAaRR1g1n41P9GQQBKNqVa8K+GjgKwU9JBbKYpPZo3byakyLYRtk8ME9
2llonohkAKQsZRDRCRoU3GDmfd8eE7vyQluKiIiMFfQdMX3Js9FXwrsUOE7OljxK4yoneHCTQKLz
stuFj7t46SLkROOM7W11b2th/zwWQS55ZQGOZ+gMuARxrF3jFK74caIFuHp339W5H5FBF+VSl0lG
r54dOgtdF6wB3iOhb1DYBceLVObDr8nnY3BFN9JLkHWwmM179WRa10ese+SN7P+DEyBKBMuYqQi3
oYBJa9t4icRIFmMZGr0jfxxhlKtH3KXrCItjnrDgjheKz6c9yrdE5huJFcgtBipxk6ze2xWmhBB4
tTv6TMQrA8wHexNZzPcqLw3G8mvIwhSF/Y6alHsAsvwGsWXiYLb66fPzvoHMEnVhDODv42S+ma+I
WVBoEaDZ/mgOGHlJGzsAN1jRY4/FikgrsiW98wt7zJdHvJ9/hSR5oqnHcnyMCe4oTh5Lxf15U3z/
OcxNYXa5IsYV9Lfj5dCRdJUebV415x/s9G8hN6eZmFBdZD46bqHzNV7mr2rpkiWmN1/QlHD/cDnK
3Ex5Igc7ifV6vEIZ9QPb0+iSAZWDW7MzX5PPd7OniYhcKYM0SEMZ9e69FtFB17XdkWWLstF9XeYL
Gd+GcntqmkhKkywc8wyHhsd//A/t7cixxM62edHJfLT8/XWUn1Fki7XbUZhD0GZxDI9+AxbkZXB8
ugiEx/X/D1f5tygmfsz7RIovETX+3a3ve7CgFkpigvOePieb4ISqUIdxgeQBPSQRD5upIndsXWJw
pWuM1BeqC3W9s/vursDpQjNJgs73NWWmo5ShPHuZv+e+NWbwpdWDatSpzMZ60dYVGrrWCFcWj5tP
7iTJP9w937IYaLkOTRHFOWxzQ/t23QWaRFcemOkcJJBgy+eoxnM2Bjm6oiuGyIQ0O/SJ+FS/LL94
ARgPOFhqMVU0GinA8PxpQxti0FyLZW35JgGbicLDDq4sphKlXoWx70Xq2TtXs8oIO1UDd3Hi5VC8
+5QlFBtqX8u121fC9m3N271/kBPGpN/eOhtUVbyvxFWLiSrNIUtDLaZGLyLEM5AboomIdifch6tZ
vpIJMN4KfRO4aswwyYTbRXLe5av3jwVBjo+ADsNMHgYr8DQH8o7cGtBOy6s5z8Z0qoE1goIqgL6Q
UVGVgceycpWRIFTOiN4OzrVCLfkP3Jj8PgOQmtzLaTUkCMxNZCCg5KiJ8DnwxnLmK8oTMQw4KsBg
X6VqvCAY1ncolCO5vv+VZic4jYkMBgJb4+JXsQlVsNzCpW+n6KBrN8YFbP7RLvRymztSNwuAE4kM
APZx4GNZeEY/juTVNt6pzBgF3dssJ+8mox/i3odiAPDS1HoUm6mMOnZp0y/Vb8sE6ySXYGnhnSQ9
qXuyGPgzxiDtFAUn2UCO7Ya2hqdTpGm8O5NjfDermfgV3ToxKlgRe4pyuzod0TvK2//JM7xbJDIR
oeaZ3uUpRLzgKb14bkkyWIXhctGc83luUDWRI8VFZ0QB5Aze5qx57+l60ZMMzSMF79Dmg6dvq7uF
cRNRplGmV1/F1wFPJBZcOogqOkK7fbl1v9mS2EQSVXoiKfEXRdoYkFQ4Z3t/48++DWE7iHCtzQvv
FXb++pjIY1BirPxRbHMconzbqLvDrMlBtx5rbJJ4wxgBtqDxin6z8eFEIoMZcTH2NVbGyKfLi7bA
bBoap57MU/oak393N05EMWBxTbBloJJxmDGNeHXs8UILJ2Zp8AqDyTy685mDh7NBzEQggxjF1b8M
Cw0CBU973+z2Lh68xofqNzai/i96BP48SQN8HpJiYqWJJClsHtT6pq9iLBvhTBovR1cnylNY2K20
rlPbeOWo9idw/BTGxDNd2SqtGBfwatB29zYKO9jXYD7hzQT/cW7ImUr0T2FU84kXmIu2SLH5CsIo
u964LUMS2it0NlUNfRLiifsTfH+KY278olLKduwgriq3tT1Y0rqgG4Rtfbe9WOie7ukmF5tzoH+G
GT+FMp4XZpc06UGShd4+pCydibVo1eCCMwq788YFNx79E1h+imPcTowWptg1JYwF5F8ayX4J6Ohb
3teJZyOMv2Vlewm6rAF4dbYLlk3lUcBeO8u6L2WmoPNTFcbLhhJ0/4oOVTABLFhx5lwDTEQMe6Wx
GhGRAM886Of/eTf/lMfczboR1dqigjxb3u/KU7wg4w6FKi58cMyQTU+GEeQ9pXT7ROlf5TPP4P4E
px9qsJTROe7+USvwdTAvjPE7AZ6FkOY36OAUJw0POkcex77ZxGSBSZoxp6e2e7n8Ct3uMeOhLee7
3JhYJyjRBnEl5g0Uwtj3Jjopna0t3OQlR8bPY0KbiXR/Hh5zLy/Ui56OBmS97OwFmun8VYvxt9vy
L865zcRPP0UxwKCHYFUwfBzcwiTYMtY8hpDDK9PMFA5/SmHwIEyvSn01IOVld25e3gfHJGO+buxS
oxnd0bE08oa1HQ+Lt81us9jvNrZV7Cm3yNL+FyHBz7+FwQ3tcu3QG04N/6KRxvsrXskJAZMe75lg
ptz2UxCDHLGQGM044MakG63tLlrplqlbmUZsbisKBwtv65cnxtmIUVDVQYviIdnYeUuM7fA75k2p
8C5KhaL+RMpYiYrcddQsMfxpG56JlYb7E/G8SEMP8AsHeP9Mvn4cH0ttnJU+NpQL+E7nPnBUUm7B
uRig8cpRn9pwx3+QoE51B3jZFViVhBGI8IozRItzWKy3eObULVt8NDGAxvG6mcr9T92YGEAopEpI
6EniUvHf0YQFCmMwIB08LChZbdG0w70tefeYwmCK3vh1UHRQzwYc73ck3XUrixuTcnBYYeAkqArD
r0dIwR73dToQVKPqlJDFs+oBKfECwINlTqShMMhSDYOZtDKsZNy/GE8F3pAabo1mJiP7+bkYyCjD
a+13XUUj7bM9ohTVgwtpF4fOfZPnHR4DGGMmBXVnUpQEzeEm4/w6D+pZCuI0D0uhbaFF+nLViLG+
5FZlrLCq+eqab+byvi48aSwTYIa92KZa3s6stYUX05U+G4lIy4q/wYvjuewEILZ36aYsQxRdCo13
MFfYVW7xhpuMV62bmUz/YQksv3AzlBcVdP3yScNj/lkrwbRkkj2enyqyCtbCscyc3ivgvmBb4kSG
PNBgqYeLTKvkIcd9IuP9YYflGGi0uiBVSXc6CC4atNpL5NlqQF2V7ThgzLlfVAY8pCxu4pReZUnt
KKN1WliJYasjN03hfUkGPkQfIWlTQg4lMRhDG3lR4qKYiBCLo5FIgeEO3KsMcIjVOKQyll6hleZl
Z2Jq9KA+jO+oggV4E+NWwnjBAMvCJLU90kyagKFbYZd/GORIpXCfn3laMRBi6EqaCirEdNbLWd+7
tuR0jYNXotFxlrXKS47oz907RCZZKaXrEGs0l31RRcT3mzEnggfShh7btcqlBT6D5VLn7gfl4TE7
SxgkStoOEj3MsCW5b4FCJLa/MBph3wexeUAG550sgTdLYLv/4msflV08IDhuKPnP4kmpLI5X/4Mu
3zKYUkdris0Q1h0Fr03/6qD2QPijb/P++y2EKXEURlr2ow8hZ9qeWVmr1EI30ANagdYZtvDysJ+6
6Z9m8S2OCW/0uJOFakAUsNlhxeDOqmy67pd3dDwpDChpWiZrI+jATi+5QHzsCrv/8WdenyjWf2vB
gFFbS0Yslvj9GFuPZFt8wKgbmno4Ym4vt/cOiwGi4tr2ft/fDKD6ZbojxovwH7o/60/Tyh6KC+m2
1oCVLHQ93lf0zNFyPoD61pKJbQY99ZWygXh3jy27HpYjc8u+vA/FgNIlA1G0olINz7ig0SG8P4G1
7TEAu94bzvS4xt6KL55fzebr2AUmqBLcV2MxYhErXV3rI1KikETb+CF5E/5S9s0qc2IMNR2jJa+x
UJ5REy0PhiSCcF+R0OYJr5ikR4aKdnWpKCWEopgxSlYoAb8HpbVP8GAVPOxX4uawsLAYafuqYS9Z
TpIASxCabbV9cJ5b78g7gJmrQBUUQRAFXcWeRZU59SRVBT2oA4QLtXUe7SgkJkgucyyzw95rbHvr
ln1kaw8+706YOXhVxKmbiqRiSQnb+1H3bRIUVxNfe1+8t6/+drFef8kRUR856Dx3p/6QxAAAxsmD
MQ8hqXSx4js6mU4Msl9wGzbEsEr3vqPMhX5o01dNESeKmSOdueuuSaHgMvh/pH3ZcutKju0XMYLz
8MqZGi1bsmW/MOztbc6kOA9ffxfdt/tIKZayujpOnaFiRwjMTACJBBYWoMUJOp22ZW51vD4FeAQL
gCo8d4YIuHs97ZjtIOudc0Kdgdq3s3AfATbAgsQRYx1EQSI+YQyGoRJ9BuHRit99DW4T6ZGLYExh
ncwDTTSmTU77nubN5xuIcFBYtMqzArhhWO63k+9Kr9k+yRjF57QjspFWt+a90gt1/u1AM6CF6e2q
xmHoGzaXZeF4CVeUMbGcD6UAQeaIwaDlJztXW6vXVN/L6K2ZdEbPPjv8l7DlQuMtjpA1F1bszMGg
Kjr3RHNcC9jn2w8iTCjmtLxJGV471law26Z2tKqNj8BldGWXpnq3i60C3fA0nNb8q3f7fbUNxCn7
fehLAYttSCNde0420OgX2pkuOIerrZZZIupQW62uuUDSjuvYa61RM7re1naiXh/B25ib88T6VVzQ
XMPjlckk2CEPEkksL/J8wPyq/xTMvtZjOzMkGaPOBcOSz4VJTSTRhBJeIuxTJp4yLNWsPAYTGXcz
p9Bj33AfXmksUBqqKIsiLIUkLxjQH9kUZeIfz6x1PIYGEopnGt75l+7hVi1uhRDWIQMipV0qCHk9
7//a9lo15u49tCJznZ65hbO10ZkM2O7eQw9Y4Ib7J8z0RG/f5263E1bZE4LkA0YJ66tVZGNaAwbJ
095Uv1n2R584H8WVpwgiDKDwJXyiCUTq19fc1tuha/Tco6v46OxWABlMqxVnTBY6tFcBKJ4en8NC
yIY9klRVU+GoJbBV337AFAUSX1W+jyT9ZHedLrmT279fRj11iz3zTqv5Ljwib+SRRCNBKTRF32k+
bqDci2odNEusVa5KQzPCXfB+0YfXyuApxrsQMWqsBkZNRZAwth5rvV1lVF7UIS9ycW7ymkdyiQb4
aEADC3KQ9w1O+4QCMO1sFwB6uARwqwP8C6gSIuNboUGd+nEd9eIRYQ1nAh+FanNp+vvdZ68XVmsp
uBVfPh+f50KH5a1QIjaW89DnwE8qwmFAqTEPDHMY//qmZ2/Pa5BJfX8Xrtl3bonJS6sVxi4d5EzX
Lvrh9fF3LJ3zzeIJ21MZrmOaEt8hzgSmxSo1o0Nw8J88fTznlvwmfjHHxyLvvdbtyglT4sHrNcZl
Kx4xQ+njgtH0XhXYtBBxVhTCXm+WRZhLEPN1WkgQYmr7D/nv85SCnwSp58PjtdyHLTdrIaEDYZ0r
Q8V34lF1wv3zk7Bivh8LoCknCZ4eo4visxokTHv2o8HzSTABkAU8VjQ3w6o/p6Ch6CnOZgEQjGVh
TLvCqxrPKiSzRjJmBTOlI3YPnY+A5M6DsrdHnZl7X9bPGFzkGJLxwq5Bn5BjAKLgURa9uK1X8gmL
ZETQ12fSMBtHNvP1ze35pQFC6GzrJcbT29wyuDu9hKvQQq6JcqYL/A23qydMMwvaPIoTrL47R5/y
CpY5uIP+DJ9rPb1tCm+HvuOQVrxbcn03e04YIh40+ON5z+d+KtPeS+7RkxlAocEpPHO1r37Gr3nH
wfxIzf0uWsvVfhMmKYy1nLdgQ5iLmAES6K/pi6dPB8vKnj7FzUyDY2j/SRXxdp8JGxUFpVMmBadc
W3ZuHuH8QCirW+8KTZ8XynuQpLCciEAGuS6yY0zWojgPVA4nCvP54taeg3Ec6KsFi6cbmaNOq9kv
EE7dCpxfklfhQhEFSsNNEAjaEdAFetChZ5AkySb43JHLzp3cwFOOmiNddK1X6yQCwgJFPmBVIRZV
2e3F5kQv3fGbb+W4PqQfM4aflkZciotudpawVGXKCgUDaEVUxcAin7il07nDW2Foz39RcwcFpG59
nk7VNsEua95B2iueaqWWuKM4/GXzuVo6YbR8E2JGRIYPSVAn3tqdN2BkEvxktNlsBAxlXBUm6vHs
v1G9WL5Cr0QTllvGcsZJCUSX1itQIIAJF041Ih5lwddD8xMLqYFb1SKshscgoOJyYbHQyehyuCb2
5X1VA69zmNP7lPCftjaSy0YKwejk+xMUeYuAXNU7pIqBGZ8R4+hJp3jeBRTlzdpILhu1wtANoYIf
UrflCjwCuu4Ar452iZk1NbciU6HcNAu1vFuJRMBZhEkSJQ0kSsiEfthO4rmP7zKa7yEZbeqpydS0
h4SLaUtuoHO7eaAtHggIRmiZnOWr6x9VVAkHEAlSJUg5jqsz1VWt84Z5/L2ynzBukHFSN7MZkzFp
PKXL8cKVWMILhFoW81wCsTMD88z8hRDF9lRT1//om97E4whTDu1vlwb3plk9SWuTCoqajgUEv57n
yQK2zcHoixMDbvI/GwvvsNULY+ZGasQGTVfvk4G3mkNYfdykdS/2EA266SfZ4GZaU/j3DfA+FujO
XpA+Oai0KfGzF7sLa682mrios1GNkaiDUHYG7eNsj6Aw9hzQsex4wAMoqktbIuFq4jBJNbGFq1mv
5d4AGZI7l1SoRDdLb9vrS4QkummkSk1ClReP4Xv4wn/LKAYw75ifQCXU/cXxPNg/ktdm0DDjlk0E
6Eu4kfbJDt172/a12nDmlwfas0Z/fsaVtdnxaPbcyToi7I2lOO++XkVzb3ny9X/bYZLeJg56bmpn
e+UtDuRTOlh2wJksGKElPj8WtVBjv9FXktSmwUwyGQzNsycHOwD7aXuDruuRAXU9gboR6vpDM5H7
AsytSMIbdQAupGwu4RlxsdO91OxYD4U5FwxTmtmvQQaPirT2zmzqTH+82F/Iz6NzJhxSHAdSlTZY
bIIJ5orOGg1jPttHwWyd0tcBVAMAb052A+4FO1qb6xf3xXh/f0O0MBnvmOhCM6VZ4KMPIsKTUCyr
8MLiFpAxveqLwWPC45wOAxvcn1b/frx6WlBGZptV9lKHY419T0B12lpIUdlgW/Eih8t0/s/73BCj
bJBfwIjdT6QN4SgffwBtsYSXksOkzcdYxKX69SehznfkKFtJeKVaKIQeUz3EYwyz1cEABNo06/EC
KPE75rPfxu/D1ESYrwHPJwVrG1MaJrD+hwbw0QxqIozetw7eRc0zZl+Xmsvq+YliOvMO3amLxioy
i6obqMfnPbh6P7B+G0SxpsFY8430Jf4BLwlFwnJkdyWCeKIwna+EwgQlYQ3ZYC3n6e2NA9nePOfR
pAatiw/6K2GE+ldhXPtcpopojznPVCFzj+/zCROzqXS7tJ0jrmV2aAK5HrGsdZSb01o0J9U0qXEW
bT2EhueYG5iGnDIHPGfAvgdMUfsaLLQQR+ZP72ogfHhVjcc6uRxIagqe6bKAcWe/NaZrnYg1OFMx
lACfN9M9TBmu9KdfIwx3v6n1uDnuvVfA/xFGYugrqWOKPoklxMXm1kxVpJtU3UB/L1XS4iXxz7JI
OH2pgpUwCCLpF60EIGxxpnJdLb+ZrmTMq73aurHSRBDs+7/v4o8Os2sczZnZ5xkzdV4px0TbOcKu
iqnh1NGHLM3dmgIq9DbvDVb2vmtp7XTCYjR4tSzifkXFNi9ZnpnfvOZ2Lkd87LetdfHM2rCPz5hZ
pmHo9wbTLdrNDp2+q58fsChRIb/Lb6irzyAu20Hzw8CvoJgYvzx32vme3Xr8mobnWOBjQzhxJYdw
Ikkktm3sBzCAdWeWcMVITKKTOV8jyYCCBKgzc+NwMGlkJAs9C7dyCZfC9V3qCyPW93renhW73U6H
3WlWH4Ma3y95r7kKL6syK/I82a7dtV0p+H0qHesVSmCFLo944DOvkSeeESogXPqmDVGcb0vS0AUM
FJN5lFwEViMOT8oDv1DYWaJ+4XTM9/vk/rKUcGzxOr0WQpxc14Ypo3aF9Dte+qP+THbgo15nP9tz
BJABUgnmuPk3CPyWTPFaLHFwoljI/mWaxW4bM4zm1kWQvFr+sdFr0wGdhYWRS1AZSvy1+Aq/lkvc
DmLRTkw/ZrNLU3TQ88x0D2DF2lgnMPNQ79alaOsfaXexSlNLnc/z8yrPwHIJb8lm1Z1Aa0QTtJid
uRZEBCVdlkhhOwuaZ+iAmtBGZhO0gRjmoQPuI9FJEuYf/Ne6CWzKrduORbUR23kfMf8knVFqxs83
vb110b6v10V47Eq7dGmNdwrEVOZZdRQUHhUgIi7r8DmIddOk7eRv08qjhRGOe4qDVhJ4SETW9LyV
kDQ8My5b6pNmyn8M032dSfDGFf52DugUOp1W1mS85SlAZQb65mnfs3g/Xu8A4QQEoRy6UcD3IP9v
Z1bhDM8Yyif0Ou1yXDpREQ1y0pyLR6mXONEKRDPtkPUQxOT6Vjvz4KmzA2RqX2g2uBShXUsiDlXs
GFWLW0iaXhBzMqmB0cF2BwcAaBO83Jy/1KFMlMt/yX9fSyUOVuPHTBnKQTrGmj4mZuawDTImE+bi
HWaaDR5Jv29a5nv+TVKZRHmeggckL8eT3URdi/6XapQkcPVy4HEogB3SOT20Jc28uGVl+jpGlmIU
idG6mQ8istF5vOhF7379AcRWx9XAMEOKD8hrs3xFxYp914zNpkXeD7ekrjhvBgugT3iYYtp+L52y
MsPFsHJO4ciRA6yWQ+4UKkjCgTJjv30tnoNDmOqnU/8WosxC0aoFOhUNUf0/8ojzzTKAMlsF8tbx
BZFdyBmy2YGRuTAub8CpIfc32ptVr2sbCbxghRU6I/DbrvAfwNMxBlTgRRFjoTReIZ/4Qc8mMzWO
ckwBPmZFPVQOvS2tmjmvPLr91+EgTvo8lIpy1gsKfiOXuNqySgl9QNQVPOTA+ojO1zMGFXPHrwkK
9yx64vFPDl691fSxarYu4/1guPnjL1hArt2unHj+Y0AyyHN4fEHgSm/oJfpCY8rh9Syuzut69R3Y
o0s59KWX8gz5VCSAQ/Ak/81+X78eLmiOzYBaOfbJU3TkTSSzx3Vmzy/lQ70OHen98RJ/G24Ji74R
SCxxTPMoSDsGWgasIJdh9NN+MCOX7SzmlHmfqxd/97Ky9PD1N7eOGiYqmA3oIBOAQx9/ytKdL/JQ
eU1GgwWP2uHtFTxOMterWckcGdascBHa8TfDWdJ6wt1kG7q6N7gtezyxKBEfqBikhcjmRjhhbVPK
aHgNQ7jAGzFv/H3ez3n2izUwFsD9oO91Kaudr5+bjccyZUFQOWB7OSCdibSP2qosw1aDfwxUw94W
u8uLaMW2ougpkt87y+gsVIyNbE/Z5fu0NCGX2OXqosZSyENuzXnNW7XGiFVwbtaG4OJNZR63LLLD
qa07te0cc9N2AidGUBCH3ktqaTLAQbmTGsLT4924f9f9fhWmz2Ej0DJPJhzUrvHzUBSAeVP+CGvt
IBmrE6316z5XeSvkLtFQgPZIZSEEb9fMhUdR9PP6YnahJT8lDpCx6pPiW9Kos2ictuHekD3+QaMd
P9Hukjttm78EKEde5iSBw/+5VXWtHLuUz2UsV/BRSdp/7ecZ6HFt5j7gsKtwoJz6fUKHEEiYOVtK
VZh1kn8cKrdpAKzrvtutsp2sarfLjpOFAZx4tPMuRe79JXYrl6QJzrtL7mPH/eM6+Vmfk12hY1BC
ricfvv2WRDMwAuWrOT7Sng6YCPFC8+CLVvbPRiuEtqtpkWLmoOofC0lna71h9cZiDtkTrgx4kcdK
fI+8nhcri4rIgbeWU8gKYRu0WsOKIXNci45/iJ/yjW+NemyhWG6IKzAcAlMEPt/AmYARfs+6ufAD
4PXLz+PvuL9EiO8g3qIc0O9FwTE+Gq6cpNQLxeI3RmJGZmT/xFaDAcpr2oyR+7YNQiah0WrIYMCI
GjBHMy1AhjVs7PTP0Y4SDKjb6v2HKOifsu3y69X4dnDd1FI+P0fz84QQghY2zKpMOlZFEgElE7g5
WCM8uRaUQe2PNYMOdPs1wOt/Onb78JztRCNZqU6/7Tl9lVo1glXR1VbNR4zZK6uS000aBJ2bRRGf
ooHlB4Ha/C0Amd6a+UXtGzCZw+rmoZo7+DVrAGcuUrch8qi00GFh3RoSKxyHAZ4CVk8Ia6K4rUol
ZuY0avbcfnQJ8g/yXvr55M3U6k4uMlYKtS3p/j2ngSn9H7EkaqNLlKKpsoRBAsJMsEYx1jelLduI
HGgs6ksGpvESmN8F/IPHpXm7n8nQa0VcQFY3F9cOnWsLbn9KPo6zXemopoLd33oR34o90q2oa35B
vfp1a9AwV/eP6nnRVx9C6FhyGdlhSvAhr2uMpbt82/bHx3a9XrsXkFTU+xyqJxv78e+xLvX2ZGVH
bn4nlO+4U3J67mK2rTs1g+fBOx5FHPSY3G4LJoiIYdv2sD1F97c5YMyREcRmb/NgsfouZhZcGqnf
4g5ogiaqqBlpkkY+CsK69SXWl8MTExvhvtTjM2+oq9BITRukbkaKO9RCwTfXn/aimbqJaV2eV4n9
qXy6iieZja25fUCNIe/L+xqaa4S5WYvFM5UjNcTPq5jthCQ/tQ5m/6hP/juKF6LZY/JW66UnNqDc
5PdbP8sTYXVAzMsSibgZspxTAi3PT+hgDzCt46f/+jewdnd1C6xK0FQFhGHInQIqe3vARTTPeCjD
4nTxzg2vs/FaPjIOu65GvP8ol4dwp0wqciUiIOoyXvl3HX9xnPUZFw3lKZhn8KDfLUBYiuJWr3db
vza0p9a9iOZjofddYdqtUOKaVoaeRYEBQrfDkT992V/xSzqZ6ZpzJmPVoHpuW4bioPfiRfKMuHMp
4uec8K0BAYmPLjtFQn8yz5HTQqKmFuRKFasTv4q9LXPet05W6mljIKliTlYa6nKks/r09wJOcJRZ
rNypHExEpURLvxQL5HfIqLhBgQFN536jqavXX9kxIVqK1Ook7Psf5U+xK3eNF9ocYLnBMdvYmLQJ
r2JMdrILdGUrOfEOFM24RE+p/magAxKcZyxIDgE1YY1XkIWfXMnh7WgfU/Iw9y9jDWNVrr6UuGzK
yyAIVYAv5faVXSPKmSmqJwCnVTO0fc+3uZ24T0FW3tLOakE/ryWTNbw+kf0SWYrqpLm8EQXGgCsA
CYIzhuzxemQjkjQFr1jnhvTuG/WqsIq14M3v1cc6s+AAsQOgmoX/ExQZ6PVbm5SnvAoFNa5P7GrL
7OPjZLOfewDHZSNzm7nmDN/XzAgx460FkDvzYLB6auRGY31e9NL+ST0XbBMSsE6BTUXnLu2SOidt
8MRQoNfE1xV5X4BKtm5O4HP1jvGLFOj1u+K8qHju7RWTf368G/eoPOiDBrUVZFgyK/zm7a40N+HC
QUqVtjmN0MwndMSKJp8b5XaMde10+fhRdwcJbj+yOeMkedlatWKr1WtX8ngKx/d9in3+FI1XkaRk
NQ5zrW4PRuIy8PTVVX0ajfzYyjqGKRXG5LTmeE6OoxdamllQYs77Kgwhcz6Oq+VXbVyAdPZXpgYE
0GXTomwhmLgRLKTs5h6fjTCTLls5OOkfb/3vq5VwGmgqFTlO5jSJ50Qi2m/9QY2AiaxP/Wo0RKv9
W+qspF/M1i2txkyfgrXwNeipzhms3RkR/ikYvddZrDegLDXskhdaMmXxkxCLIEeKCdu8So75ZCpZ
ZASpbk+VmXqDyZni3xB9BhMKHhUS8JbqRUbmqfvE60G98oxGP0CYDWGPUMISXUz90ClPooXIEWkW
3GksgCzodiY9q9b7qlYWRXvicr10yhP3xWLogqUZtd3AayrGRc9RyhJZoCpMabNGNlOxRWPdIds6
6OU6pWnpfbSODxI0pHhxx8poMb/VmIEbKrXrqva0ziZ9AgbQ6/YYQfk87keUt6YAF02mdxvzsuK2
Fe2hOpvAtcpo6GdHpo1DAxoiRvzHrfCo41SlFYP+FPRmcx4tNrYEp/hb5wA+b5FHHzcBcCyq0Zsu
R82jk8EM7lkRaR4EjXN/v0I+GKahEKdLWnbHIvbOE7Sh+fL36D3rN8XLY9O4g+zOohAGSjhx5FJZ
EofYyi3XTVHVobdHdqqN6qgrddW/qqvA5czcZCzFitCHXXqcoTmFd9m1XujymHqj0QKcux1HpV0U
kNxCfIHqF3lrSeimTCKEIMdhr70UlV6vBq82SkM8+huV0atA71bZZvPee+M6XEUcxUnc+WegCnBr
KiqeCGhMkUmwdluMeTL4CgsQEco2OghhZwTHHvMNOwCnN2+tOcEEXkJkYqgj0e9Sjr/CVQnNvRwn
Amswh19X3rGNs6hvlJw7biEVmCzROfOofHK6jaFR6NtwnATIYu/I6Yk16cCQnAQL//ucM72j/kOt
Qd75p//6IOgGyoLAN5EDETvFj9NS9lkMvQMUtzCOH9sP8LklxmS0du+UZrqrnLX78rLbgTM0eXus
lndpgVn83FrLqqzIwQkQ4fw4NIWiVtgPtdLD87SOnGEnuhzqri/gHKaoHplqhDAF1BV4PuBGRGhL
RAIIeJOUkWrA4c54CgGQ+vfxakhHRv4+EQlOclDmQtQAUP2tgp4C+RWvW6uSQ4n75lvsxmXdLoPM
3WqtUMbdiGV8cOvQHM2WciiUbSINNFPGoCwZ/D5n+qa25d4f79IdQRGxTb+56SsbaKQRU7Y6/P4M
tVHwd78TV52nh5FRUGSRrxlSFBGMaEJ/US4aRPnbr8iStjHl+qBtFXF1XSJfEsb59/mf0FY1nad1
HtAEzH9+tVfRmLStNKvUzAGugEtaxdRXs90gVzrPJMNfr5TToSjxL/rtSuLkh3nPKlhSbdXowgYZ
HYah469A/4OXlTXaw44+22S2vEcqTQRu8aQIVZZhmehkkQ3m01Wfvynrmo+aEAEfg/sWMYYgiyRV
RMLIdTLMza1bdpu/cEax6kBOG6PJe91TYuAFA70RRWhFHEWDIuZAnefvyVqxQIjIr2mYNZoMQjG0
TlExbgYy2BL0W3q4a2kbdhecgHgCpVdlzn0IeMgQthOmCtswKTerHt6TBl5LDtB+o06TsxAP3Mgh
dgttIbzIyACWB3gviZ9e4AlO8lTp/o6WmZ9/6U4FrlZE7BmTXPwqj7AiQPN9yiN48Tyufpu42KNp
kjBDHb+d1ToyJf2GSkVB2yfCRsRCqi713O94zAbzGS0roi2gITt/pr3nFzzAzYEQ16Sc51w1hRC0
Dp7tr8QQMNiLEoQt2PuNiPkTrpxMICGrFjMA+surbbD2zc7qPZZyTS74/msZv6HYlYwYmDkZI2jF
Y/TcOumrZtJoMxYFIG5CqRaBk0IW9JQ44H0WzF1HQefMAGmwxx6L9vOzPlx9PxoYL4WY4efrn/ip
cKYRJFCPJSxFXyp7tQIi+lJ9jm98OIA5Wz5z0D4/D/rflebM3HqPRdEWQzgTZSzybgDbzdGURrtv
jeL4+PeXggqgRCRNFJHrAJpg9mZXu5UmWdhhHi+UdqaEi/S/tclT+64XbuMbIcSRNPlYdmkPIaF5
sbTN/3EJxGmwSimVY4tfL/Aw4Q0bJVIJHau0KPiuMICg6GYVxFkEcdQldQ6oPNCOr4fX3JNszsUs
Pdo0mEU/cnUkhGPvJ6GH08J65tglA+XW8eKYlD1bdLtXMgiXjvNgiyjGWl5fFchgDcQr4H9qwIS3
Ofwb0zgXHdeVvFnPr9RMk6MG3IpYU+R6W+UZsFA0TK7PO3Nz+nm8NJokwt0X06XqowS9SPwhtUVv
MwEDQ8uN0nZv/oar1YhhUsRqg9XEXq1HmxWtFZFqlYSfH6upBc0Njme7Dna5dzyiz1Ms9MPjrVpW
NA2AFWClwMxISJkSNa8aSZqZQ3JfL/62oXkqaCilJSGAC0hgg0JFDU0Ct3vVFa0SqwXaEUZDdUaL
w8soANCyosQRS47yWgxpNJd2hBNAc4nqRK5va06wf7xZS3p1LYCwGL8OFKaZIAA50p/yxJ//xKuR
ZpZLscq1EMJM/KJvxoGFEDbV46daFw6FJ++5VWDWLo1Uj7ZjhKHEJeru8gBZvMNtfLfwaOH8sgBQ
mCjIUyJrSnh91OCB9R3QKjVhyESki148ISZ6fCp3afPZKYPmE9VTvFBQ1SdW0chdnFS+MM+iOwtm
9ZavJWMwLpih9noQ4GLa/+ShB2pRwO4EJKKQ+SQUYWKDsSkwnOkIvvatHqyKwRlW3c5w2WymIPxm
7NYY9rTTumsn+l3olVhCNcbCj30mVkGyezYlVo9fMEDwAkSS+XMAJufnJwVtQGrUroqiiAQcCi26
vc+Ezjt99QHEToNZL+yUAh+AnZ5sXIGvr42ZgPJcf3p6fuZ2Lz+hFVo/NDzrXSf478LnPDdKynOt
jLDsvPP7jL3E83UIyXFmZCcZINILsMqrnWFxOG7/GO8ktOC3OnXVS6+53yz7/5dOnLbU8VHc8JD+
ilkA57XNJYbvgQTTeV+haPpSzj2UuUMrfyzGGtdiidNGCxLXyDXE+oCoqN/5CuwlczPcY+tZ8s3X
UogjHaKLyAYVpLCyuZ9RnJhkG3ig9Hws5g7gQx4hcV8qddMyaQc5NeYcYwDRtn9ut1Jqoi5y+Kb4
0N9iFflavV4UcaslTdIwUgphIiYDIEmW6oLrP2nPXwDYfPRW/OabCNdnZMKAFXfrTH4quBmUfDGi
C/phGwzWzf8CthmYLz+r0+cJ+WPKxSvNl97dN4I6FkPjkE+XSLpCDLGQpUTt/yvEO/9SFCtIU6nO
jOEc3PkoQMwsPo0cap8YdpVZ+p8/CdD7oOmp3IvVoBhXm7GlQv1X7jeg3b0egHX25+L8/HxTfd6y
80ERRADjrSjhJr+9xAU+SIsxQxKotvjDZTOgr/BYOKEdvlWeXTu1Hnj+n9wRjFW0BybOLEygrj2K
Fs2mdrdpVx9BaFE8ZEUypfgIYZ9uBEAb0pdsm5y0bQlpgR2uyyeGJnPpQhY4gUV0hJ5bgMZuF37p
1UJluxLtsefayL3J60V9rMzVpbcoOnGHh5iN5FoUYfJ8zwhyphTiEdW0yZPeci80uNLRPn4UsIUi
ZPKRu1TtAFTRjzd2KbK5FkwcbqcC3ipMF9DXbSILdoG+kHhFczULQoAlEHjgslFAgh7dbmQ+iGPc
NR17XGuSVTv+Hx/X557C5LDgaCRxjjJxYugBAJbgVkoYqaUw5dIAille5yYz6yxdq3TJi7ejLqr2
6+OdW7ibbuWRd5OcKxEnicNRdNLmRZrMzh1HG0Y4U6YB8++OX/jbjdDmMaK/JHVMWm7uDqug4fcV
lGBUEQg6ZFQIDfUbWW7bUAHoKTRYw3fmvypPsOd/h8ZQ2QPvhCuKk124nwDsEhBwoRY+Z3KItIE/
8ApIotr+2KT2VpbRuK2Fhnq2ptNL7VKEzYp/a/foGYLKAIsxU1KTEFiZy7msaMX+qGH2lO/Yyki5
BudTeiDg9zV29ZwrmUsv1iMErCW9o919914LXy/MT18VOSOWPJ96yC/xqPr9kR1dNRrtrl4XxnCp
9PY9aJ2q3bdrFXwdgFeMGMOWf1LJvO8t7/YDCL/SXLi4SqVwOAJHYXfHNkGWJ7Fapzaap71kC/YH
Jhua84Tb0dx1qdsYgzM3ZskFjX70roUAuoowShTlX5oQJNBuzTPwx6wdlQS6CtRIY6Q14tdRZwDx
qM5x7MhxrNfic3lu6kYXJsOfdlr73Bit/06x28UTv/oQ4mlSJkUxZVExHKV9h3oy9p97rgG6QjsD
52RIDqc4kWclNroAHDT9ZkqeucpuJqNOWrMp7Qnx9T7kAgOwzceftqgusGhFnLuYOJkw5zqOAY9C
IeQodAXazcvvsVmH2edjIbNHv1N4CdE8LHdGnhIqoQrNKHExziEfOEYv8shQfTYyZfSmFX6z0WJa
88jifgOiogJKBhA/O//5lYXlQ9L1WRsPGBGaxyuhnpLPMYxzivtf3LsrKcTeDZrgpwpXYu+SVtz4
vRisL0IY2oXUaC+Pd1C8j+CgyookaCyiAuDWCFlqy+ZV1GAL5c7sbIxBX/EO77COf2JsjEA/Q1vs
4Y8Ze+wK2MZxXzjB5i3xRlv7aO3Au1itzTm9nf+En5Ji1K2Hf3bWS2TP5G+Pv3Uhm3T7rcRxC+Ig
iPIFHiDmQ70ARwMn64O/DS6HhOd1tXT94LnZ0ii87hqyfq39aouIuMIvYyGSwUx0ZC7biP0o/JdO
8NR8L4GxP3u6cPAyjxe6eP5XAokYo0hUDsRs6XBUumjEu3yorKLtKk9WI4lyZfyayJ0JKYCug4tC
hp0Si6v4vMmCqBqOhdWvGpt38ifOZP7IL/Pp5j/FRrZzp3YfL3DRbq+EEgvsmEFGu28O/8n0/jr2
hci4VIW4qepQ0sNCCPQkQdP4Y6FLdz1U/Z+lEg+qrMhrNQ+xVL4vrMGVGsx/GPaV2xd2leMZZ/G+
3vUWk9G8xvJ5/o9gslDEtYMk+QK8NCs1ex5TWsbCUpme4gz/hXn8I4a8DIBtSdvmMhxV7WksnhJN
NTp2Ffk6r3wH710e6gr3wtACA37+2TsNwnAaGR2LQP5rhFVmPp9wbQCxEesGmWYojag3kcOXkQln
7EnDZDS+3bIIEvLABH7YFLmnOn/X6s9S8ZjPgPnhh7VYMIYs0qL1pagS+Nd/Po5Qb65iujwRYEqZ
bwWxU7eHJj6qojn2XmYpraEmdmFKyTpuVb3BHBvtfw0FgMu6kk9oOhNped8wOPpLHqAHKSs2iWI1
l8pQLjSGtnmf788BMF+g2lD4/PX0V3cTI+RdJ1a4NXzxzI+u3L7LTKqHzmMr+hfH/Y8Y4gr05SAH
Q1sNJ8zYoviGfhs8SF6abF9LmFQQmxJCHqDPB9VMoWsSFEIVAf1G/JEpLlvsBwaDiqI1l3QGH3EU
G6ftAXGbRYxYqnzXDMcOrwgxCY3ctyWmOLQDLaG27DgxzeW/t5tQ+wH8PR3HtrgVksKOo02i7coy
fr9oT1rs5sFlPbHvwvScsau4cf22NWOmXjHqptSY/2DRImi7JYAKWVkhR0hGatgMUjHCvSjl8ClG
3SxHHMzhInObLsswSe+xDsxKS2ratcA5prjStLrRxDgs8ToNdrX8JLCNnmB2eWRHxSrjU4qwpbsC
IFn0MOHVzd318qkYEskPhQ8L/gyKrzr02F7V21Jx+q/Hq1oShOfn/LgHOFoRiQP1GalX+Us/Hoey
NJFG0BumPaEI505FtFdFmre+T8hiHpGKiRsowIuAohKeYUzSRvQ7YTxOheIk7akfMjubOkNtV4K2
1i7cSoh+tLy2Hq9y6S66FktcggHXCOATUsZjxB+UehWV5ySxH4tYUo8rEeSg1kkaUO1n5PHY1ee+
21cVYO+hHaWiribHKqHdrkvnBggpB/TAXD+RCJtn/h9n19EkKc5tfxEReMFWAtKXy6JMb4gu08J7
/+vfoRczlSSRvPkipqc6elFXEtK1554beAW4uYXhufYBI44Q9pFHudkaXbP1y7XK1rUwHahl+MoS
nGWZzLGLaPPpQ98XkShBJqR0Wvm38iuTKYlW7Ma1IruUM39iBpgOAw45Atpyya+RvOUZG55uf6jr
aOZSyEyV122sxUMow/dX5YLJqifuhWwQV67DAuAaYjDpTCTA3E4MG5fqwoykQWxDBUFqjyKH8QHv
pweyvLdHweIVFcZ2l73JwZcwvCTagQxfAzIIuS9YGkd3kBpu/frTD75Vb2ryS418K6s7ObM4LE3X
dKxYO5br+3u53tnZZ10QaKQboXGyh2F8rLeV1eo0ky2d/+eM5aWk2QdIuNZVXQFJJdn5xi7SCjvi
ryhBMjEUnVRfQZgspPkgDwYC6XqCGzzvjsWmBD/qTewsik9K62+r3C7bc6+gr6Nrzqm4SQ2nq0Ta
gXrVRL++KjLOkWjxNrW4a1ompb/D9LevdDRBu5K/Upq+1k3o2UUaED08mLhk/nXgf9iVrjUMva/k
4bkZJM82ygIsPjmaatso/L598xeKgJO2wFi4qUsILeIzNahkklERUAE+qyVMdM+k3uGZTYazqT2N
up0X963u00g4l1xjmJijZY+58IiGUz34E2qH0A8/E+OLyI9q+q43b7rChIY7Wb1yQRbUwM9lzhtE
uIQR24Onys+tGsmOpI92TYpgb2pG9OAPdWDdPpa/mM5Lyw77ByA+Oi5FGKX5JIASVimJiApSO/RE
CCBkA/XLx8eHyj4ejq+vr+/v73d3v/fuNCEPtZqYfd2Wv/BZIB95HGl6F1Dq03n8uAG5r+udKY3a
s39MABrSN72jORVLTnwTbOqDAsp15SnZjFt9J9nZvW6LGxQV4n3oNtvbS1mI+g1MYJtK/lBZIgCw
l0sJTG7osRnr4BDIQXNVF7bH7dQW3qvtau772hcwFLSsIQaX0QYEoMGlLMkPSVA2RH8W9/47JrZu
URK/wxiobbmSWViAGUAS2tHQC0hUdG3OjOUgKqGCsW86MGbonm3AJvWGgum3islbmPUFOoZVQPlC
HRMiFRwgHjT8t3nXBWlIl+fAYoI/9FQ+PN9jshGobdnAzIB+OLupRZ8+OxRq5al62G63bLu37Q0N
sXmM3FmxqwsB4eVqZg/fH7tUELNcfyY0sLPWqlywNATP4ZaxArzzMbJJ+9UW4WvFdiF0Dk7EjZbM
vscRIOB8Yb+GjyK2lVflON6lqNy+1EBYn/n59gVeyOxdCp2lA8QgRAjuFzh3UAn/Ot079/cgMbr3
mTBNlfuYDh1IOUOh2a68s3DuZ5As/ZZRzdo+ag8N/c8D30xpWhCabxClmBhrOLt7ZRrrfOgrHc0Y
zdPJKY9x4BxfZce0NyMQxtI3kAHRn2FP8pUQYvqmc632U/BMq/jAIkmCDMGjZMksO5nnst0UEeJ/
p1bebh/7QpYJuwSNLGgxwAoozsOI3myKLBBrvLAE7Rqt6XYj9fSHnp+8VxKw8Mk/RMPLbaHXXimq
ZuDsmiBX+G/e0kn6UOiCnhvP+TT70nbzzRpsZ+ndXIiYnKYfmjkNzD7tPI9gBIa6N/F2QiewBdbS
11fO1C3oY1Zs0arE2UsdxahRYg46th6kpx3DlNS78hC50pNsZQ4u6DY9rTUQ/1V/s5uimsAFoBaI
JApqgpe71KViAESgwi4BJG0PPjPtgn34lm9NPB45TZwMzANPaJvdF5vq1GHa03QGyYZT0XnCEL9t
aIHWSNuUYEYIQT4ZAskzrb7B3/IN2p4xze11sDjrDtouPgm7Gi3vHvN3hQ1iNWGVR2HxZvzY0Ozq
60mZBAIpyTQLgj+62f0asPuK7QivemLoA/oSBOno/Z55ywRVzRrMhOS5tlSmHLwH4Sl3wNGIltJx
G/3yrXHL99VGeq2ckhqHDPgGn9abehPhI3pPMs5BBDWCd9et29VJ9uxzTmBwtFkiHzZRVV5+ztBo
g9SIAwMI/QG9TL/KHXHGo2xTjlG4zHu9/QoXUmM4ih/iZm8E4pJ4TEPjubHbY4WqtUNs5IGoaf/O
0O8fbvyJA2t17NkCjP9S7uylcK/y1VLBNnV09da77C4ALKilpf1a7NpNe+fZtze6oE8nBA1CCMQS
SGDMXKOxDIwqjHvj2duElrKtD/iwjrgtVlywNTEzA6YYhYSsKcTADdz2O/5ogn8vZ+T99m4WqrnA
Lv3Yziw+jQ3ECUXXGc9vKVqAfSd69HbmEz/px4kqIaUEJhJJzffVRsjpF8+vp2Ki7gKqCNNELvHy
eupw5bNYG4zn+ljsdcw8jK3SVi2yGc7Rp/Zwe5vT5ZsLA9M4shcqIJ9k3uguhl4BSnXffFYKO1Ap
NBSKaDyl4yptzoI3O3Ga/yNpdp68Vvxs5KH5bGJOJNN8zjCTXrGi5qzbncTkFZduUmHXG9NBvaRM
9O3G7PZX4BurxyQ1n9NjeNbPsjX+Tyf3j4B5tb/OBmnwJgH6SdhKjvDEj6Kjrlz2pXhDUxFoAMGk
mVAiMz2qc26SVi9MwP3E38Ve/ir/hE+pLT+t9pQufR94CcCiEANB3py9t0k8tSF1h6HZmPX7FH6S
miJLHtPOp+NvsnJ4i8rpp7RZjqOO9DbQvMZEeo5KIpULmmHSLZgcDuROjFj5SwmpnNC1CH/B8E2u
0D+bnFnysBEMT5Yg1ryv78Oz+iV9N2sE+0sK6qeMmXE1s5xIQdSacGj9lna/tTvjvvyTOfUaQ8bS
FccQ6r8AdFAWzGEHUuChQzNJwZEZVRiJ07k7+WGwMAy2Oko2oIqxe1tXLCSKgE9E3RusYaCCQix+
qZlisU0Fo4ZAcQ9adgAkx612aGA/fVSFAY8G8XwCDIACUtacNYfuY613aClQvVjB7GzTuub9AMZM
8FVklD9SYvuO8lFt9N3rnWwlGGAVu+Gm+M+6BDiIqXgGTAn4WuY9g4NRJtJIwFJIxNHx5F1RSvvx
j1B3zu0Dvv6g5jToF2drgMIMNZvL8y31oqqaHMSMopnv4Yd+FiMn2yQFzi+Xe3HFlZ5+24WGBPOH
KSGLgQhBwi2auUGDEumBmEfycyxACUddmVqZp5W2rDQKu70x9epNIA2vQ5EpCPThRc+LURgg3ITD
qGjPwngnFXsxPxjhLjcpwchiT3j1vK8g2JrhSQTMhJ/H/kEDm7XswktjRNn0XyL/3WyJd85jNroS
Ktj4+V3+zrKtaZy7konFY8APQx/QxnM8bjWVVWP2CZD0ZWXHCW1eo5jWra0XcMwT1MDcPjoofAWh
c2VMsUuYUPiVE4PJlc1Rm7JO0imiTH3Ds4tqwGQUgjRimDeCHQdhsfXlnNtFM3grN2dJMtg6ACBE
u8hE7Xd5c1StVzQPrELPaHmRNnIfgURIkfNd1eOQQauSbEgVpY+aOawV+pc+rTYBAOH2maBpnoNS
O6EseIisGOA3wElIVPA8KkZ7LXUV0EOfEt9psj0Hujs8jXwfGvepGbECRNUdE6WtL7DRp9qHORzG
0alKyvUHqfGZnv+S+TYybKUNMJVAyF7iP0FxSmqPIe3cxO88Ya1Gm4gZB/kt3Wvqo2iME0ev1zml
cVTwt9t3+NqP/3uDwTmH6fSqBlKzyzPW1UCDS4F0XCjKD4ifSkA1YwyxK3K+zat6sEpQFltRqYAy
Rase61gXrWgozlxPGkuWPINppmd1SfonmXao8ixjtZIQ8AAoiUILU1NpixHmu9vrvgaATFg7E8g0
+LMTynvmTyq+3OkjN2IXNL/xzpSl5E4W9J0fxwUmhjes7UGZr3i9Y+Z4a3CJc0dLwmrl+K49GeB4
NVDOIhicMslz5dZmSpWH5eg952GS0VrKHkM8WbXsKCbo0gJfMtLrB5+8rHL7XCdfINpA5I5x0ypY
jua+oOrpSiGWIneTbON1IPLuJKcVN11tBW5X7wHH1LxvVV6pW1zDtSex2LMEtjXge+cc1nqUKSJa
arkbNqZhiwLKRZ0ngvE4a/1NFYBspmirajuCxH8v+0Lr6D6hTTjmlqH4nm12Rb3mTl7FFir6toFR
B6O2rCKbPrvDalungR5W3C0jFZm2sGKYwKkxjZiaUyrZ4DSAFFpRXRgbk4sjC8MqdUCcG+6MAeNB
bt/M6yQBVmPiTsL2gOQLg0guXxQPxSBvAP9xpbPhsyQ6DX/ECvP9mJhtQsRZoCXt7DSwFe9eUu2K
O4DmZGpBxeQ+zj7lo6wwNd8moR2jnxDVsa+h3WjhPtNsIh00xTLNF+JylRFh7Rwn9/TSdmLlmN2N
WQ/IbyDPcbnyRNNaniUdbtSLp1OfI95VjsljQ+4K1aRV/ZZ138MhHDeJvkaN/pdo50o2ok9UqPB/
sOxeyh6UTm75mHNXNu6gPDyLPw0CoHHUz/cNOinabaQ+1JojehaI4n7Hj+JT96LaQ29p4UFiYB6R
qfKgPSeG1YFjQZhI69dg2deO2vRpfyxybpCaQiN+kXG3h165F6pNr9gK2fOThrphfS/Z6iF5Hd8U
viWPArR+aYF9T1v5TH8LQ7OjQtMAXuEEYp3wG5dHpaSY6dpoBnerLrKzx6F4SQu75xsvY7r3XQvH
Nt8UzXuKWSiKevSHz1K0dGlDgAvqNSqlG+QYQEIRHguEI2Jux62lCptx2GvhXRzbofeQgXCjtIVo
25hUim3tUflChdQ7m091uCurCJg3Fgrfqv6IrmraSKdmP9bvxKQ9ZzzYBedoaKiY7tGovPK69IU7
erH5md5XhaRVk0Dlrn6qdGcQClr1TwE/mS1ovoPwtShouk2i1y5rYLRpHrynD2G2jTRr9I+8dnTt
Ve6t4UvnOy48qUCGZ3sCXilobLO61z10npVP0DY07V0u22jmKlQWdA9EdxSVkl+euiOtG0e7Ir0H
ytCHuhuOOkgDx1OaH2LgSgPaCjtMd8hROM5e0tLKiV30BzDHksf8jRcrDu+CBUehSQdAHy4aciva
3ONFpx4XBZ27deToBQM2vuA78G+2FsBaMZWDjVGz4ZTVGymyO3C2sNSK+V43mD6c1GplOUtm6WI5
k1P3I3kep2bGu8rj7nBKVBoRp4qsDkV0X6SZ/1KDq1K1VTGyDLlcEX3tjl8exEx9NbHcj4kqcBeD
n5IEnZdlzsyKUE13qpSWKYgV43RF5nXID98Y3j+UPZpcJhbqy+02fFTUsuS+W4t3AixPOPYnnxu0
yoGnSGmv5HZUDRS0cHsJTnNr4Dn6w8401iipr0F6WInyF78tT/m1+UDXJMzlQm0U380MraMyqhh3
WiP3m6IlEuuGKj1WJDaeM6l74LVYH1KT91aWDD3VfUl+y/TGZIMYR5ZcSNlXLnhrUO/FFaJzEszZ
sgiyGDK7Gp3nkyCp/MBtPGVbBqFlkpIByl6RTV45ftPalbBLw9bys6dQeInLo1k6EQFc+eO2jb6u
t6DYPbUnT90UgG/pM0Wu56oy6GhNdPVNBEiT9Eqc4QRlFalM9naytkXG8D26Rw+ae1vyNUBokmxC
OCwsIIzazFdpgcWQK9OPXb24S02n5Aeib7MIE0hcRf8MyQmcSh7aLcS7WrcrYxoNIr7l8nOfZ5af
Sgz+DICmbx0ozYfYY0Ye7CEqpULNFO3LNza89VcCwKv00mzJ6uUVl9RYFeB3Ra6sJ4rbQw05YVdV
QPHEsp2UYcrUPvNXHPzpC8yMHOp88ETQuIok7jw7IaTA+AZiGbslIBHHKlt5t9NVu/XrZ2YkkLsS
OHX8emm4I8NL90WUfX7XGmwtsb/gLyMLgX4dgJEmLrZ51x0pEy9TMObeHeJxz8OTOuylkpy85li4
xajaXfaeD9uWwbewBNV7vn3fFgIUxM4AP2D+5pTbN2Z+VYLZrY3ne75bSlN/ZYih5AONO6eNTyDN
p0m5Edd6V67vy6XI2eOKB0PwpNb03dHPWSQ3NFYkNGC9gzbsW0CS6fYOpw1cfklAzkF1qRIR7XqY
uHF5O9Fg3KM6TQJX8bvY8puxomImMqEjEbst6e+nuhKFSO8vZwVShbOzzIqK9xIJQzdLD4P+yNuR
9Sp6zeRvZHS0321rxylG6oA7tzvqxr1ZO+Oph9lpKprKh2itgrvgjk4kHUj8Qt2DzXc+WJXUeRjK
Qhy6tXDqepblMkuEJ+3Rc4SR5ukuuTdQkhxo9aC4pv5Qokk9R5qvpyRdOZrruhKyiCCvQ2oWSF/k
TWbvKRf7pMzyOnRL9SvPn9vysRIelERjg2/zgOpevWtCV+stBbVide+Z8M6irdzIVM7s259p6fpN
CgP4S9R+YGwuL0SUFX0niR1gUhg6yVqzAWu/EtbA5WbjNiRFbMFJWItfloRiaB9YlSeYvDKnHNai
ygcBeRC5sW8YW7WtxF3XvEt1ewAKaUSIF5ornvBCBgSgsQkIASC3iK3OntlQeAEG3uBUR/VTHXYD
AXdlgnhDrWhy7uGMV4EtNbaxBgteenCahlERKIZO2bGZmyV3TR4iCA9dorfjSYpPUZSg16UuxxXd
NdmV+XMj0uTSwMXCz9kGlaYTB2L4ERIcPhWVAMprxcgsKWf5p4jps/5wVj3oZiHRwsj1K4lKBia/
gg+5+wIzufAipu+DQjGdtYqOIVrsV+COSzfmp+iZM6RzxYQ7VESukWvkjqS9wMJYAiQpJwh3QdrC
4jBJNv/9bWBO1dS7BEpgmIPL/Y6+L42iWUVuPYRomH32lMLyFc7CPsd7TNau6LWVRcofLToo/AIn
dEVB4WVt5I8Z9oh2VcnJ0HNAa4z72I/S+CQEpUCbhkQWh6+6lZocyLAQrboYahNYtVCic9wYUzsC
xt5pKv2LhINyaAIhAHW6LK/dhElBXV02lJuQ6EYHFVrkL0+mBhFCnowSPkdyaDSkXdGqRw3lrsrQ
1bxHa6pYbaI1TrLF+4cjAlfFNIYE6bRLqWKmDYo6aJFrJpXFh2prFmdhZEn6jFy3UjoNIvTeOFSi
hZ5fka95QdNTnW8aPXRTbdQUMUlAvhRfi56cj3KOATlZG5yEzEALtRHHD6Hqu5EXiPfpmI0bzfAS
NuTd+3++i8hfoO4GhCYISv766D/enqbwKO/zOnabIEK37UHRrK6wVYzPyH/dlvSXbmi2zwtRM00i
9KnpRUoVu/IJPZe7NxI7tWe/Nm8BU4FYiR00Ye7ziBEQ4Sf3YUSHLb/XV6vRk5j5MqaxCLCUfyc3
zF5f6yXKGAVx4iI9XVmZLNFhjGhM/rsBBJz5XzHTV/9xsIWRxUnYRYmbjCG6lPfqaPnyYcQ0qLVc
50IcBQzzv6Lmzq1ccF9sDIhSzvJmBMP1q/GOmSOGJRAMPEEKLHB6sNycx/PKF51u5tVRwutBIzcB
McHfpMiPPfqKELZlkCcu4GY2Eu6/B7c6hc53eI+B4aFlAFzSWdWDfuDIfRxgP9acrwXjBLD0vwuY
PR1t0ANgCNPELcUUg5h1M7Z5NKTO7X0uZFNwwD/EzJwZrmZA7udZgoEuuvfQdFZBc9k2UpobjiBv
q2e53OvpdkXqgm26kDpThrpRlZpqYnPk/qv8BH38poks9a1nyATvSqbsmT18PN4WumArIBNzOCWg
8jEfdSZT5DIHh0GduEKEiLIv+AeMRrrxmmmgXRsIm6aTe6am2Rqg9LoRAAYKtxhYSBE4SATnl+8F
FRyOQlETu3FT+Pdh3ecSTDFXG8ZzQQIYSytG4zzl3l64GA017eOs1I55ltUZA2t58uLzsP2KBLNq
v3rcguY+CHLhA09Q41ulbQSQc5hG6aORpABBdimpeWmJoU7GE9dGMIoEZZXrKEt05qegwGt2+igD
daSfgHdHinv/Q+kDHlhNH5bRqa3iPmVZqsM2qFqddtbtD7H4qAGamviwp2l7c8ibnLWaVuRF7CKn
UAutZVRU4iBK8B6JybqjhtK1wTDFM/Y7hk5f9LjeXsDV1BbEccrPBcyCCSCH0jAGAYo7hNtGEwEm
bQKdJtG+4lRRWFRQ8mnITu9g8kCOIonjV1Q7CA1IfOo/pfDmv+CU4/oJzKiJFlAzORf6CXWX/2GZ
AD1rKD/C5QcT1OW96dACO+ThGLuj+B38FrfhUfBVGsilEzRW2zl6SVuDIlxiBW9Yqb0J3l0CTHbL
zDJmPdz0aOd5NgqWkczKaNf2uxIDcjCphmDW2/PKapfetIpCOtC+wG0iRrtcbYNUuTD2Uuxmw7bQ
D02B8WqY4N6hRgDorvLddIFdI8vfhhJto7cB01q9fSD3WBzVUcosdobyYg5M79DX9jqETwOADolV
FgLt1srvS7oA0RRCekT2UxB3uVbBL4NuCM3YRX2/tXij51aRDB41ceQ2Cqs6jeMk25alsEYrtBDc
TJhBIFam1hwQ31xKjsvMKyJdxSnpIt9WvQKaNGUY77SkyFfM9JI3gBIkQeUY/PUwopeiclJwrRwD
qHZFUkH61Ax2aGYvKPjsxahYK5wsWhK4tzKwfUgGgabmUpwATzNowOjiigkaniTTCRtaV8yrn/UB
DIl28BqN1uCvGbArAB7e8k+xMzvpGX7ghUWTuIVO9eKBaKdGPBgOHqgQHfJ+M6xRiV/juSaJkxUB
hEwHHHz2CXutqCTfHxN3aJGNAMaIetWHDNh6RRv5FWUR48GHXxTawmC1FSOOCJsKeL8Z7uTxjzTs
PXUl6lpws7Ei1M11AhANatWXRy8WkhA0ggAvyTfbfTcAtCDV2lkWKu0EElb/IGUFZ6KQBKwBdncl
0FxKFGA2LPhudCSukKKYlSgi4vmRJmM4plAVVA/fyIA6n7oVyF5RNmlfb2L+WBqVHdRrinza2NxL
g1DQR02zmDDz/HLjqpQAT9RCcqfRvnisxNQyR8AFQjtqE1aKGav017Y+oquf8sTRdAyanKLC3EbD
/SihpOc7sXlfpHd98GLElugx8p+pJDAnA9dlytsgDkOq4XKNwlBroZRIqVt7MROUHa9asGOczDWk
zUKlCIIQe5tTolIHXORSUFE0upFHSurGx/Is7DAwlk3knaBhffosqVyx2wp/KTt4IW9267oxbWvM
KkxdcHf6jvpnat94+h7vHqKjTl9zqjC3Cv8f1nvhxV/InRkaTFSojDGUU7f9REQQqYfU/52SjZbl
IM8INmppUE87ga1L7M+VcPCwnNyKI7tHE1FzyHI7W5u6tvD+LlY0aeIfwYIwqrqHADR1US6f+gUw
+11McOt7KvnfVb9KG7IoD6A1UcP0rWn+1qW8YYgDUuWQN/RopNxO3KA7MG+ee3xzYOyZSFmOOeQh
tduCsW1Hra/k4FX05fYNuGYAna72j3XMnl/SovnYN3EDDiAkAc++gtIwrTCaEl2Qzfumso4pwK0Y
dOKeu4/Hx7VE7FJS+EL+zIxXaasUUjGdOwWw1fNZeUT8koXgXs48bB88vE5gPfKP2/teqnn8lDvn
IAqGBnwTAfbdsEGjaLdHuM1iz/bHDYaE3hY2fcuZiruQNTerahfEho89GuTQShEN6wdveOn59ypE
ZilZdCFqZkoTI1KzQcG2lHsMDzSRk0GPcHuoOgS5tFTvwl8dwIonby23vay5/r1H8xKLxjmcCh8v
epC2GSZbZ0w8iS/iuI++gdEZI0sAAUtmF2dZX8ncLPhIF1ue6TBcn66LR5yuqDzqEkB1odP3TF51
jhd11pTUBl0lIBRzXo2y0wVV50B3asJhQj9qTiKh7UHGMAIBY/vIVOWJnPK3/CpqDRMNxwzvkKlM
UC40yzWE3XRlrq/Uv4uZqau0kWK/l/Cdw/zU+naPuEZgkeCgIT4GgueQWMJahmz5Fv8rcqaxpvAX
NDM4Z0U7SqFTDxFV34AwllZJRRZce3zRfyXNdJIsj2VoprhLTmqhwRHsp/ds9La3H+VSpQ6ElaiN
TOzyAJXNjrAT41yKcjV1X5yMhve+VZ2CntYJZftJ7UzMrt32zDqgoVbM7gIcB0r3h+jZUZoC4Twm
k9K1nOYb9Tf0j6bOSI12l27TkbE/8Sn76HKwH0cVs25vfNno/5A+O1696boorbHx8rOyc0xZ1WBU
n5nyIlp7s7FL57Gjj0i5W2uEr8tKAtV6IEKRx0Hj/aXRCxTBx7xHhDMxaJ6RtVYySwfTeogpAsGT
YbxUYFisY7RI7aClyhhcquHKw1nAVhgIGcFkADwsSu1zYBxR425IxTJx+5aGxgawm7o6cRsoLjxf
NnwnkTOElhhtRnVnbqJTeV8WYPxVHd3YpUfpe0xspNTqQxhs07WWtCVNBh4CZJigSFFemF2LLuSt
3EVi4ppSjX7RDPmLYkghOszB+VGvQRUX4lgVDL94Zyo42cQ5wGVAjqnQTQ054H7YjkmcUqCUHtGu
vrl94f7OapgrK5w6njRkAVA7e2nKgExVq9epq6Nb8aPNaSY8JJyaKES+SO9eQcXvKu9Z1dE830e7
0ncAMR8DVn/2/UbMLRJasMxjYsXqnqMMJO+jV/kIQln5AcR6HpT9H57YsDF+93h76Yv29OfSZ5/E
65SobvwGplu3wEjFio7pGbARJ7FEn48Q7tKCZtvufm1s9DXzB/wyY7oMBPOboStmVi2IBuJxAh3o
6YwcTYmi2mMFrfWQMZVpYPvc1BQpreIr2FSuF9KhtWWgudlnXNHqGKi7Rlv5jEtB88WSZk47fFjf
b3ssqXaswQau9tvZ6Q+bFK21n/kfdYte1MTBYNZNw+Sn299BmbZ7dYV+HMfsCmFqAkC10gh7t9Mf
o99v6p/74Ikc9F1yDFh5AJVhbf9hlcX2CbhWtd2dxPg9Uxj+3ZGtYEWLLIXLKvSXOU0RRkfE3+zk
j2hBBC1UPRRJ5qr+EBW7kDTg9qs9JXlrQYL3UgdTB4wSDEXJPDlIz82YiC9DbSRvmWLGfMWeLOkN
0EhoIEfXAOT5++F+rGYAnEBDPJW5Te1j1nyVpSxSk8+qFrVzW4o9vf0xpjs/+xYo66MiiKnF+DPn
7TZ7EjZaRTKXKETdGYGE+AD5C4sIpsaUwkhoXMZr+ZFrGn0Ad0DXP80OB0IKWujSdsiDFEl5U2eu
HFu6RksMSdCtMtsqTyX6NTfS8KRaxanUD4q0JTmNSvhmxspBL0UrmG0HADzAiSA7mzcNK4M/yFre
ZK6w1aWTXNIOTDHHAq37A+iWWWOJu0q1U8OWG2fMaf5JVkKJpZsHJSoToN9R2AII//IYVJ/LxNeK
zP34iMDFkPzKnmtWOMHH7W+8gMM0IMfEeARkPsiVcchTWRlFHzsFAI5io9X4XPgFrXGbCqSi1YIm
OnpZNBZxJGNKzsbR1l4is2GFFqwd+4KlAkkX0ucgYSKadLVpnbSotaT49qBfzvbu/ixYe8DWKZyU
r5eVnsclnQ/KEMBlwHKkE1jHyyMuWx/cIdqQISSFYwIX4FAmVE+Zdld4GEVDUvjadM0pW4gu0F2F
Dh14oui0nEcXyIAJUiOKmduJOUbPFQOhciOp21zzwKSepQMlrcJtQIeeO5N7m7FdxeT9pUWZPWw8
LnxsuB4Gxl/PjF0rFaGHl481eJ74inKS8JX2wDFZqeyhkCSVmW9SOFBg7O+6IKdmBtKwOy/STH9T
eG0UWYBypEBt9TEfwUPXNOHRVAKAu6VQkV4HTdBeSY9p40z0q66iKoYswGaQTDryLhZNasqd/+Ll
svZSplVbOQkRVFdp09ywb1/vJVsGKMU06UmWALKds03GGDdSemaeu5nPQt2WchzvaGXoWshTJhQf
8juWI+xlUB08dJhA30hM/+jeCkcHnhZQ6RBkXOD5vL2qJf8YDVNYD0oacAPVWTJkwqaXmBDEXVPN
N8TG0HOQnN3pZNP7rN7zXWd1xAODvT0qKwngv/mmy2+PcQ9on4RzDo56lBsuL33RcNWI+jRwrbdf
g53uTqNV78CMBN4zHAS9nybST/PQfcsAKcQnpeyMCVWPbO/RzjoeJ8KsFpQw78hVYc7gI8bunM8p
O+cYOJBibNd+v2fntXji2u7hwUwDpFCMwdrndg/czkmhmJ73LBXvacfRfbSL/Ae/X3F8ru3dpRjl
8mh8L9MMlMa850bUbB7fVcDEgseUJeNBSdbm3S0k5C6lzbQPzwoYngjSeGcNLN8R8OVUf/Lj6XTC
bB62+/5EUa3f94wexz/Rg7YClV14GZfyZ16ehIRwJ07yLX1TB/TkfEw5aGQn1YeHVxGZQB0OFVpf
WEObFT1/reYvRc+cPEOODBJNoonnqPkfKbqPNH1FxrUjeSljds85z3kCteI9A15fNOgDXaMoXLCc
kIDGYFSnp3KBNvuAQtd7GPWZCc8JxlN9I4/Z7u/QOPR1wtg6zVorRl7nSiZp8IynYjg6FWZnJhY6
b5WyEZ7B/ED7egd+UDoId6T4qPXXTltxfBe/0NSzCDM19dbOvA9PLtVRGFpI00C8UG0S8qIM2Zoa
vE5umeLUKj/1quDnnB5uGDug0VJBAAd/ZCcb42jQPaZ2AVCwImlJgeBcVI1MrAMItC5ftl50Bqn6
/yPtunYcV5bkFxGgN69FJ6+WYUvdL0Rbeu/59Rvsxe5IFFcE7mLOYIAzmE6Wy8rKjIywqXOLylIL
oruCI0WxzdBB/9yzT7mQW0OjeeMKCL96KQyB/hxvN47UPE24Fpx79FcYziZj58yNPFZRVHxh5wo1
CN8ExwbaXhROMN7XX4wKzkZ1Ja5nHspTxwohKaAxiJcAUxzNZM5lXNjzGGCogGuAQmM73u3P53Bi
7yEAZIZ6BdQQUI67X6w0LMqK9SLHCsX8knv5JkPbAnG9SH9uZ+JEoTEKqGUMB0+OvyL5zWtKlvzG
r3t0CsdFsmIdZm8LwVWJvU8O/KtZVBtg9p05VhNZqaEZ65/N0YK1fOu6nIym0a0B+klfcwj+gPb0
z5KYS4LLFmpw9i7Em/Y0E+3+NcmMLv470yN3xeSoqJYNTF+vtPoq6q+N2oEuTyCaYSwVHZ/weR78
P/INuUPiNa+JpNLU0kSWsFisU037ncnMTuzeuy8aNsLNAkgUp/hCmTmW5ykLsbf1WqA3WctoUV6q
RTHXrT5pDk5meFUBczkGPfhMCmacyHGsAEl8VvcqQRXlRVCuAambcQNTlysoRxjgVoBeQtF7NDQW
QtNly6Mtt1plslo4mFCOxDJpl/6+fIk1wVYLm5QhLlgHhThI7tlgJuU/miwnyRvKf8+3+gTgA7jB
m+8Z3R7A4zNZRrGOpVU6c936vOob3Lb9BQmCo9ozMeYQvY532q2xYSFu1rV1ciGoCwU9yb2ZHesN
zaw/BCSShG2XzkQxE/g0DIxFN5OAZuxB4vPeFtWWdJQFoTuUNbc9YRi9+/5ev4bITX03C24O5DoV
td3ZG+XUfdsVatqDvcZf1uWakaxg7dYGutShv+XZC+QHvB5Q9lALXU7j+HXt7Rn6GilLtlw3Og0A
G7WSYl0SKK2NN4EtzcQ9fw/Ih9m/mZHR26Jzw94G7bhrgZYwI4qBogeYZgjCy29npe6Yd9bXSlLq
P+f93jhuKDPcqaeDdt2uFyf+09tDDlVd2Pq3pA2ilIvs8nwrTh+Nf983ZsmPOSntIcDtWizopNED
cCnQ+wkVbmAepZUvLJMVlKWQiViyWnjoxG12RjtG+1EeqVjt0DXtvjz/oImE090WEkb3DXIjntcU
WFJB3pb2G0NB+lJZcHaqNaViCYmRFKThkHuicy0H7jDVOE1SfnJ5K9cOCe3Z5t2JOxaIECTs8UZH
L+WYrZzuxDaL6ciFcKi8AiuE2V/YF0+lrw34n2wbKsH0zImdugpvLY6upS5mlah0E9eS8gXaxrvC
CLW4e0dqHiR2/8l0oxDBDYTnEtKZ9ye2Qoa3FjpMd8YbXKSykcaf8p0LsKOiN7uQxJrk7tHkIPlm
r4N/MOxV5TzzDUMY9nBGoNoK5P0A9flLyt94qKoT80hJKix5afYi2A1obuU7H42jZizyu7G/RIHd
ZG2JhHShCnMlyYnk3h+MG+pjiG9wFY28llCLdRzGsN+ZAsl+EyCxSAIgnqoGxsy9P+khMdnI9aAZ
bdA6u5/vuncdbKfOtSIqMpziNej1yHaBejmw3toXedz2qseBi+otS4lDabQEspTXmQmfiuluP2IU
F/epQrtt1LtWJZ3A4KHIC8bfyC2RE607BO6h6wqNSTyNR1VuyeKJL6I/9fk3TBRjQUw8sNSIuC4G
ZaT7iQjSngn7Et+AUqgRhRpTkjdOjXfxzrKsyAjArusO7O6zqomTgx8yyWjMA6x83L7cFoIMVgYR
Hk+F9hI6EijVXpi1rn8I6nfyOaezO3lHIcj5X3ujFfdA8J+1AuxVK63d5Of4JdDLjbRItqLmfuQL
btevKHMHHoRUDUF9Xn064CWfW/KpM4ZeIkgX4L2Klq/ROc+dvGKjsPAsqj6FtOYdpFxnEsI6K0nZ
RcHG+aZW3BxcfDLKvbU6uv08V/DbvIZVl1ON6/vW/RqEMtEHMtyDV7zM42WnSmDFFT39BShU0kHj
QN1ZOxlt/jmxTt1lPSfGNeVdgbUWBB5B5yCge7/xlDQolQjAS8tLTbc859U6Zt8kbu22yRzMayKn
PRDeIZMP/UnQYY3bgAMIMPUhRyO91+gexO27rUdA+aHuoNUiqMx/cnfCsYD9eIB1gsdhNLQ8ynIu
oDwrqRxd4L8ciXCsngLPrihGJb4A1ekVOpX8ltlPtol8zYWshciraDUPlbnH92Bs5NUxuwJyvejH
xkt/NM8og2WZ56AZVSlNMVww9KEBUa8wc4ENvvnBCodMDAwwAnjw7ofcQkiACzvOt+pyRXFqCYJX
vXNf5P77ub8afs7IDuAq6JgEZBqqueNiOssD/lsKVGgFVaq14P1Dwoevlt425xYei+YH3teeW5yY
P5BZQwYD1NaACtJjv8FA+iNogbRn1X256ow5fZmpzXlnYOSB88Lv7LiCgWTXr2ON/QFJTk4Q7xFF
U87zZJrTAxoYyqCrgWT7aKmyGCFAycMej1aG4oLW2rhfQcfl+bRNlFOQmAafA3w76IjQ6XW/I5go
ytki8yPrtdABECs1ifigNq43GWE2eFP35FgDVf4SQ3EgjvXyFZrvq9Pi+VcMRsbb5fYjRi9OFwAn
p67wEaB90fm+hfLc53MLE7M5EAthYyA2HXpy7ofZsJXENAUaeJkWF3e/9DxQ52YHZ2YXTgxkILJD
rAKaDKglDJ9xE5vlsR2mXYKB5HX0KtGlbDB5PtdvMRWB3VkZDaZWGN7lywGhpOzresVtbA/CrdE1
ZLZdcuV6E1BgUszFYo/FP7Qz3YxtdCdWOZ+7feqi70INJMiN/xb9wQf3i3NmCryHlrNN7RNOBBEu
hJKR9kAeYhx65ImnQAcSPZkA3VeQ2/CDY9e+5ZC2ZSuSuoe59/jDHoFDhCF0sAyEjGDGv1+8WmLD
LBGT2PI6H9pCITg/HBM9Np4aBuzMRnlwxCNboyXkwVnbQgQ5tphC0vxaAauUERW16dmtVtFfzzf/
w66EMQTRQ1pSQdOGMnIlSSx1heQBH1TDWTn1Z50X388tPBYFBxMD8AHN+Mj1j0uVKRP6NcPUwCkC
WOGiJlRfr4yt+oLhvLDrNTW3GR/CUiAccLwAsQDDMuDpo7Xi0sz3gpBPUf6Gw1rWGgU8ONDgIpHM
Xm00BMPPR/j49B9ZHK0Y6vBiG1BcaqHZZ/3pEM+sVU/98Y2a9J2uHiryvVCDL20WfD6xekPSD5ca
+FEGhsz7bZl4thf4jpdZeN1o78rapsD8TRxW+yhNxde+5+oND8cOAwWYQkZiGWA4PDbu7TleIsp2
22QWbyYodoPCWXBVtHenP+1MRvkhthxZGr3c/UhBmlGCpcr7DkXtVNHk1M2xfMwNZ5jeG5cs+BQb
14ORiPCdGvMLUSGWbGuH5/tjzsz4ChOpgM1tBlRIOlRTHR+JaEUPwJ7+Jpw9z3hu7DEYGWYO/XYo
MshwWH+3+s2gECcKAY5Hhu0vvsvvRvSuFLtq+VGbJyh81fp/YG4gnachFsKDpnY0OBEijWUK3KUF
3KtE1t5HlhgFr11A13VyNBFE8DNx6mNeCwOEJfgTFoEkHMv9qtE2nxae0+QWqmsdAf9cGho0qDz3
ErJWaJTlz1B4SzTJBtf0qaSO4U8/F1E+5p1H3zDaObUX9XgClrkFroXK2UINNo1I6apqCqBAK2jP
J3nKo92OeDTHqSTVdqa0uZUbziJch3NrOOVGbn/+yGPShStziVjkVuYtca6JtjXkjNDFWxtoC+5F
Oudzm3QIue+iutH8jTymUAQBmzhVbsXKVhDN+kqx2D1+dMjslVIANkvmUoGz22YUo/hSKgQlh23D
JVuG0voI8NMLWicjw/9KWcLX+ySqSAThzBjAQMJQgcq9ASojzB6Zh2gJgweYGD0YSNogsh7duWUT
AIFIRYXFOMeo1UIwHUigpbfVsln4zaHX52rsj4h53IL0QCEBUDbO/l8u7cYnIIbvQEBiF1abX0Gn
zlrhRUBKMhpg6v5OJtI2XjcN6VeywSFR9Hz3TsQzaI6FPwJjFo/u0NFZoema80NFKay0uvpgBdHE
+hSlROZn7ExcGSINalBo0iGieeD9AdgvkpkkKi3fP/bcAvzB+RYbCayc7Ux15o92arR9/xj4ATBE
dUYe37vIiWQVhdy5RevgPTM+gTOSDGflWeetD+0c8rFikX1RwTxLYtPZx6qqH0/5z/qaES0gzczA
p+IPfA5yUTTwlPD4o/PbZ50i2I1YgtxBdSODMqJMjzfeWmp/sbKLkFRmr6yDcin0CxaSgMi3Uxq/
k3/Dax7MOJPHdCT22u3HjI6203t+3eRyiUsVfBHrz0avAXMlvQGyLoKKB4EKJ0izdYmgp0tbz6Vu
JnwZVBexBxBooteVHoUoTJGKNZV2lZWLFHQEFA5MQyk/O8rhkhnvACAd8SoekIYI8O4vobyJOLui
BjN9TpgFxYLJc+mZSk2KSPfB1byAgogkEafX+cbMAKYGfQNaRuoPubm4IF7i1xUosd2352ftkWIa
NA3o72IH1c/hz9FVgce8X0kR24IKkYhHm9I7s8517ivQpEWIPjbHBH1Dl6pNtulZrUl0htuHoEik
F1KsNcEaYPDK7BgtLb5t8DHp4MT2E93uvwO2n7nI/yjL7+fw/ltHcxiFQRIwDt1aBZp3cU5L7R1V
gwE50KN/09PP8TrdCeopVBFJfD+fqEf+jdFEjbYpsoyenGR9iyfre6huOx05S3BHa59D8vS8Vcj7
xSNvH4LJqJa6u3zM2H9EYsM+2sWR1UMhHc+vUVKKUvg2ljOhRZjWhCSAtloE+GGQo3fWMRxNgJKn
jV8zZocpHU/5rdXR6Yg4pZR5QWmtst11AuKzEBxNyiJCU+fz+eUez+H9+EZRGiv0PO8VGJ8REWOv
vXcqGM70Hq1iJeAXurpBlvqTRQY7MhU1J+A7R8/wWoW3JnN56sdelNFcD996c/2B5KcVM8Zuwfke
b7gLD+b1fnEMYcqFP8rUEhvO+UY3vHZA2UDTZ/lRH2/8+8kYnUqohXLQLsIHONk3A1ZiCObxm6Di
wWD8FvjpAPwMnblbf/J8oecfjhDYc3CjDl91M2zKcxKWZigMmzBfhnt6eV9SX+XSN0SSfnxwEtCw
9t7ecSQ0wbRLAZ/2fA88ooKGeQezE9KRg3jBeI8Ljqewvex0Fsx3IdlCGvYcrBxy/OG/zeMyPJno
FRRU9pPffS9+1VydK8o/dm4NXwBoEhgpBhKbMU8GBeJQ3o6iznpdX/dbb/3JGdluj1KVR47p2jTN
nX7qyGr1USx31iqEEBJAv4c5pdRheR9O3c1XjJafCUs2sdkQ88CqdX4B4QtJKm/mxE0dOCwnWB4G
PWDgwu9XG9CDVALFUmd5vW4Xkh4yiv58PR8DrKGW/s/C6EjnhZ2Ibp6BhSwCPw4ExjgOBzcwHUbS
BKgYiN2c9JzwGDvemxydXKbzWwU8kR2owV63WxQLErLuDtfr9t1V9+dse8YVr4Ex+tiSZU+W9tIh
Z269jFSTEF23EoZY7gq3HVFeFiefrPR4h+ZY6zdWv7XnkzPlWTkOPR5oyUR76DhDyFNDgTbCYWtA
bt0IB79/T3ndi+SZZZ60AyZDvB0Al4XS+f0y+3bf+9FwplLkwofUp4zgihYBoCh/n49oatcOhXW0
0ADoBdawe0upzaV1pwQd+qWVhggCGgZFtiE1MqD/L0NjevmiwdyFwyFVojebXZc0qGOuz01Mztq/
sYype5HjKdKK9ztLCqAI6WwiPAyY4OKkc7W6mUkbA4zrSnAU3KadVfEtHlgxzmGc9Gg5cpfPRzR1
3G9W54GMFyqGVCfBkN3gTaWgzp/McdlPjQXqdAhx4TqHjqL7DVDJLJ/QYd5ZNRhLmRDgUWcHIZLn
4/gDQ4+d462VUSDUSG3DZjGsIFUEkXg8Tq7bPa3vjZd0UZNjuz4ea/Wt1t8+eJZ80ERDf8bzT5iM
BW8/YeQ6gZ2obT7HBky1K3ijQCsMOhnD2B9xVZkgk+EOMdl86Il2WgBHEaozrmNqKZF+V9DGw8rA
N4yOdMeic/Bv/1ctQOJJTORghmJieiX/WRg8+00kAPkm0fFbDLAIgFlwNdF5TZk5hN7/sZL/rIwd
hhCxUhHCiucvIvK6TQZ0wn55BFmmZx2bly+egDCOQJZF2yHaG+YSPRgz/nFmqH+8KTdDlRpfoWkZ
H1EO/lH5EazQMZ7vlykTKOLh7fffvMqjc8HUbVZJTodzge7tIhYMO5OXmTKHF594SaNYCEwPaL6R
1kCj0P2qhYHPcxVb98C7lOCWSYCyRfO5tgy2RN+w0JzOV9JHqi7mmssmspt3hsfVtYFORxRKGOZI
7prihxesi3f6JavBb2NmkAZ/ST6fT+lUaIEgkR66NXGp/UWSN6tGM7lfcknRWxFATF2s8wAF+NUR
7+T3wJ/J3gzTNnY4sINefrSg0ngk309r3GVxVjRsb8ng/6vCU8WkWsoR+kr5B4VLV1E217Mz+di7
NTlaSb+MkyQquB6PvXUHMlfAhaB//s5pZ8OxSFSBYpJwc5ihv63+MFDUhkRkKNDTMM4FNGwcQMJa
7q0+MJTQyFqagHNTi7iLBz5DelNVEHaaQ2lN1B8YhAz/rA5X8c1SOhWE5ZXM7q0azEQiiWsdIGKJ
V+vql1GV6MV7YUABEF1tdvF8D02u643hkRvNwzqj2RSGWeXFWzEsCYM3OnlzOTNfgXDyubGpwPR2
lKNNlEg2aA/jwZhzaCiHCD9pYobtYQ5b8kjcihfMgOyj4QWgbDGudgRorHUiTuit7bZQ1waySIv6
nFmUbqKLUfUMWrMY9asz9I9DBBdRLVLz19er9WHmkpocMNg2BiU+HNRxby2T2ZzXKEpvIVPPyUa5
4Fw1VmcrK5OLeGNmPK9FUvFKBzMxeIH2XUYaOIKYKKqsvJbs3BGZfCKDJ5IeRO+Ri5GGq/lmsxYV
4wFZ5tIWQ5ZLSj86+nn/+Q4J0/f953J5XIJcxXCoWVzy440vAcyGkhlydCijyqOXVFZVcVWBdtai
e9aihFQVuDkv9yjRhw2IdDuK76gHDnpE90NLoNeU5ZXfWIhocBOLqvLJrHETk3i//IkXXxdIhQM/
N2gonhaWTdzFxwo0bQdJcy7Pz8pE/uX+U0azDIRBKoVO0FivHOH2IP8gjIEHHCBEkQmk9JJempc3
9Mjtiv3pkM3hVB9xTKOZGO7zm0WWKSmKuwDmZeva/aL3X90zBHTooMskR3HzdeH3Innb7cCiTdz3
X1Trn49/erX/rcTII/YBX4hBiZVIu0tU7jNpplY+sYvv53fk+Urwh0kOjwGmWq7VxtXg1X7oviod
8qJDJ2y5WamLxbesKzMud8LZ31seHVe5ohspT8IGgWUB6ikaL1JNcbQIQrEhiFwkkP2Hpsvsc+El
jNdROtttPOzi+zvu/gNGN2tfynTfBJhbjlyD3TuKMa525hbLJeE1U6eNVbo6wSPORZkTsdmd3Ycw
0+3bgBnsrmuEZuD5Co3zz9G/6DZZqa6+oF4WaJZ9vo8mkvv3RkdPpYiS/IhNYLRRhYporfa+/axP
5+BwTlbLpSnolxDJ65jQxhuCQ1IxQwkezItzkenEpXT/IaMHUyc0ceL9+ZZMH45zo7+/l2eFQPEX
LydRPfva0YzXJNps3qDpuYMPJ0Af4O1kfs9swbnT/bdFb043q1RZksTY/NTi9Qq+iwyxlagaS1sr
1652/JH0jS6hyx8KaNbqoGiHmdM9+wHD8b/5gKqtuyhysSrsttTARIboDvcHJsEjy5aY6eIFQgEX
XV9hBsLtwTVnXtCPN/P9YozcW9fJQlRTsO+ivdBu1nJqMaA2sWPVz2bekY+cc/eu9K93/GasvqxU
rTK40kyPUNLb8vp+qbPLF51Z7VQWF4k2t+lnp3fk3MBcn1bQTWksoBIEg9GW7skh9RAX4F15BNxp
s4k0OO4VOvov31DxFI9zff0TaeT7KR65OSmwKc9jh9MOUoP1AFQAWoFe5RssdLCGr10Puhovl0ul
yaCQ0LmODMq2UEjfpwQQdSz9YjGz7H8MWk9c31/R/2YtgjjKnLwePmrb6HvkGnG3I/15NL8IHJ/3
Ap/vYLfPkYH+PRue2P3bIzd2e8WlomCwC/7EbUS0crM1JPTa2trx2B43hDpgKwBlh3fpzFGb2el/
TvnGsg1mHTugYZkDUzvyVUaXJmuvhLRP0BtJzerP/e0EbOJu2cdwtzwvEjdKYS/XrtnHltsgHiRm
Y6BE94IhnhxDm1nUiTfbvclx1AYKUioIYTLV7K1tCoa3shf83l53c37zMYtxb2nktsLof26woVdr
u603IDLe72MtUh1ib8wXpNxikew4/YRttJ5TBZpbypHTKpW2SJThRImRWRamjY77KFfDfkkFc7fV
RBnqfqSj+CuQ7TTNFdjqTM33yBVXVEYMlJ8w0OXxRVK/5NNbAj+mWb8H0BusZ7YtN7iHhxMDRmwO
AkSiAMqx+xtC7sLC92NESfx2fa2Q2sxU4xhsj/LZa1TTRUbnsHSNcs0dUbWABCYog9X4MFxWC7kf
MHuzQM4JyAjm5OaTRqufOZ6clz4+qTvwUARTt3DlZCn1wI/axhfZIUV3UvEWmJmKyWW/MTtadrQG
RlnEYSlAT6WJaiq/RV6q2pkJUbfnh/cPRfVs0kernkDAL6wV3BsC6Q41BF5QJkHwz6qfMbpAsfT4
zazPOXbBEqd6t2M1FH+hooM6EWvkr5sLBxgvDbKgmvzkJTmyy0tlvPk7YaWDJEg7oE2A3VIbsZub
pGHun3356MZjQ5dteT5qICHL7qqAtiiGm6vPT7/JsBUHQDv0aMYVkcyOM0+Rh7AJGSlpiFiQjbJx
+iW93wGRhq4OHT0sixjFs7Xzuchm28ce9wIk/WhFlCAliD6rcX2pz9iihrwjSiV0qPlluaxsKldp
O9pBjYnEtBRqz7cEM8TH9xN7Z3FcaMrimml8N+4sjWJJ8OP7qg818wOlYTPOmHr0rvemRqF6B56q
ANKgHUJ12hT267WsrrfgwkLM4mrZzKkatvLDuFCXhYcZ8l9jhB1TJ2VetxgX6Me9jKDfVZs5TRPo
SYwHzmuAiSqgMRzlvL0C3X5dj0Is6DWGpvv3d2cBWoKeXLq9XJGdeujndKEmfBSQ84NqG7hdIbg7
rj8pqNm1fun0mMNKbwAY+9wf+4WoFQZwvsmSqJavN+TXV+fivYlbGGh6Ho0RoAlC28K4j9kO8KKg
KqGz/GrVNXoqiaAm2hUlIF3gfZXKLxA2kDidSyo+3hP3ZkdhZs2yLutlMIvMqY6fTiHI3PhQH1o+
352PXArCvaHRq9nPcql20a1uvSLJFmt75EOC9Rk8eej5U9aF+lmYe08vVAbZxhC80vvlRmfXK0+z
QDdsWokhLmpztarNXWacShX/rRLjRBOadOi9nQOyTG1vUBwhXTZ0GYN85P76FEvoD6WC20PH+BSv
s8xSPCNo3JktPvHQwKTcmBnc8k10yfBFpuQNthu7qg4ZRI7Mr5CYur4bClW/p1BXF6WxOC0+Ai00
ny/IlCtEPhCumIcoGPb7vWk2S6M04uLecmxHLZW9zQGP5q8pLkI7pDxjbOLhANUGFrrgkAMDSaIw
er0rto8qZIK6QLyh1ilI8rAFKDwejpL6iRrdRcYq2oTaInuSm3NYqMcE773x0WKydpHnVYgErxMu
xNdURLAjIcvL/hZwW3mGAKScJZ6Y8vu3Ax6tLGSaldqJMGBm06KFN11IkupR4D/OOdKhGnrJpMPz
BZ3yIGhAghbNQGqGp8go0GGaOKy5kKkt6QKXD0rjxMh4jVe2tWVHS9zpz+1NzOqduVGwU+URlTkt
XVv8ytfQEwfOTSZSqeLFcU27nGHVmNitd8aGv785KHzYC2VYYGy8KlFGF2tZfs32pTNTp5ucQ0QG
A5IXJVs0Jt/bUepS9OWkbKyWhl6nKARbuYE0g2t3gl5lObVs/IghPBiso8pVTIHvqLlrfNgZo5sV
BwWKCeBXGxC1o2scCFURSkxKbXktxOxMIR2YLKlVdGGPyWf2yTUk+ny+kuJE5HBncjTqyBOZtLZh
kqfNNH+rPinmk/fU1FvTMWEyzQuIxyzd9o3GMreakG6z+JCCxzY2W2Ub2q9Rty8BpxTAefsTKCX4
Xldyq7bdNrGPPP41VByhb0Zj8YRD9w7qArE13F6LIFSUqZ5shrFZpaQ59SsOVcny2wdr7iqm1ay8
uOGXKHzFzVGsVK5ZCgV0621I2+ittPRWmV+D46RUQewqdpvn0/LISiiAaoCFs0JTE3r7hJHfqNsK
NZIcJRM+XfenglEpo+L3QTe0VCXuqmpB5KxzMrjZX2K0YF8gyfn8CyYu57sPGDkRJB66kIs9pD0a
je9I9Nu5vyhRR7VZiTM7f6K/AIPl0YmP5hAEXX975OaEcXRasiUuI4vNDIGkm1pLN5xm+PvayI3Y
DJdr2VVdo19Hlm30ELTdcqptRHjCnqT3Vs0h7WzuqJl7YyoGvPuqkZMJ05aqmQ5fBXrLq2CTLWCz
A3yW0q8UiPoKb125pppaM750wt2AUwd6fqArh6LzOM8ViakIOuGwteJexBal1bhCcISUcoa2Pf/6
fJUnDjwHmXlAZmX0vkPG4N7noAArh0mTtZZUUt5rjdcp4cXWntnNE+UDmWOgTQ3OWoC/Ae64NyMo
icvaMmD6UpgMWplGaGtK62qgakprkktWj/IqqvRQEWsizYMueNeoYSOpfHcS81VRgLsupxapqzOc
8XwGpk4a+uoUgJFw1tDhMnJAvuwwXdBLreWjC6o18mjDCyk5ZO4PCy4MFCvBKIy3dKHZlJplpkPP
HLSJpynkEG8+YHzUI9+DQwZ0PHoFw5fx3uhXzfkMyOF3gcrKAryuUJJj32qaRN0a/2cuBzdx0sEC
MACmgcUCk9PofmOzGkrtOZ5TObDryBbZjbYNFsa+J/Re3Dcb76VY+qvF82mfAKFh1DdWR1uibHrw
ObEALq1LIwRiggS7jHDG3jgfI/OnJJvG2HxJKmCtzXLVbi115gOmXsd3HzB6FGAuEJ7yw+sY9wBj
gNKn1toP1gFE6zRzr07NMArfUE0H7A1ifaNrtUtoSnQ6GhEo+s8EFCra17g/99GiU5aSPHfYJm5U
iLNDsQWvB/RHjZ/HIkKFuGiZ3nIjlbtWHwFgFEi+vRBR+7pcdrWO9lhQJ/6c8gAjnZvWOevD39/4
csmlMrmRYL3MtuDghN/k0PhDFEhYdRzI5vUKxC7BQnJV9uxmO1d/vq8mSrRgZgJsG5I10iDQOLq3
wiAQg7TsAK2SjGzrMkR2fgEEWLt4yYb2xhH2fb1wStLRM5YnFvnO8HjgeSOBr6nFe8pfsMzKEQkr
byS+JgmrusnM623ijYhOGmiNAJQqQAdydDcpWVpRco5nRclt6k9e+c3bszInOj4BR8fLaEgLyBIU
cSF+d7+WGV6ITKngduDIa6c2unD1v8XfdsMYYLtXBSMj771Ra7Tab2Sz+WCM7dkEtKFX0w/c0tmm
1jdvaHNY6eZmo390S0bnIdu0vPTq5m21+j3MeLKpFeAlkPFD+BnMQWNNMymu6cZP2M4K0wPoKpVM
UwJ02pQQnEHQ/HyfTZSFICVyY2y0z3I0tdKSB2Pr7V78CDXQrVtEOpaLL9PU0RUNAkkKnOvspZl1
2BOvnzvTo51WK1wFCCbTWayZISzyyKex/n7dDiqA4atirj6opTDjwaa85Z3N0YZrijS2SwE2I5K9
SuTqL7fMLn31Z9zH1GOdBwIbAvCgTAJQaWQn5MuC6mtMa4IEWKwlqog3Byil6SUesAXiL9sodfka
admeWkov38IZtBfnOTmfiVIYVvfmM0Z3Ym37duc2+AwQxjPg8d2VmFx21V91fk9Z9Sd6LVs074Hz
dXli0E8ozGyvYfeMHmKAoOOXiBYL0A2Mlpi3iwSzgJPXJT+Fvyvk4/Pt+wemfTSAxwWL7uxHBGrv
9yimtkVrAc7xXi85rd/wr/IK2H0RcIJQQ7nAzPVgmeWaZFonlEYU7XcQCQC5GvVSo4GxhHpQh9TJ
3CmeHvq/Lxvdy3gCZ3TUlq3lSXSxDhxB3glyeHo+/mH+ngz/D9t9c0uVjVJyTJrDiM2+saxTvWYx
okt0LcXb55Ymh4N2N0DdB0nocW7V6dC4UGWYaNd3T5mMXntu7sKfMzH4xZvBcEIh1L5dtdZr1akR
BCCwpPvU+MMEbaIl2g9FTn1bnVCjfj62ydMq3AxuvFZsS/XMn+Uru9oaHPrMEvPomQjctUzT31js
j8WvsgxRVZnLrE0u4T/b43S5GHNynVV1a9WisGigXal80mKvPx/h1D17M0BpFLnRJdWCnwib0Ul+
SluT2gvjGb4baf+BGbScIAmPnfKgJNcWIPCpuba10tRR5fLT4Yw6PRV4ej+3M/XYQbzwz9Boq0R9
AB4VtmstmSn0KEa3tmDnBDsoITEat10AhwMPyTSf/eV8SU3BvFfXKE/ZAm9kUrt0WP5VaaOZHTxY
fTiNN1812kacADC8QmMpexQxz2whB4Yb5gBKlsCfuG4WHLqa/8wpmZuBEk68tTEdqHqghxB9m8Jw
sm5OTgRpEFug0BVdpOWhYT09yw5d/yrE7Boa3jMx2wQsHtUdtBqweAGjPXSciG5jCq/+DHlZuwBY
xtPEnMQKEOOkgIhe/82XaO1bhZcSTC6g62h/xUjtOTAfzuQzJ+/ygRhjqJ/hjh2fHEGoFQjXAAWc
/UbO1WZ4LeT0pN763IfEG34LER2o6vTKdWbzDeHieJkHErOhqCbzqN/dz7brsjVt1w4NsAetJkgT
b6ldSqIX++LO5FCmcqmgsUTeDCq2KBKOKSLirq2dmI16S2MuDEhNPs0Kxe6YFJdqxgdOBGO4QSHE
gyKhgDh5FLBwgdjndoxahr8sK7XVCiDg2o6Ex7mXDUtPOCOgp9HxKoCFgUei/X7+qqDgyyBF0K9A
sWSrtL0t6kWJZLABemNGJmFWsq6a9TbfGiErUZ9Zy9vXLmlryqTluBWJMzwMSeDiSKgJ5wqgka1F
KvlpObcMzlUMYUP0SMi8Q2gH4Hc14aExf5REpwDoKM+Qh/DCJA03cil5oi6mvJLoSYTs7XcQBjZt
QE2OkpFglRNPlXmB7rScr+l437qRMEiOoWNZH1pKYyOugGQlLFeCdEGBKARHnKDr/ou069qNHNmS
X0SA3rwmXXmpJFHuhZDULbqk9/n1G+zFna6iuEXs3Blg0JgG6jD9MXEiImvog1jd9qw3zlLaUeku
1/KB7uUxF4NjFUYVZ6kh50skFcSCd1mOOsoexApifJdmjVK9arnW5fddHFXGdmiAlnSrmkoFnnY1
AkaU9VR2jIFKAmTJx7HaianqTzUE0VePosCXaE7pfUlwMloHT7gDw+ExHSNaH0NFCTWzmhihSaWU
IJzNqyhGlGfIID03VDlq7ocmBmi/GbhcOo3UbzpTZsWI1owxhfpd5HMJmHhEyre24otSuBEqfYhA
61TyiZfLtMu+FCUFkp0MoxxFn/CPRxBLJX7OhSfUB+TirKa9IW+0AcT8Z61sQ/SUjZXEEbERy9ym
tUZHTH01RMzU+zRP3zMwVql2hIRB/dXoYlB9yXWbBmCvYjWXbdpcNvpdwHFK/AxGmzC2Q3TB0qc8
icWkJFWNTjooGqSxeuo6TYk8yC8EaGNDDQhN9EYyFKj3VJ2BpHwQtNoky61mwkOQ9y2zKP5cNqRU
Wvy3MDKohhvQ8LX7IuiCfV0hMfJNAyGi/a7uqBKeuLZVlTf8TAF4RKr13XsjNU0D+brMeKKMjiMZ
IGYo2mWb0tzySxAy22KaG/giI9aGU1NxYWi3YyyqbpDTKD60ohFCJ0yU/UQ5IEHDRXu/8vnsyFEk
xFxcIDp+FB3me4nJLUfSrssHe4zyLLD53K/L1KyrXElMvUQ/MOiv6mysngKoG0oxlFOMPnssikJj
h0wrIThCxYFypsyhPWojZYko2aqGSRJIgWRFb+FbmmDbQF81A1t3lgl2y1VSui9zPsPkhX2jQC0V
Xo2A1rcm0QeCZkmDI13dp+U2TXuhvAcDAdUA7x3Lcdz4EVfzj4o+ADLDDLXS34Ne0+JPlleF4gYj
p9YofKhRZ3c+NUZTFKMudAQ1SCQslTTIp0Yag3d+lMpuJ4Sj2todSEq4re7jiTC1vgmAloGWp/HF
ZSlkEfigDRSLQfXtt4FET+hAyzII78KqCLmTUGVCYtM0KBub06Mhd4RI5IuKdDxHmRWgJUX/7rOM
s0Hawl4GEPwE0D7qh9+3n5qF3kxo8k5kI2jmFXGrzHKqtIzSfGjQr4R0T0t839Z3wPvRR3roNuyV
K936Wd+qlrBPdVM91lDScIfB0lBiCly93jXoMy/s59BBYBef156MBXcHsBVQ9kA6TtMFZfr7C68j
yAeAfaKO9/xSrcy+K5FjFhKwVGAKiTj4UMNkIACMBq5ccWeXahqQiQTrqwLGSJCLi9emDVYmWS/0
PKIRIp6Z/jDU6DIeP7VdlbiG4ESyOXwPbl+YSMg3p+gpjFa8jwW3HZ4ekjNTlRPNj7P3UhbLKkkQ
2nlUob3FunQkYonm3MLv1nrGhYXACEIxqGvAD1BENAZdj5ZXcEECeMn/CXKRrAIY8b1+LciucG/v
twXM5STn+tfSNOqLJa1bcIFKfMojPdKBzAaEF2T6U2sPVrBRXcgwmqgoEhS1oo7sADdTXDBitE+j
9X37SxZX+PJLZvMbUS1TGwVfgkz+9BFHtHq59+h9qq3DLkYP20rSbSlVcjX0WaqkaHDYM+l/DU6c
yVbXEWTDpvF1dmCaJlQQV7IjP8UQsKKXg5ydoLgORClosbAAmX1+Gid3F1gmKDNXU23TPTFzWa8M
zSKTqNfadsDljL4Xx2L7wpG3Zmp1R2vNYV3aqqj2GfD6ICv6o+9RidNC74Bg9XISROZ7WNnVC3tI
UK32ydSn1Vq/4pVLcukaUgXANWQUWlDsmC0cjf1crOqB9xyFM4UHjpm7s7imbbZmZLZSKlx+paQw
QreQQTwYOBUmCvuGtbLtFyI50O78HcxsoajG1YMo4E6FHEn+Qt8gdPwcG+fwDvhAkFLsIcuB95XG
dqPboUbktVOwtFFUDa8NkvIGqrezC6DPDTzjYy94aIlpfJJAYBPEY9TRX0+emaw1JSztFh0pUlCC
IgxQ5lTlalnqeu/Lo8flwjav90LKO7cndCm/jWb8vyZmAyo1NVUYJ40ee/QTcIV9vDvoItxWe5D8
PkDOhRhHyLll5IQS5Rmu4K8V+9NLND95l/Zn91iecDqk3TBE3VMqdN9Y70+Rnbu6FblJv5vavnC5
bDjcLb6t/FpreFub4NnZ4IWhT6kOxGBBh5Ou5puWQ8x+e4jTCG6NcHY06gLHsq80pPEDB6yyEJXa
6kXp1H759C8MoVCkgqgQrcxzmVqlChWZSTHwYOFU5Daa75w5sry9bUVaWjGE98hXA8cxdXFfv4ER
jYY0132gLCWCd0B4Hc3X6tV6BdoSvEWpKaB/qX+LTNsuCGRmx/2jV9+ba1f2tC/ns3r5FbOVKxMt
jauYA/VNcQ6VI6fu+zUCn6WFuzQxWzgaCUD1g0kckKWcJNoIbNBIqhYMg9JaymjKL/4YDWpvwCKD
9hqQkOs5bSJJzKHyO2UXlNd0I+yBzI8/0y0IRSkgm58rS7iQoYHWyD/mfmSGyl4PoegKqg8EVEBw
A6IxWOj23OYmcroHMJnY3pt/9/IFhw26N4/nlqyKOq19wyzl2qdRkMosRB11PJYa6IuKM69bASoT
PTo8lfojam0uWdUsX3pAEATzyBVBFgEgleuZllmXIHuXMy9qcM/Exr6LPZxILfKAbSSGchyy905/
KpNP4PhJGUbfw1BYhv87SqEPYXzfXonFBNYfxlwJzM8Ays4OU5WyDAD1CSIbOFxDIHYtuICh6ERQ
LL10b1tb2NBA4+LdAtYMo5+TK2WG4HPQa+C9TNVTR+L0Z0WPnIxvYyvmx9S5bW3hbkWqDPK38Jfh
Fc+F2qRqStx3ID8ZY6W0siYKbODt324bWfL9kdoE7AhAelA8/mlSuvDIpabVYz4E7QnlQEyFMl5b
nIQW09cA1KM8KQwN3A1BwaaxaQAqPqOycl231FVem6WcOxI1cOzwUEOCd95LALhskCQC0r7pSX0O
JqxJu9Oqfe7EbAseAnQLc71pHJKKjGtQ4KUCzUSog9sDdXwVhb7rXa1RStW4bHmvCz4G8TGnL1Ej
4wUgMvtII6im9fdhnezCRH5som4bc75bTvzMry0Abmlj6tGmRJdM81GGuaUE3woDKmity3bh4YAD
CmSYJCCBiraO649kTKViIgM5IR+PrwBovu/hcQxfg4NImMILzsESegIEChrm6PB8XtkoC/fNpfV5
VnUMIOKHnA7zhnrXPvQaSbUXnnMG6RzVaLSt1rQnF+iGIPCCJVGQoUZ+4kduOte7rhNUlAEGMmqx
OQSG7Ue+PSYnHpkeOTwCG7jjn1LRFoGIXxnuwvsIHg4gRhBrTJROs4slVvmoDRtuYlmq7dfBsfLR
pZwN8magFTq0A9q3DS61tVwZnD3IbMzYoCsB7w0lsJ3A2Da9mXe4yhJr+GwTRnRqVsA3Ft1XELhF
ceKEO06yVETOqtvLbhXZSO/Jg2EGaxWZhTtfRX8PEtHg6560v683HgROuIZLQcCHpPi7DjKBjzpZ
KW0tmgCSAL408EgQD7s2UTV+bFQdDmBKOIOwjeENz9RbmeKFIAvZw79GZmsK3dS2UUUYQWbaEsFz
Gu1SF0+2aloOc4pDtlUOTq+aUMrAhmpcXAHlY7jj99kxctayW8v7G4rg6LODYgE4w66HjLp6JwZa
wXuBJn/FbWSL9bbqE5uj35DHVXsn5n63kQMVIpKt4lQW4jAV950ILmgU2H4AJ7Q8G2KJlbzXDxwZ
2teI8C1v8ipJKEDTjCDpRMJMcPKQEa54pvH97bVYKvKpMkhJ0cOFUiqeuevRt5SlehZiLfz4sVVf
C6Ts3fZZD8wwhFSD/CihOCTXPMQ53TqEnIPVtHcSGJVuf8Z0Zc78RuA5EYxCLYVHH9F05V68fnB0
CjWiKu+JKpH4+/K5MqxoW4eWDPHTcQW/Pe3hn8aQyZTkidJvzmam6TWTe+TxPUEHWB/nSJKRJl+J
sKc9fMvI7JEYy1Ic4g5GjNod1Gfwzgt417vX2/O25Hdh4v4Zy/zBTLqyFmWOw/4ZNVMz3pruOY33
YXjWlSMd7A4+mLC9bXNx+iYfT4KGKAAAs5HlgyYgOR4KHiT3jFMXrPz8H0mSHzP39/fnQ2qSEt0E
fC56UhCoI6l5OTrzvFaITsCrNCNRwLKRZHHGPoS+Sh85CCrIBBWarLRiZAhQgzCQvydyAIFvpx8L
aseKD7rP3kBmx87axDgMYLPDCxYL8I39pkWszKDXqhBeL6GYXfjgnLTTnkt+DSlt30NU5HsyVAwv
ApKVLCB6j/4hM2ONIYIcbkxiEtW9kLmC0vWNWSB+BaU+hxyLmRWpcsd3cE7sVKLycy5kumyN4I4F
t7YSNbkr82OH1hlVTgFbKLnXqq+Gwbm9Zsv75GJSZ5dc3eWpgcor8j1NjcyWtgG1ExKezBxDaCDc
NraUi0H++p8d8ifyvjjNfC+NJdfFglcdBMupoSlBt8yJNvpvRzSbO/YA/eXTeNDBjhbu26cYDRIr
X7DkJF1+wXTtXnxBy8to8S2nPcrf6xyEdlGRulOkQ0ntgt2jCDcUGz3TLVo5fPkqq4bVqZkl++cx
dJIG1Ar6vUHXmrqXnr3Lj5oCjYuPCnMFNU8VVwKtbdw8PDOp/yKuAo2WnvBLM7MnfKwb1HALmAFl
eSwdtNDuDFdCEjOtV47qorsO9Ko8dd6AFW4eiBlsEhQWsNAKUaCphYLBHl0ZkChIcaPGQNTyB3kT
EnFDd/G5/4TuazkVM1bz6wtpB2y4v98xm9mkCLMcnemCl3ZWc99AuHKvHzJGbJSWX25vraVc/gRy
RO1k4qf8IbvIh3RoxzwTPB5qri7aJIUO5TDLOAevO/+rviugaPG4WTG6FHJcGp2tqc/KdBzVXPDC
LdyymmTqNMUVMCmWftd5VeHQNQ2NxQdMgkiHNuGpf0C2xSD0ISBcCEioirs8s9raFsOVZ3/xRFzY
mDkfQVDUaSHABhRN+bOa2Xzm5YhrybjWoLb4aEHVB88VAjb0K12fPaxZptRoBvV06vr0U1H3fL7i
Vkzv3o93S5cmHVh4zz+gwE3OemlAvOjluV1CvQAtUMGhUAl/rwzbaI3Ic83abOrGMGiplMNa5bsD
4O13/pRhS9DtXawk9Rbvk4txTYt4cW3xrEkCsYMlnVoNfODwvoztrvtE4+HtXb60G4Dm0+APT3ih
OfRUrMYgbOA3edF3EoASsYkA7HvLeXCBq//mPby0NRtUjqRrn7WV6LE7Ht6EERFO+JLQwWXkZn5X
7Yq1hN3SBrw0OK3nxSyqbaRoowGDCVos4mwjKa/09+35W9oSFybm2VCdgWlC8mGiBYGrzQ7v3T57
1gUrXEmALEZMl4ZmzkTRg1NNCWBIKcEIFOhmyJ59cM9XHwxrBhryQX5sH8uwJUOkbm8PctGTuTQ+
CxX0IQ86mmeiFxoQ5bKweFAUF1BgOQOisiYsujrUmSPhgwip7kQMta4c2pg53QbFPVfvikOUPzB+
MGnjRO2mXlWKXd4vE8EFuDUgFzH9/cV+kWu5TEVai14KCccpvWPpoP6UN1VxNzxRR8mAFgtsvbAA
RlIdtoq8Xcp6ahJYRSCh/kcH6Nq+WOecjzOKTFxjVs1jBt4IazAVW8p3Quzy6qGWt4NsGfdGtBI5
LRVmwDrz1/TsqHDiWDUNIlZP+XKSjeKwLY5ndYA8EmgcHajYZ2ZpJuAl2mpneQNKILoT9yJPRPzL
uZwrH5gJ+GTj3t55Sw/i388CHPV6RmIFuhqoe0D+ABp8yOyjx+C2gaXzi0YSwKkBOZ0QJ9cGAq4s
Br+vBK9HatUtQqsvCPrZgydkXVcc5KW2M3ScoWdwSsOgW2p2/405OAICeYAvagmfvgVy1R2Kk+dJ
0+j/Pyg8Hij8gjxD1eb8j8NY0SToBcEDqKlPuo1v5NYg1nbfJVZVlQQoRLCHrBhdzKajI0aRUHTl
hR9yH4Wv8d1Y6Ii+QXXPAEYc7fpeefaB3rWTx32+X/Ptl0DKoIFGbzI8JkB459XETpI6NgIuOHGI
V4dj71KNlI4ZWPLD7QlddEBRaQZnMIJZHsn/621SDlUCjLkvQOz4ved+c9q2D36p9TazC7eKTTG0
eN6uKjN6i/t9Kaw80kub9NL6dEou7iVOrkfDzyfr6r5F8PpRBi+Jvq2COwVp4dVm44VrCA1yyAuh
2Rvp3znX/RDV+KsxEkEOlzBThDSaQUr2KmU2+jgAREeiyK6OWbJJv+rSfpSpDbpb4ME3yhYqkkPw
nQUTD/bb7TVY+KpJuxj9MaiGAAA8ewBrBranfOpoMxDFszICf/taRX/phF7ZmL1z7Zh2qpjBBlfL
Ts+ljszJB7X2+nYzVMc4OA6cFVa6WeS9k5d3QvVff8Hs7YPoh9iyBJCKfETFq3Mrhki9lu0B3pnA
7Rs/2HclwPd+Q+p+cGQj3Zb1CvxucabBtAByAU1GLDLbbqDjqYd24EdvlLr3wddMLo5XFnOBnxlK
1Bc2Zq60ruWFVjLM9OiObnwIt+G2tt+hc4d/3YYMD8gubf+QUO8eW7KWAl4qOMA86pjAxfw5Wdcn
CvhgKJYPwG5ANukzQN8eZ4J0cZOYLjAj3sTXBDaBTeie1wTAFh60S8PzQt/YAAKkGoCstNCdV09a
+9Fnr1RdqSisWZmdFT1ned9V2EVNGqWmUbb3dapvWIycG99yzu2D+X9MJtDrggGwEXTbriezCP8z
ma3ZWMfjXebUbmQz8kAwmyAxb7egxDr/WiOxXNqmCPwAeEMT/iTsfG02HnhlBGEXICvqLgkeRKDg
bw/sz0U3iy4RE/1jYe7cC9IQV8hqoSpL+tHUj1DlRSvk3RM2J1SVn42jcRzMhnyl5oB9Cxp5S7SH
LVjcUVf5/UK4XeMqpmAivW5yEunXEvhL/AhX3zdbZo42SpBF+D7gOJFfRNaPOrGTu/nRv/cnxS/7
BD64xKnc1KE28rdoseOczITTcXumll7iqy+ZbYFU7w0gahh6aYKNbIKb4x19uUd2GuN/s9ku12R2
QapaJaDlHIXgFEOup0nHkPVtaHUEeC+QfINWG15ivwcnzIqH88cZvLUfph158Q4nuE1SQ/1j+/2J
wTZolki4TQncDoJFH8j9V+sUdkeaze/DC8i7CBoqM5MeA6verwLQFp8rVHAEYarcg4Nw9j2yXEuS
H7Kp4bpCN8YmP+tWX51k6TEVBAvojFYnCagstyurvZDphdTaX7szbwhKOK3eUNgVXegovta/fYOg
03dj/Zd2pmvuYr67qJf6IIGdhDQOv7MUBoLDnvxaMbN0W2qgLgCvoYZC/pyYrIOMh1iqPQ8zytcd
NPRcaObxscWe0Q0G7Wf/tBJtLR6XS4uzgTE0TklCD4tlcZ8p6H6RzZ4inYie/O4QHg3l5K8B0pZi
eB0eHTodRLSto+54PZkcL6ulPABle+wspP7eI6gUbg2VtGhbsVdmdGmDXNqaRToR8sK6mIwI21py
fO119Ohr7GjZq8LhC/z/iDYwIlHHKRDgrVyPSg9H3yh7AfB9Xjdbt9QOBk6hsEu3LnmYVHOd2jG/
s6MOZg/3vJeenuXTs2HlNa7CtVWdjtv8eoAeDdhUQM0GVNA8WK0ZywQZoz7Gr8FZM4Wd2biTiu83
Dv/KppUWMoQY+F9js7u/16jfB9W0nHvmfL47763bu/rOwdZ9eDDMjtD9/dNv+8X+KM2Xyh08am6o
bVjB43q8uYTv1/Et/CRyrSvKHCTRD3pCDQ61gKaTs/2YpFZlUB1rztB9iKaNnSK2oWWwIb/juWBi
ehm1fZKp+XOkZvxWQWnOjXmmnbo8mrrOit5Fp5V2V+MfErWBsXKDLbosug7+HrTaKvBbZjcYx6Kw
YJw/5RUs39V4IkNbmLfijYW30die889vzoJcxbYlurkGd1laOt0A7gEVHMA95vpFYBHQwz5HBr5m
NhM+JeFp5JyQFMq48mCtGZo27MX9qcepFPpI9nud5r3LbWFG3bnAhBZrzNKL7vzlkGbzGatSjiEh
jaJlBIKB8Eda1H7t6i3UiYJePmhlkuRe3xcmx5Ffm+eV+2bp5E0UvFPNBHSo8+VM0VwY0BTmiyow
qXZUpN9yDA7vKEKb3fcfDmU03HUlKo6kLnZCYCcye7r9EYt7CvmBqfsWoHt0i1/PdpMVPtWTRvCy
wJ0UEIyPl9pxGwjOgDE1eDvtdmftDbeOsCbZJCw8YKBRB3sUQKm4DueesJ5yksYqoAfbXUKg2133
Nhsx36DV2Zyl+5asuHtLyw15KA1pl2nS0aV7PdQh0akcTfO9l9AyPZCX6nuSToKwA0EpJDMNq9xn
prR93mxuT/Lk08+uWANJOgQaE/cd+rWuDZcD7h+pEoFC7R0jey+Dr6Y/UGjsoHVDii3QoazEANNI
bhmcHSFFzNA3iUSbF38J+VETKkvV19B+C8cUgbbAgzcTfc24kK4HlYqg/spL2Ei749jZzIwYIK8r
NAZLoKMrK7PtKat5XYQRrLDaDHZ30TnZ8Dbo7L5EI4AykLrBm7hJ+2e+sFe2y1JmcMokIEUH4LSI
Z+J6gJEaypHR4bbVM+hx6I+GcMhTO0UXaEbKobUqriTDbzBKj5xJa29NSXFh6LgcQPk0tU7Ba51T
OESFLKQda0SAR8Wz9jVBMRLbFbQT/+pHZAMUQm37Nru/vVcXlGGuzc7Wlckhl4GsVfSy6qyOgSVm
QNUdDUfvN1VHdJDlF5pjWPiENPxQHnjkORRLPnTPRgL+2BXv5OcdgY8R0Z2O8aOQPtdX64K+ThDL
inD/thEJ9yuF2IVY5Pr3ZwcFKXSppy2024CXJKq2laPQRGrRVNg+qx5lFYpx9dGIrXLc5uzYdGt7
7OdBvbY/m2wkIYYuncYnjiR/Ge5r5clPLD99SPwP9pGod1pvar9ykM0AwHp7oRdc62vbs6NVaGMn
lQrGTikawZ2uLgiX3w8vZb2pAJS25XqtlDA50NfXEizKgOihcgEQ47wvrxWbMVHA7+VJSUMB1+S7
VCNaS9GbqwHV9Jj4Iv/Y1lFnlR1jitlnoQJR+wrULkQueWALu1SRRmco9WjP0qQowPrcD58J68eP
nE/Zr1wLytS+PVE/L7rrr56FBQwcCaKhAiFUySHYMtWNBOB2Eu6VoTZjna5YW9gR6IeZgLsT2PMH
lYggNIWeow/Pi5QXudzq8VPaOrcH9PM5gp4gRBIBlp4IROY9di3VeykbuwkDA5WrmppjWW+5MLG0
4lmiVk9TM8/XUiA/nR2ku4BenbjK0fEzF2vVjNZoW1kGSCSpYtDx0I+hC7kV13HBp4AVETUVEKSA
1e9P/HHhO2a9nAZ+FIqeWgPfT3d1RSL52IZQiaC+03VlTOqKWXrrROlrRd02Padg0FPirzUSp4Xi
Cz5FkhQwNSIjjX6Q6+cjqJNWTbpU9Pxj8QQOPUuxQa1c7GvL1gmzM5lIK77cQgkaJifINxri8GjM
UwJcqI8tr6BUN55zAkZnaDLKlnAazFNiKf/Cf0MWGr3+E9W+APqf2blA0KRpUU8BIoCygA0YY/GL
/xDN1ARNhwCBYdK+qvifD/1L7N7ewAuRG6qRmFkgjsDyhg7067mNRpXzOTgfXpgT1LHASLjxt81e
A5kd1Ooae/e73AJ37yF03N42vXCFXVqea2ah4zelgVhIntAlJle4PEj8ekA3bQZmuTVinLVxijMX
hBNZn3Mcxsl/F1Z5kqxtsEtNNBr7d5Uto/PQRwKxcZOQlGv1tMWjdDHHfwKHi6PU6ExO/QS2C5C/
kNbNrGAvoZ3T5EPb5MDOssf8munLv0j5XC3u3Ftu4MG3iQbDWmElH7JJ75ThoJj8ExwMuqZav/QK
Iq8E9RykBtGHqM22UtYguaYbAxAqw37ozM4gvwLFKQwL4Og+/GD1GiRm6YK/MDinHhWZYECmvsOz
CwQ/CFpEMLhY6gHsCcquP3z4LzuKGGQtel+zOttJSHQPTTnAKijO+MysW5Cd/6uRgZFERTgHnfP5
Fc/1YtsksQS8jfjccPJWEpjVgENSEb1SIjq3TXn9Xci+ax8kTo4Ybzh/09crT8C0XjMfQ0GPIyCe
eEUFEHNfXw00TPKCjzLJ681hSz/bbeBgPtd8p6kycMPKfBELMDeh1xRWJuE8+X2wWld4L1/zLcr4
awn8BeILvPcIXCcGBdAsz0N0P+TCNAQrILCzg/PaRI7a74YRzSfmmdsIqHLbCSmsHD1/T+qKN7Jw
3V2Znnyji0tgqJmS5ApMJ2i7Mcwoupd2PmRCP1d5f5cerytTs+ckrgSechJM7QH5OJ+1xxz+nyl/
oaq5CsFYOA3oHEFwpaoTgvAPWvliWK2oBrkh5RKIwbMn0XTSDagda4t37PwN62fdfjOWIrkrc9Pn
XJgbpdHXRh9DsyDre9ReA7vOTP/A37WPG8VSnjbsccXi4v6UJ6g1oC08sKzXFhVdKIskayVolMSk
33WSLerH+DM6g7iHyPdd9cCzQ52tqmUt7hfoPKHlEQ3HIAa9tttCkEbok170LNBmMkQRsXkC55fX
PyKnc15bxwX815Q+wgUNMXOQj8uz8K3Rk3YMmwKYj9QueCsxTL+NLMpT9BcmdkB1C82/mINDUUSk
L3ISSmdBg28U9nY3egLdh2xHQWNd55sG+IzikIhQvnjsBVOuTPVdgsTXaPHdL4oSx5pW0OK5FlAA
MKYKNBLQs8kKCwCae6UVvWdQp5Fus03MbsPj3kLwBXba7EHcW7WGVC5olG7vjwVWH0zchen5YetL
JUkDPAfjWYTcfGU1ln/uLIMoEZFe+Mq235AWM+WIvL25p+4I9bg1OoPFAw8fXUTxCj1t8Nqv98oQ
oOHKEPHySgRijkFu+gKod9Gree7/RZg9hQP/mJrNtOpHgPAymHq2rFd5VwYk4Yhw5OE7bTbyChBl
QSUSk4uEnzFpnSHUmVlDYkwLqgSvnvJaf/DP2n6wuifplNhPmukeBBAHhSQ8V97jo+R5FZQiX7LN
Abrlu8czhEhvr/RCAuXqW2YLrQ0jrlROB1IaTaAg4nIUNA9V8loyYencg2gUBAuAtUHfa1ZE6pRS
S0adSV6jPMQGSTM3sAd4bZkdJd7tES05xaCk/Gtr5sqM3CD64NfD5W2hb8V4hEb6Z+Rx9ugcsg+I
z+82hfltrlhdSotdWZ3dqB0KEXXci5I3ZefBI3vwd+que4L0wL19OFRQmvxgzAw3iln/uj3gpccK
LEYI2FUQGQDten1OIr/JWJuoCAJ0s+sC0j/G/dttE0u7BGQMyDWKQKUof2LZiweqYhHY7GoMjo7A
yxrgzW0PcboLV7J5C+1eU0QBChWkjKcE0Gw3ik2gaymHofTo9Bqfgxe09d7XoOHoNgQa41/YoIhW
v6DTydmfUk3C0RVWZlNdms7Lb5g5iLUihyBm1CUvV0A+ScSkpoqbScx4Mcqw9JokH0GCqGi/Vd9Q
WytvfXRyy1yoHYeAoU3PKLsmtZt+BMVhSctRIkoCJ4OoRcJ/iqkMzEzeod5DypKrFVMKwNuIFg8/
Q0+sEFOkkAIl+6Jo4qOO6qeaXXHtJ0M3yGkM2wJ62BVr3wCVb7dMGNrSSg1O8TSxVp/AXUvvxbzq
kE1oxKI0QQZb5qaUqRI8CoCNAvw5HN/iXAPBoSEUxYaT0xp96ZoBLHgY68dEkeimoBrbhIUa/BIV
lGPNVlbAr581mUBY2jU7PRO5LS1A20ioUGidWYi0zdDKTvneziq0SBK0+QPVnIXVB0/7iidq37e+
iSba5DPFVNVkUlPryO1duvhi/F06yI1cn4Q+6tB0CW0ML34qdeCPlUcDvJliTrhtuPdtI3CCcCVX
tlAFuNyycBevbY66Wo8ZqqFeeFDN8PEutoKz4ArgbKA2dZWVg7hQjoM5FHfR3IzT/gPMj27RzIgz
H7vTDg9W5xwhWFMCM5STV+UOvHcfeQHOUEulpsnlrrXyWiyPVkXaEeWOiVpjdjgUOfJHdUhlT+6s
jjuz/Jw8y+jhqQi/nUgzJdBU1cd2OI1rsLXpl+cRlfTX8vwFCXIxLZgSyZ7xKhZmQqTKFfND3rl1
d7/iDizeAPAtwNWMO1WZoy/Qrgkm2iGTEQu/GuOx7VDPXyksLN90Fzbk622TFqMYKTxsVM5xD+IP
MEWF1sNv3wkOHaR/dpvH7422fdZXQ9PFwQHNKAuAOyNinP7+4irnJMaNQsBkbx/BzO0DODkuP9bo
4rdnHluLrK4mTb89evbOC4HNu/37ywf8wsDMc9KUIQZNDQzo8cZ3Q2D+XvMO1TYZlTatIEw6561K
jPzQNytO2x9v89bYZk9TCdrWtChhOrePx/c7B0Aq0peA4oBj8nAot6fTTiTWoxYTiKjfHvaiNz4h
UP+zZrNTNwRxEQchL08dAcfx+x3xCJFt9O5sH+jeLb5f3tKn084DuOO8kaAJfNv88qH/a34OGOWE
gpf6GEPvXoXD3RQA+BYkRMe7xwbARDde2UWL9hCwwe9HeAr8+2yqB1BbC0KEKzUBEPEIYQfFauzx
aQcOnF/+Govnkmd6aWw2t8bQxwEbFcmDLnqy00z6sBHeViZwegPmewdrhxsFdExIu8/ORdYlQeO3
VPaOyBzuecfcnH9t1rSM/+Q9f1gB9gbZLQGuGj/3QHEudEXDDRlVpv/tfJYk8/EufBr7u+1bZ4cP
emWdTLAle52XWCsZhSUPERi8idwKWrP4gutrhWptCh5lUfZi9bMcP8b8KeU+RtG+PZMLWFX49Rdm
ZmPkJCmjai3h9nqdbs3Q7O5jgJlK8vkEvW2cB5mQA3fWSX8wG1NNQFkaQauFg4YLGNtaFANuf9Di
7gFsA8BRAWCH+XtYhGLJi6Mme/w7d0d7V223uWihuUFdKbsvG1L/h7JvXZITV7d8lY7+zx7EnROn
d8QAec+sq6vK9h+iXK4CCZAQEgLxRvMc82JnpXufs+20wzUTHWG37coU6PLpu6xvLUibpQgbsbw/
zm/sgYdaJHX4oIskWvtf3HLL+co02/49Ajbf/9VuRUnqzIkWovn4wotyqsrpuw5DiZWCFJFzv6wX
P293n08QXOrv0U/7Wp3LKG1Gbtu3FVjaP4BAtbtBwzAtQOj48Psp/lWhAaVgcBTFPrK24E378dXL
zklJVWNrFacpPw1HkaHing9P7aE7hvs6gir4eyf2FxLR2MXfjXlxPSchkqq6xZhwNJD9ADVW9hl3
zP0a2yzbvGTHlZb5ansm3r0tHt954V8tAPqBgCwBEAnI1gtzoXRwJiGAvXXu+zZd++3HpL7zQeEz
8xU4ydjcg5J9A/fLwe5+Lz/+yzv2+9Ev7tiAmkUEiT2/+qkYbtKn2EVXbpaw/A2ch9t33vW8mS6N
FryC6AzhRer6MkO3JOVMHBoFDx06VfQOKpNDzuu4aJhBy3ZSzKzQ9cvvB/3lXf79oBc+0EgtVz3c
W/jsjx/LE1BW2elaZbvX6ebm5kkcj35+lW+3+eN75uIXDhLa+VG6h/8ODrTo4hQ3kpUsUl344L2B
P2SaNmMBHpn5PQHX8/NfTOoPw1ycGBFUbaOhT4Bsy9JvFpZgTh3KcltCaeX3c/mrbAtQ1/BkQfEH
FuLLkL2C5mC4GBk+IBeZnXly7zY3m3zI6rPC4uGdo3E+dj+8GC43jIZzAYkTXDIXt0yzuHJqw2p6
4ElbFfWIFxunenznlvk58XoeBiJ2kH04X6eXrWJTmPBwqBLzMF83V6Twt90JafFXUGltaB6envQq
KFSRmtt3Xi/96TRcDHxx9kIaMg6ymemhiq7K4eDc653f7Wi9BuDU6OfY+9rZvM6jI/phxLqp11/S
5zZYQdG5TT95CsSORXcH5eiTfLDjrqFPoI5ovbw91puhzJRB44QqUFtwVtUHcS3a3BzTB8Keki6v
C8hEDu313G9CmSsKqq5tfx/Jm4HobEDvmJOxLX+GsuCtSteVhzg32PbowN1T4DPZsSPF5BVd3qB8
CHGfKguT1eQDKeJpCJzO58b6kwy7DD07qINr5wlEI8gLBKv6FHxh6t2u8/NR+mmrfLeG5wv1uzgn
LSnqxElsHkL02j9C6NTXIME+EhDt4WHi29BZqXr1nrrcT9f0twUMoMKJGjWoNy/vjaa2Jj4vIFnX
1zFyVSVUVd+xme+NcWG9jEDdHZoT08Mh2KAxrT94753pX2/Df7/FxQUEelebyArHDBIFBb+G/Jd5
bLBFMnkon9+xHz/ZqosZu9jyk5U8hO4GxsrQxxeKrd+uwturMuszksv1dCD5ffr/Lbt1HhToFMTA
cN7Ac//j5uhsJJV2Gwyq1bgey7bNLGnmlZh2Qwcw0KyhU1u775FJ/Vzo+zYu/Fe0nwI1GlxMbCdY
B61OLB1jn90FrWQeGlWuOCVnqK9yMx9skPMm+kq9Y//qXg9JATGJLBhvfj/pP+VSLh7jYs4BabTc
5Ww6F+L52kGFesArlyuKeo687uL3lKa/1Ut/Oowo4vz3e18cRhaKJZg15juQa11nYYqSLWW7ISj0
iwizeIFshAAdWx7dQNy92zXxVryQVwMNNITYK/crAcBPPP1+Ft5djYvQT9V0FDEkeLD1RLttxruQ
5PWXqv+Q5h2Uf3bjx4keG0wJ1LOionEO1N79/hF+juyxEjGIE+DqQa4FxdUfNyKEuiBJ1IfTg4oO
NEKO+IbfpH6uoRXefwpLns3bkGftToZQ1EA3B8vSO0KfZn9toXqFvkz0pYTI5U6Zzzb+dIqCXfgu
BOZXpvR8D57JJeGEX2b/LapjgccjPOSQRXs2YwGjWx7sIr2p5k1L9034WaU3oX//+9n5ORGAQcFO
cCax8GOItl0skI+oUjkRNAhrGG56p5Y5X2aQjkt6w/zPc+SCbWc/eGsC9XQHGldR+nkY3wGlXoYC
6D+EKkWCNjqokboIby/2buOUsQpH9D99DDYfsUMSliWfEFhuxKbb0DEHiMxumzU6NE7lHUBPRXTi
QHmgbo//fj8hZ/Pw3TH66VEu5sMB2gtA+8V9cIE495spa9wr4KzL7p13vowBLgciF/bRBzuCaRwM
NIB8kJKvc3mTyD4D7dwqHMK17vLu4I+QL9ef7cjXv3/LC+v00+AXTl5FFxMI5boPWnwQz2V3v7h7
araUFESvI+ed5NrFbfrTaBcuOXGdRDsWy9ugmBN9oNMEsaSx6IbrDipgv3+zd+f14rhDh8qdRYgO
Sb5zV5VaS3fLIZ0HLhyWa1j/bbia32W++LZal9sGeAtwHpAINCbfAv7vXCFCBxsvHlYT5VCTbCDK
s2aguoZGCICR5Mt75DO/fMsz2xBMBeSWgMD80aiNzAVhKVDyDyxYhW0e6i3bpf5W2hs4kXX7ptLN
gBuXlC/vTO+v1hI5ZhdpQxDFAFr748BLI2OoF6MzzB/r8jEa7bSZPVTUoGjmZX5X28+Wmu4Rapps
R9zYbjvHokOuFZ+6ZXhrSDdtVByI2xYwtetFeGIF0/DcWya2v3/SXx1kFMLRZOR7UZBewpDnzq1F
W+JBqVqPuA1rshGFn/D898Ncpsu+be6zpwEESQRp+Mvo2phSTShngKtzKFAnytkNCDRvuttoxb5O
Gw1xA2cVro7xmu7CzVR0O3ctUSoD7+htU6Q7SFXAX6dr5x079i1Ou9yR3z/X5Q4RxCt9H88Ve69R
127NWiu6mpHWqarP8YQwxuf5v6zn/3qZ/6N6FTd/f7/653/izy9QMBwoON4u/vjP/z0qPTy39Jn/
kY3D6/P4h3j7414/a6o0fVH/ef6y//nwj1/1z80reonwk8/tH8Wzfv5j9ZXqyw/88HkM/q+HO//8
D39Ygdxf29vxdbB3r2ps9bex8Brnn/x//cc/Xr99ywfbv/7154sYuT5/WwWBvj//9U+7r3/9iYD5
u13z7cn//tzVc4fPnf7v/5npi/jpE6/PSv/1p5NE/4hx80XYqh4KEN45/p9ev/0TYFX/wPmGmhkY
dQBPOoO5uBh0/defvvcP2JoA12UMZdAE/YN//qHEeP4nEvwDIqhAvQB/DtpkQND+/O93/2EJ/72k
f/CxuxGUa/XXnz+eeEDZQbQNPKkLgRdIurmX8dbgG0I5r+WpnlIaF1J4llw3gWy8F2eA8GUGyGAc
HDQYeZ112YLM4fG7yfrXA33/ABdbGU+A9waEH848SHzgwJ2P+nfGlU4UkFLdm6NQIBwsPDNEgJxU
Phl3FqqSPZCYvhfelMMwK4TQbI6Cfdv5WnR5RYZqmTIkhEo0HL7zXGdb9+8jhudKzmI0ANnFbvSL
54LSR6jJ1JKjN+kW3J4igns90GQyecOaCuoibBmiKzX7gVo33ZzWRQIdJ5T0laHsRtqmmfIAzV7x
PhRqJKt3nu/HuA95ZTDCA09CEh/qVSA7u4iUGzAYAyYfgv0uostYuADs2IPfO8mNM7td/zY3/aIP
pIFC8xq0eRSsyUHMky+2qUcAe9JwuEsbLzGHytPdsm5Dk9KbiRsavhMsXVyfwA+CUh2yVqCiQMkb
v16sMBGWBMAUkQNI+tp5Z7juy51skwX0KHLW3qqOOv4qRD3eNs3Q2IJNUoVb0BLo9wjtzkN9t6jo
hE2g1Zwgb3HeePifHzcbpzXYp8EgffDKGGx6knSqPU3T4ofZ0oys/0QjqevqnbX60SE799+emcgA
hQVHGBDGlz0NfBFOxJnVB4HSE6T9lkECCBg1rpt3egnlhyUcmJs5PKDzBnV6/L11WGLufr9lLnYM
HgO1HxAQgBQEnP9oEvrx5TsecKP4JA/uzDxnL32Dagv0WZEYl72g4h22ofPX/TjXWHZAndCZgypk
mlw42z7YvkGO1ncHbxAN+EbGXgQSmmopr+fN79/sHG9/PxQwT+czgFZzLOzZNP74ZrKsoqQKvBl5
NMeORf/3FJI68g9drJzuYeAQBtpZLcLgHU/kp6GRij4DnDGfiM7x249DQ6219VOr5D5yCJs3CVR2
C6+BQNe1oAte1GG2HFaygljrO7vqcjnPGBYQFQAGn+L4/yQO47i2UoPP+72qJIFEpO5w0v82R3U0
YSf9fo4B8b8wiQR3GDCtKE6efS6Ul89z8Z2pVhSkiMLpARkRjhWrylH2TfuLNVu/AupthXMteM7S
bsmHlMFHak1w6Nq4DFdlL+21H2vouTZBurO9bYtYBlHWUZFAVpd6q8njE/gtoTXdD9rs26Dzn2Qa
TVuJRui7KY1oPkMkdoW46WpGfenelPHUg3MpLWXqrCWdaRPsXWiya+fVtK1C06Uc31JdDl/6UZl1
5ZB2V/tLeIXt8KUbe2cTuo0+kbkHd1voDnnqlWTbLgm0Wz3pJYehIXqTLGnywZnD5JqKlOddJYJs
7kW8duu+Ow6zQL7YcZcaVLJgfq4cj+e4VB/8iAx3dew1mTVdsxZjyPYRF9WGl93D1DfLrZm8eRVB
brcwZCw3OkXrY6VE/dyP+i3WC8LzKWgkkhMAyJWTsxRdpKG1ms5BLkOQG2wwDT5YgIP+SieYCeIw
AsKInmy1D0rgKXT7x5JM3cqL0JuPjAgfnodm9DalDeM1D0vxoZIqWS1uCcZ1YNq/JJMHFnorB7uy
orKnIGxuFPq3b8NEj5mONLmFREVzZ4Rr3gwLZ0TzYcr3AOueOYXCid/6PgmyGE+C+lNlXZWHPHLR
qwZX/nNYEsCQUXqRR0/YcD/3esnDugQhlo1SdMz096zj/l7UEXKJgZyyWMgS+hf4MQ7PVJ5lk33n
4FVqOTLWjR/KpKk/MVCflwXMA7tutI3uSVL6105VQ4AhIAs0iE26kiPyTzIKIO1BE5vmNg3IkMku
IRsjZQ2Jke6cNEIzdITChGUvzRwePKIgRA26V7di6Tp2JAu7e1k52Fwg1p3DcS9K+xISsGbOkSJZ
yywaPXk1HwwaCT+ayaFzVg8d29aOMwInSGO9Fe7w6FVu+9W3Idn1iZo2zJdNVketuZKxgxrxxNZu
DKGy0ZWn0YJdFosa8gcbLLRYUqyQCZYYPT4U3YBh36zZGEOn2lMmHya7nIJSdAVsslmB26jssj6s
70GQdWQeokkbi6+RFCXg+tWO9La7J2H9hOytypqE6XU8+BOSubP7CSDOjQk7ZNOqsT/aCmooAR2v
S2EmQMeWeeW3DdvO1WxW1GuanDilxa4LkmltiAMqHcOWqwnYyI3nsX4L+I+44b5V99FSdldU0uqG
lpU9ssqXqwEd/wenj5wxV7EJ/XyZhlFmGhziA/CRwOWuwhh5+yy2bY/+vLqeX/2eemEuoCKBMHxu
T6TWrDmARaVtP9ZN2TqfqLFdiS9JphAZ6jRm9alPe86+IuNF3iRWzntcuD/c8TMGsZigOa6vEkiA
R09pPNDycehxnXcZXSije4MYsXlLhDFjDmpcFd1DxsX9OiQgGYE7OA7LjQkSpPQ8mii38CtF2vXf
jhl3ohFicFGCrs7dXKMCkSnL/NU8uY1Lc2eeAnR1KjMAbeGYsYaPWcOrU9CQbdcpE169m1RbgnUG
ZJTBzvhOPWSOpc2pJlUQ52bux+RYcVS9cwXZv2YfWkwBz0Uzi+E4kzYwVzEscRCspEhauM0EyjrL
41g3M2BCJVTZM8i2pUvuQ4RbrQLY0SgXsZiCY9i3YXOSqZDLTeBK3LCeMy3l62JxPk5d3wTP3gDH
cd9btTzwFFsMuCYywD2Oogq3UixpGX6cJcHcqAS2I1dgqdsvnoCqU+GXkQuL2y++UaKDgP3SLuXa
Jzo2d10nq2Y/1hG0IjSfk+hDFyWiXaHlYUrHHLvThBm0B/sEKvF96SU40sHCX/nS1l0hAQQRB0/R
od65qekrlncQF5/A0uxihepVzGk6DGsaR/wUaaDP11xJ/85HMMToUYKPPIhyp5WSdSfSKvDnHsKx
gzRXDuVxSHaEsPJunlh/crG4I5d8japQyjfUFUbh7Bsw/0LCwmVoUZBN00egwF2UxwvSuPHXtGNJ
jeQ5gZhXlc1GW8ibM2XiTVjJdi1oXcWsCEzQjBtAZKckc/w6EcewJU21T2ckfh/TOZmG145PWBYn
cXujCvhdDLflhF/mDcJPlshVJTQk7T3Om/GzniaObC/EicFMg+upFMFr0Lm69zN/KUPtFwxRUfUG
72Pobxf4pssORjJQdxUYvEjOOdx2sD33FX3oNZDTV0bZBTNVE+mXn8BWymGyyrGj5Z0E94QNkP+X
bRBnE4KqAPl4W0v2RuG2gAihbrmRINosAyk0KLisBy/R8nlkHxyZ1k9xxQiy05A8axNgwzezauSu
GtpS5aMsgyvth/PnkKvygViT7nsORMtESV8kLYke4ZY/SVXRHV6PryeOGChL/SlCxaI5REEJgjWI
3FmUyzqhb9Jxfgb8HDzWQ0A3ZQJEt6O7Mp8CcEpmXq920Vw6964o+Wbxetwt87mPKYjRS0dn97aH
XSlSlcbXNIYqTUpTKMWPdYgyjCTZALpK6MSn8biSi0H92QnTvfWccdWnFSBC0QzDkoi5KRbj6vYu
TKq2SJxlBJk2QtG5kClr93WStH42hhLEMyGACrt0Cdydt5hyS7uGbH1i6hXrpnJN6+mR2I4CO59W
Kk95JDO3C8KDmaHkFEBD8eB1yNdiTdqD4djVocZc172IkozzPvziVX278VkZZpBtWKDrN/Kd5om8
FcDOZ4kv7A69DWrFFXsNlm64k8DeZ4rEwPUvJXBFs6jvBMPXKVLFD2E7kiTnQdIfB5dD3sfWfXzN
piGFl+CHQMq7C8nTQUPII3RG87BM/dCtIM2Dmokxfo3aRUwNOJX1RN7S0kmOzAb+o1ciGM5ajoK8
6h20aqcugzwZclaQHA7Bbb2qIaHx2BDPhus4rbrkUzCkFbsyk2UKEkIBRdQZKgYXUNV1AXYf7mU9
TwY4Q9440GyBeyAz1o79PcVlva8q6n3xK1EeGn/ydt7cinNvc2U2Priu0ywJPRQ1dGWdYhApIHbM
DON+rvT0JPQgbnQ4wKHC2yd3WgqCOz+Kmw+8Y2IuLPrGnqjnJw80ZvO+HpS407T0d/U5sC8CO6ud
K2ekGoYBWb+lMXODztEwWLtR30crC+GjEk0HTflVjzZ9DAkFmj8aew1GJKTqKTSmEYVBn3BGZU4m
6PFvR6a3+GLw4UnjUvAN6AB59TnWkJwcRjTFp36a9b6Pe8swm9a5RwfUbtC0Mx4tHYbPJqHNPWnn
ssxALLs8+X4FIQC3b9k6FnPqX6FK4ALg4nZyyttBsFPY4Njvk8SqB42A/xYGHalmNKmy62Eu260e
J6jHzG5r12oyE11VTPpQvGxNiwYhNxrXaWfnU+VHldqytJ7QtIv5BgHo3IROVlrWHjxbOStSL/Nz
Z+J4NQ+U3JtRgQjPX3heN2G1VsMcAtxRCcgnd/RDw9tnIppgixeEkI5AiPWEqUX90C69KjxBSVy4
SxqtHQ/dM1Wt+AGS2mTjR2NVSGh8A+Y2tLW5SuEf3kjqTg8RjdFpO7Fyeph9jv4PJptjMzbdqefd
yZFWv0xSl6eolcm1Z2qwWs423AaijLoMShjDxtJqDwpshhxTE3h52rDhuLgMW0x5KCrCWjjbPkLN
BYVi5zlBoAI5BGdZXnBYva5w/Yh/aqntn8OAT5tgTL56HA4mXmdMoIm7+MEId2VCcEVTtg0owrFu
SBxZEFq9yoRFe2fCuRhQad+ALnjZgN1kQHzF1cnT7bAiYf9lRH06WUOwsSkcIBLuAWzyCgMg5BYx
eb/iNnwNZ6cuiOoOVTxWazmV6a0LSpoPGjHA3oUXm3tDOl3pqULPWSK8rIwWvaKGxR9DVaorhxlY
HUfXGxE0XhYHfbwLXdNDgUeFK9JRt2gTAAudQB7PxJ7wfgBckTOa4LXw8NEmavdiKnFGJCefgom5
6z6o3F3LwUmkoUOdm0RtyzLy4Y2ZPvXXKBfiWfBA64R2ZbG4zcvgx3XOWieF9IrTwdHRdsujsi1s
NCIcdZpq1aWVlpuZ+NOLnYKHPhiafaOiah8yAUBLutxFrR+/IcYS9wZx5BVD5KFWNrINX02JM92V
ARzkIlFjf+0pl8cn2+F0ZY5XJYe6m11Ks3hIwjFzQg0OH0fY6Iby0PkQIrxKNokpKdsyHgMG2Ce6
/AzfhxSJTqGYZqPuzgVy8qMdpNoI2kc6S6oGQRkhzWMyt36hwxYFD16CfqoJJ+TG0nZHhfdpnAz4
RuoZfpQszQ3v5bS3S1rBZsfkUEZW5yX8hPvSTUzORMcLOhO4dOi6e5IRKNKV3zrXlHmPTBNvG9UW
SUC3raOCp+1pdGHDkkHHB1kHeAjTdy8wZSqramd+EmjeavIAFJe7BfTGhdXwgnIeRc6qTcx8NQ+x
PeJsQ0TQBOlxljVq7WXzBaExu20QhuSzIz3U3TX2Om6o7cy9CEJ2FZwy7JMaCQjZ7Doxs5X1WnrP
0t5cAUvt9lvjWi9HgbD7HEin/9hLKa/A9unnpO/ktqXSeUbiFEZ8afkaOzputonnLGukrBebV35J
3oYp0PkSx1A9C4Jq1SKPtVLpAMwCaQbwrYkGTV19D8u4CgQ32Ix1l6tGPNV6aG68ph3uoshv8to3
CBUdewaJOc0ppfDNXD4Ba9abrzRoBp0bqSKxUZxCPi9u+s9LzILMDSkCVI57G/sPbW8reMPPIb4W
dDIW+BnmkhuihAD7AO5aV3rq4AcyOYHSIrhCWtG/VcZjoPPrYm9r6vLQ8SqQuVjaOEdUU/vZzIi/
0dSZ5lUIB/Ae7XD8evQJfU5bjQNIF/etRkIDnn2JcHWae3CfdW55H7javRKR8bx8hk945IGn1wPt
jZsTwqN9X7rxSi3ptKkCZ2fcnmRV67jrqlfAwylNliBDiK5fR+TKz9GkKfhsxKYVwZItAYs+g+PM
e16Qi0Hf3Ag7Bn8fE5aoeD3AZV1hAl7bIH3qq8bJmy5I74KF9CsyoUHPliivkUmSnMhGbSY5sF0V
DBKFthl6nIMi9ui0aIyGHx2GT64n9e1sYoOUSBjiEeIDQtrwwRns/BwpxdfIAHcg7vfBkuQ5cf+p
qyYLcIANTeY4XThnKQhjAX2IvDGzumk/t0s7qU8WLRbQqSOpWRMOmsqMDyJ4SbtqfsVlCcU3LOxR
GYcVvgB/QBZONrgfA+qbLE5ccWydeILF9EbT535STQUVpqEHpIzK6lhGSVko0H2RL+5U9fHWh7Eb
C4Rd4RP4gaaHtvGHqUb7Yp06PM0YibQ8jtjYo36aI2ImGYEHynhAluSaQKus8wsIRtQzRB7VPJ0s
qckTM16auX3wNOCmPblD070iVwKXo68cE9w0mshZlIWXCFCM5JGPZ9ubbzHMUCMzcMUbiViyNroN
NsjAaMB9ljnF1RDDTTpI9IOptdf3PT/JJhmAe7Il/saquuQO/MZwkThhbjyYNhuEm14tY3ymVJQm
MB+qVAenVjs8OvXot4w+j9z3mtMyTbZclVELxZ+YuppveJs4OIGLTPApK1skEWsqoWOZSiz4nfX8
GZUp7nYMa4IHQ4xAe78ONv238BmGu5xfnDptICFeQmSyfAD7mvLXBIUABQ7AKuleaQrhwLt4cVsk
9folQYjZRCjYbpaxG+pDslQLO1TBYuIb39HekIPQlSLDLqxX47eASGieog02kTCGqJXH1S6xdGTb
M6Dzqg19xPELukzp50V0KBR35YLgcbS+ilHr91Sc7DVzvPna8xUC/yaGXO9B9mRuYFvb2um8zCqB
9EQvKw/hb1r63c20OL27FnGgkAVp4Evv5Nja7pA4FVLfbjrFwXaEpUFtw5TV/BRWDPKbOTFcQaSt
R/i3SYj29AauKZIFVTO7ZGdpgoABVSF9ZqMMbbd3kV4YiwBqOs1p4rNgbwAu9QiCDDz0XU+4JOtl
dCMH9FS21fZtIckA7qy4WpLoLQ59JqCbPSrsJ0Lqc8lMCEy87wz4tUxNZO5Ct/UQl+poQWUvKgNF
j23tSnboiI+xOVr0oo8wxsy7gS/EBnjIRN56oiXPTe1HIejfEa0NiOH9YV7RCqExTk6PCgkQgoa5
kV1JqtFknE5DOJaZnzrRm1QOMR+mJvWxdK1JXPyGDpPzZgltEEaZDomA89TFACwtfVmBYh6SWOEH
RcoK6eHZJj1wgBPbe6qOg/VQMhgpMmj09I3VArSzLHuPr+EmW7YKZjCYZk4VLfyGMYb3rJVokFhc
PFbzfUsr8rFksbZzpqopBI0+4sQlj7A1trgCp/S4wNV1VufCV3Dii0IDIS7+xbutA4Wm74kOKJCW
HcQXlE3SddOMnQZaB0D3HMmO9ACNlBnAzNacM2dNhcWMEo/wVanhEaypH00dimNo1C0mRZo6n2QP
3wqGb5Z7bgJ8KohNnMDnQ81tr6ZkSfZhOfJ6B4/HmGX1d1U0+Lasgz8P5B491mmXSxNHclcOoStz
2zhmOTqqjUwmul6btR3BUL5KFzPxq0lJ1aJZZHQO2FxOejUOgUDPeBcPdwEjTf+cKuI4hY2jZoNE
Nuv3CDU9e0ANbozXbEgivm29sXPvwJlkwSY6T+FSpI5r2JVcgJ1HWoEofpoDnhaQtOpLiIfFA3xY
nkbpEYGRpFniNjO4V5A/ZvtQexTJ3SAdnkzaoTntjMBHdo34Os2bc9vfC/iNA+hIBUZ+sWNobqoO
S7S1HhnUV+CtgwZOqcByj9XQ2QLset5T3HY4b6LvEUx5S9V/9bHUz8gRNf5Wp7Ow62hOE1F4VJR+
YWEYQIqKEwYTnSCo37b8vDU0a+2Xvw+nHgj2aOIOqdy6eonrJhs8NS1bbkhrizrykBjsRrGovce6
cFq3cBSjtR6QSURRqOfeqmGKHQh0hMeM+r7mRe1Ws91H1oO6ke+WQh6Yg3b5DK7oqJFLrQVDXKkp
SQwp+LQg/xgBm7pi2LjxOtZpM+aVcNjB2FRWO3TP92+xcqf67azcuCDz7JURw8QFyOxIByzdexRF
uu5jMIw489STqOI1Q9cgcVqJFqW5fPHxcjeeZ7AEfRy0zcZbumozeYMHXYfWgOAt66pGooldx8Lu
EbGjPJx5sLjsjSG30+xxDUTNKTQJE7YIXWzTNcq/yKw7YR/xdc9S+ygtt0cPusaTRCECJE45RAJg
veYGTQI5tBNlBUaJOOr24cJcwIMDClBWpnvhlY80rkO5AcFB4hAkyuFpw0535XTdBsiJXaczrcU6
AdYMN6fW1N/MrUE9qw7ncYRsiAKGMev6zmm6rKGiBd9jlziQ0XDRP7x4KQ23pG412yHcSB+CQIDA
Eye4t0WVuJCK50wM6ItYlPziGoqw+7+YO7PlupVry34RXOibVzS7Y09RFKUXBElJABJNostE81v1
CfVjNbbtG3V1HOEbfqsI+8X2Mcm9gcy15hpzLiglyztYSGJv4xDmS+rWAn/FP+6If4xK17ZsRCYr
YX3xKl8Wd3xInnySLgFP8cgwdX7tySTy7/9xYgaDDQalR5NAzdUyKy/Z6CwcVrS7ji6PxqT44iIi
892TW7rW9QQ2u/Jk7+suzjZf5bnXpYu1Rznz9NMf7XxONTcep4/fjP5xow5jUeTIpmiza6bvvRWY
mmyjcAc8ZF3RYs9JuSqfSpkv2aRmKwZhnLpg5rGwtpya2LCU7B8Xl/EFyueMWwn8dI0eDJTPPK5k
ocIfjRd6zZ271v4nMsOw3U7G7Lqp4FrUL1REnn4uqHz3x9zWjn4JCkVuEqWGPrvC8PVt0xXm/jwS
g61ffNAihQzCk1SdSTkv3U/R+ZtpHSqTS/LG2fdt+MV90tRcKGbVEl2Dfr0b9xPzfHYCi8Y0T547
XQVhQ9nkjKS00Pm6JKUuBv8zx95fx6FblPI2HL2WvX8cU4TRGSY7hspUrjYh+qkVMVBg48ogoWGx
s8hlQ513Wp35mpv+x9hqb0nzxb9CPAwHIkYEVQSHElvI5tTDY1B2+ss0Nrp/opnYqiPzWC+8DRq1
uIkQdtueegK4vtfjZgkeUfxMVw17Zcpx6lqCcO/Rn9oBytuenUvB0BSxfRSMPf5ZI3mmcqi6tsJ3
T1NVd1xdUBnBzFvctvt9Ydb6p1VtnACsNsfRmIQUlf2P0bNnFy1g0exwEUa/fgkJwCrSqlA8Z13Y
8aWZIvLkGenimhJiGNjyGm+tFTAuNc3JbOh6TnoPjFcGTdNpWUwWqrmz6MRtrj29yaTw9baC7hjF
ryBg9vlOz2p0bwUxdh+BYYvh09ysiD5wWUs/mONlKFdqAGaWpclmlNYuPiI9LeXbEq1D/u5tOc9G
jrwZ/WbAsg6nbS5zfR43UaWEGtQ7GnbJKOLG6WqnvpsKCvks1/5kftnQs/q4uH6wJ2eqjPm2a1FQ
7nNYjP6wt7Ndf/OY83PQ1432WHRflv7UHPD32C7jQ4qun2VZ+finZC5Dn2CVgZFiIyY6qskqCz7X
9tEZQJ6YT+6RPhK8ki9VrJxa7E99zlj6RlazP320rIqFOXWLpYLZYQqlbsbe7uVphLGzrkOWar/d
x9m273uU8i42gkYTYsLmK49cld2Q8/YmvWaoUEc6b7lrh7lznzW2WfdEdj1n80CHXt+JaPH3i9ZN
Bw/Um6RmrolRb1N1rqZcRo8iD9zgPtzn3GbUQsXiI4r01vWtnx1ju6FnUCrDRrPN3wLPqKIMGbhV
U9YIaU42vjtvRCtsijYfUjUjvYwopywlb7IWpsLoHxxDz1Z0Z0inwoZWNRS6Ktv5sdX/lA3yFwrw
2r4T6BgGrucS/ATR8ifY4VFTj74e1yO76X3ny+xu0fStE25fv6+lx9AOAzFl/d7wDb1FTcT183e4
5D9CS19ky7/+CoT+wZPeVZ+jnOTvf8FG//hfwZle0cx/gVH/f2RLr/k0/+u/+M1/YUsv7/3/+d9/
wqjXf+AfaCm7GP9GzBGN638RpUzz/8ZjCqeM1QSBgP/inzyp6/0NnAerzJVe5wAL8QT8kye1zb9B
fgbsiSL70gEEdf8TnvRPKAlm0vMBWfklKEJAHP6apcVlMY+7P6lHDWyVGFMR3rMOngylgFz9//ZR
PP4D7/rv5OiffBk/CrCMOAj+lmt2F5Dmnw+tgI/eVaHF01iJp9XZvnXB9B8Rc//yI/4a3EEVxFnn
K/FkCeubEhHbb7fvu/qfXr+/fmgukUo2FKzvuTCJwV8DeTcm0uUyj+KRcxKI56tZUvGj5Pz7z+sv
HCY50pj1yDu/5pITPIS74M8PbDBRumcGy49VYN8FXXRRa5Uxzr7xhu3Bdbqvc5H/AFeIZa+zf/+z
//pd0Y9DFxNhDaIHqvbXx6JZO3NRjZ0/QIDe1ZFOZ0Mf/v2PIADwamz5fxjg9Q+MCMe9GhiIkA44
fv/8AwUtucnq3uAhqG1F4FZHihRTjtNsi/UkV8Y3jbvVb7aYymRmSS53j7BYVlxGeRIgUMSdVSCp
OmmhB52tQnNfQMUe+qr89CbHJyqj9M4j/vSciFj7u8mUMVEriG46VJV7HqXObwNjHM+4YOx7sxIr
QcA4jseQ4r2YvPCG4pCrmuJa2kwuGuK+Gmu5p2pYH9WgEDyWtSkQeYvf67C2x73rxXIJnL7MmEa5
p0iE62FcIHHWxalTlJWv+zrqksnsVHSxrnwu10juy6XeXe5fmsrsOlBiPUn/vV8j76iBI5Mej32y
2mt0X/GspXUxVolcUeORiQ04IET3bw4R8jENyHAEAC/vpmZwY9/R8iFERn8OalNmXTeFP/xaTSyT
63Pyu8J9+OoOKzS52/qXwC/GTE00t3XHmL2yS/eDgbh9Cb0OqxBrh48ewtrPKZ/J5JwCMy36xcxW
WtNko7XMHB6k83XazWZzZzmM4fbZVjUJ853+Xup1PfhoOknU2H5yJQqOTCTD2C7KZ9Pu34qyI3ti
Wv2DAPhJlhCNsJgKI50H5KkUnU6zrJWV3XXu9nfmZHTZ7CNPrKFGrC4kiktbRnf0evv9UOnuMHuE
2yPA8WuO23Aair4/KoCurOKiZI3jqE5IqmVm9Q6FMgSEigdDLnE0m8Hd4NaYEBvAjyhswieaCH6A
WMlo3rv51ZqBnAZD1IfJqYbYNswBNDqcz1Yr0Eoa5d5C65i3o7+wMKnx9kvlhtERCJKsYt30uPrM
MB26yBAHY+pD9xerTO+ikY3se2tiYTdr+YzdwOWRUe6vYOOczspwVL+mdn8jCyA/r+HIKAfC9XbP
pyppNDMq6UTDjQIt+U2L8qFbRn5mPfqHKUJIccp+PajOmr53BTa6evHYGFf45cnqojqDYnAeQn+1
+E4D5wGh1D+LAJ2zlP4Ui4CEUL8YHCbt/GOo2GAsBfLL5DNyndeSGUHQ/o5w/wCvLRRWKlgy2G3/
ZuV1Q4QZm0ttlm5StFt/7mTJFywwA/uz6x0m4epzx+P7zL7atkqQpJynUWs/MVW4J5bhtYmf6zwZ
2qLPmt2bDzSIRtzUhMFOmwe2UNjvo4sc1TkzgrbbTycYkZH/3LARcATB/0tHWa4bkhwl3gMvxOkd
1IoBYTW8h9scZp1nPkn0tdSTxXwuCyXvjVUP59otdRYWzHdrFMGzU03bHVAJxTcz4LPldwX/Y5/u
Sc57isOgiv1NLSJ2d5DZzglY3Bq6yw1yM6vJLSUOVkE+oBzp4WRfHtwe+Vn4rZWg3lWXYYJnVPl2
yY20E++t/3XJ+UVmvAx5DvLtb2FxWzs9zZPbyQNqvE9SCXs3uheYuTRq/axYrzuzBgbw2ql/jkX+
ZXb82eDElO4Pu1hJd5n018XfJMxIbp1drFnIiSEOMHB7mBTWIVvTNl28GsXQX0R5HrXCOybz/kge
5gzi2O9JsziS1RjsB74OOaeY+Bj9NPbqk8FnlS75HD6OSPVp6OJ67p05ILrFd+5IKxVn3CDsanNQ
uNV1LLs0LJMzc6a0YTdi2EJqIyO5WvssXIICF8fM4WXBI7wb6Gc3e7hOWc/JehxLhsdMNYJElBuv
po7Ks/RZeNI0bX+wQX8Ppjd1cdjX8tFaIqbkFXmPnc/YQGtvP4D5/EQIZBogDOPiQIElZhVhzrYk
163M35QX/dga8/uCKSDxK7A1q6mqw9XBH3dr92lrUyW77e7JMoecj3VTf6xbOzGsbOWTNSz6126W
CKKOggMAgtAvukeahhAbzk4O28OTxjrwjV0uBbR7vNSiOtJdPEu1jBkDSiIVNuOLt1j61BVFcKh1
N9J+NkY8OVuXqFJER9BDNKhOwtA4m7jfx8qIF4PPUw1G9J30lzGTomjPW7T1J9dfi+/WOgeZL7HU
5rYSj4tvhFnV56RGbCvit1eo+23RbMTtQW3iwWYzSdHDKHdGH7wsRGUmjcyn0wRIw5PJOZd44ZLD
MLTzm8VSGzuumIpzzHMvMBZbPx2fj60xR/9EC19/iSSbYmKv2apDZeXmZR9W835uHiVOeXGHBrh8
TkjFL/UesVhKDO7RH4bnwZT7AbMuM7WSkZpVLr86Cf66dFRHoyAWhOGWeecqrTjHhigJfdI6Z1H+
6iPBo839E2MyN09G2ZHdYbQ64QKtHtfA+ZDVRP4nCHDqgC48hIGQxHTsngD0NaqU8Up/HxDmz7Ht
NUc4xum8lbaVQHqJmxX9n6+Y+kFJ8alWWPiMUaPjgYBP9VMZ+pC2Hclrx1qzkj3mBh9Sc1bVsbVF
8bhFzLTibjL3g9RyvifS9Mo6OuBRM1lfA9P6YzOhmJlt+VkQ3xajq9sXYbjfllFad1IWHyZ/REq/
Cv0KScPKU5GPLQFG3cTNmDvyC1JpmQzY/5O16+WQeLk/P3XMV+Nx9sx7q5qbm9AsygxvEGb7aW+Z
/gEMWXHQzu6FFFNk0jUwHv+OufDgT09ro8a4yIf+fsKTdgxD0lZK1wTSUYDkbLVts0DqitWhhjiT
2xoc0Bf5v/bsH+Y2FzemLwnz7gwjq3JpHSxB4691ubDuSI2ZntBd3Xx8Lz3r13L9Ny14yoMzXzSs
7JqgBvm3pOO8C1/Bx5aBAjm0G5a8D80v+ieLeiLkjXVMdPbyXS6O8a4Dzz4o90rRMGR+2XwYXeV1
G/8ojp/7HgWVjHSCGJrIKU5MLkQczOGSVFFpIhv0UwKObiTTgFl2MjW830iGBXaF7VE15nvBoqAl
Lovxw3L2X67XGedeMdUhMBcjv1kE1c3adFXmt3pMFl9/4PnnbzYXTpCZSV1iz4qr0tDLvd8UXuxs
XLqbrdcuNXoZHhl4PSzFdu+07mk23Wx0X8fiLSyi7CqlxwbnZbxod31wNyCNXPW/jXb/NRrGfCkU
ybdYFP2E13m5oeKQB/YghzGfIgNCuYAv16C+kG0gdv6oEzeC4PcCYdwJutiUKWV3oh6u7yQnz735
97iGa9voeo15GPEkJd3Id+B0JqHtfGnjUY3FctRk06S+6RVpi1v5oCK7ODPJsBJygn90Vt2cNqHq
ROHluji1o47EsUWXYcZPQXInnxoWrdiptvDArvf96O7oVisK16Fq/E9HzCpxrvkAoeAglfniHS0i
hb4aUQdK41C313NNNtBIcpgpiNfw9yi6xeZ3z3LTPZHdbrwWzeZmis20r5XVNLypLIYduGGXFpOI
KC8Kkxbcx+bzq63rpWgtKKXBDZ+30J1i2zHWu6ZZi0S68yeerfx2Ubt7VzXuu29RdVXtFb5sd2qD
aizkqQobsvmCRaZ77/bpjBsAyVN5p83o5hcekvp2tcPhttz6JQHDt55Hl1rWwpPCXVuexSqhOzYU
7ikKHzCe1Y/NRPnqr/LrWo48NdNox4swxnMHDgdP5GazvVqZ2XS/zc0j217Wb2XE8UPOFbaKcSoB
QFt3e2gGZDFmwmyY7ysyFJd8O1sQJgwXysF+XWS1HSLpgJxEFU/wZEBUlnZdrrxlCl+lo8eUnfX5
I+aI5U4XXnHHMbed9NAYp9xj+OoOzPOpB+XB6ivF09tUijM/n++mZWCXnpDUXNsAemCBnAaxO0fD
8zQ53mfb1SJre7ekP+nVS7uZ7kMhIYzboA9fJI9KFlqa+8j1esV3aHtnYhXcxKBRusw424/TxEs4
WO58sczwZ2cXfjZ0LZaEwi6P0wBpIrRTHCgUvKxbr1AivvvEZe0hNKFNfVG0yQ4Dn3mz7O9ENQNd
occm3jBUh3XYPurt6isS/XYqZPHLa8P9Lpp43GdZ4i6vvPJ+Wz2iYHTHtvGRqtFxNUtj246su9ou
EohlO833sATHFvb+Za2q4SHPtXWlI6Il1co1T2qIik8H29SBUVt/HHZyYb0+F6dms/QHq172O9+U
RWbXpmLnVweuAon7KrrKvsAxbyleAXJVim24ExheIJGYs/Ww2G+NP4ivBoNtYLV5JYzGMJiS0WYd
a6jkrIqcZ68EgktXf4Uyy736mdnWCfIw7msrxodmxjRc8kjFxrZg/LWvjLgo5qYuf9OBWxw4Mbuj
5xB/BQDuEM9d9Ym9GMTW71f3CHugD725f/F8ns3FMOvDrmf6j4m5W5xT3p22PG8SIjqW927q/Exh
2njYO3a9CF8IZtqMJz3XWlJmXfImX2r/1DjCu9PBIJ59Hp6znw/F0Z24rqhHxT0S68p0F5DNctbv
rQ1R0UfXADJlb8fIH1lkBc+TaRTypF1CikBG4wz3G/+yVGpKK59i1NwC5w4K+rcv+va88NoefWNn
i3tltYeRIzKlJ3+qSH06l2GJ5ZiM8BvfXGuWDFoS/l/bt4EABaPhLe9l549Pnd04FwvFG8iQrHFb
+laKoaE7jT1f3sD2IjcuiS6MOx/Qex+CCshFRt9ZDvrLQLBGFPI88h7CnNUO0Y+5HXTSWO43fzMa
kimINjfraLqx0arpMaNXuioJS0zhBE4fZXiTXL6TwUpz3clkzx03s3eKc9/V3hk7KsMP+zpyDB1e
/YrPBTOslYKT2LCJlpkyUPhE2HgxKpsyzONaKMZ9QaWHZwonOHo2F/pf3WrRV+7CO1bRbic4CpZT
rhhVi5rQjDWy+UrhVLJQGd7XlRlJ2lXMipfF+pkb0HU96f23rWg+QIfGs643neCIWB/mARGcvKtf
KlDR/QZjDi4eXc9EuZ4LLGu4vDjcS0N0N5INz6fWHpes2KiQpi3oj2EuaJtKN7xoFbhvy+YE8FG2
992OVHjeahZS8sExVNvX+nNYjetjAWyonZUDyrnnJfFvZWPXB9Mw58yePYB8h6RiRZ4NgDltKNC+
myjykFIlp/mgQvo11+AacjoFeNiQaVsE0xDruc6TQrOH2VCl5l2ha8YwyR7kgA2wa6507Ov5Vy5H
dKFe+el0HeTiagqziQ2DvAKqOEVWN6eq8MVFFksNGYtJBZTckNaVTO/sE69IQujR2VW19+DUdfti
hLuf9HP/yvaDPHO7Huwr38maLitxGOyOv8VqNPqTXLLAmNxzL6w3Ngk46cK8OhsY1oO91PrQsKop
WWtzuWNMAwK22m/1OBqZKVomeaYD3mxbbL8yF4Z5AdTvEf0rIv0K3yI0YC/PC6ZPohyN7uhYtY7h
B+xM2xx6VnMtUUu3vlaoQ+bsEx7GxfTuMRJwdkubX0F3lPx2YZwDqX6DR03xNqo6HZtgyiZrNzHR
tWRdYdnB90DxFAxTdyxJaTsbyzbhnF26E+xDcfIHHR4AVUdgYT3f8ScQTrq6DIHLxbpd83V+F8L6
rnuLqeM6iwx0m7k6XMxBuIp6AcrnKAZsrhB82wnZinb974OivWhvsTH0L7IQ8gEf729p0TXBL6rE
12UTz8soHiJXdCd+T7K6apsSBc000yzrvrd7BG62j02P1TjVN4urPoipCDjokEzwHNYPNDBb0umw
uK+2vaYU4jk7426Shw406FT3k7wpwFbjBaYADIiPu5kGcQnsNniLClhMqKQtG9dVxfuEHwHPVXDq
Ba+owBLBuR0Mxm1e5EXSA9GTH0bP7fb6a2gJO+kGodOJCR9m2a2F9xHWg4mxiFpdjEdTDNZTP4fl
wd4nk8oy5+D3hcwMNi0filxFB8gM4r8Dh79mcPuj2JU6MXbTWIjD7wPw6RFW3XkctmrNompwDqvN
s7vOqnwQXqWPksjVY2FdbyyaukNQjVYmjTCizfXhvwf/TY+jPAGGkP5C05K03VY+Fa4lz2yK8e86
d5nS3FmG877auEsr3RzCeS2OdmnDT/RVfc6bGg1ChHU6CdIWZ0d/rCUJgthO8Ahj1IBXgqnn4eSg
nFvr0G+oD13Yjz+XfCi/GMHYpT5PbGyBGOx5dZWPaRiXxBidw06aZbkcgSrTYoiqZJq4UbC1xcuk
3JN0Gvu21g3rLwILGaAvcF2ORdfdtCzhOhTKeqvLAXlB5CFWYWws1QJgJwn6istSoV7bmEt8rF23
ZGyvl6B02mNu7KgP8BK3dsgFHDVudyTwo46x8xPjx+KLdIajSga/th7LIpSnpeCe343u117U5OrU
izrIDqlub9V2EW6NmjuDGQXF3Bz5RvOTLq7dojdFKXsOjDcHiC5tAxYpwuStl2WZ5KWaDPtlKDmu
d6OoD25YmoelnT6QzU2EmN2Ii2ChS2BTQnFF4bxDiCqWKKO2jvhpyJi6IsGj3fRIwuMr5a9INzqq
bFtFHhumG5wLUjCel23E8MQSIMa4hIxRUcWW2xPEHkZbQiM5o+7RwDf0xd/a3V5ve8cA20AYnILc
TPpiMbkylJ0WZgA9H07oU/vw6TaoB9qYgmwxBwu6Zh8fr+o+pqWQm9sOtl9LObeoUCbYP+YskVSq
Lk51ywbRAW7vW07TcGuPqJJV3VBF0N6DS5jggqh0z6J+NLubWrjGR9jiCjXcKcrGquaztRj5ImGC
h0J1ILUZG8bTuj4YsEvHKVLBeW0D9YKPw+EUMtXNWpnucXKK+ZCv4Oz1OOCtMpvr2GHeYvjiPo0c
e0j0FPB0UJ7dLDIw4AydIhauP74BtLo3Y2ONX9TQhdc9uuGa9E2t7khRM8hYqJ3EMKT9ygBGxzil
0Mw7ORQMFjoPobStsryVlyKSMcuQm8fVmL6N+qr/Lzs7eEqJNcxextsgQjrp8FD+rPtIP+SWGB5s
SUPLwoIF83/1KvZ8vtE5hlvZdH7PgYbnPy4qARM8LE7W2VQ/riokBFRn/3YxP8w8KRCreAUVk4eg
z2ZPmvfdGr1v1u4fB7FYSFMNlaI5TqkHvHljLTtEOCffUdhCHxZae1xKtRlPxlYf6PPcS96hk2ET
dxokD2cjE8CVQwZZR7gLDr/+YVRd8V3V0mCiROU1r5gKzXzEpojZ/9GhbTx0onG/O1GLLx47YnPV
EYoUq7xMQgztN3PlL/dEekwHBvH7N6yW+8Ns9m1JoxiGt87Sfxt0V6ShNfYv7ohwZKlPgrh8RhVc
O45XNe8h+WVnKy+XB58iLHbyWp/ycjdgHCvrRxi1+AAi9d2r8+We0Zv5I4LFeoXXUwZGayycfhFW
2NmD8nlAjjsai/niYkSKB4emAcvcwYom554n79WZZLik1qLaF1P1feyW+BUnte9wPv3eHpsBQjIV
I17uONpc+Ytl5Myk2PDzxWrt/h5LZJ2uVjQf7Z4bZLpSlhUueJ1gymoXxCOJ6abF45hcgW+wZ4Zi
agy8B5rUn5yl2OGdCkfsOj8zeCxPDbcJ8jClh7bZQKwl2prvzDgdPeGn5Y581PWYbpnMWSkQaH3b
TPZPkxCkG7pTRkLYah5GHHhc1z1S4YQGmZcu9tRh+fAYJGel15ZHbBUAOX1jGbcbEwuMPf2KZ8+T
j2JBhNCTRxnsXIuWwqCyai08w4WxfVjX4XXtFt5H4OcsRw1avT5UIxYaGHX7YjkB8kgDK9gaqN4T
qipwecmVYW2R+Xtv2dtXRnbzjB9FfKmu65x815vvnLrdj1QmOrWmaP4+h6xDBL5sfhjWunMweyC0
hGogJa3rRHBpXnLDVepjxpZ+RqBeHhvcNBtGTCe6cJg1SR2M5beoqvuLs6v5ZuGOTQaxy1SUoXEn
N/W4TtZ8sn0SEUKGZBkd8YiyZdC0ebKDhe9t56bX/XTs+T6T3jEbuok6OLYsWEpUYW9rGjXL9hVH
qrCZtqHuwpv158iO9ngOZxLlKmo9CReYktER/jI2TXyizK/3PB0cWQpMbytpHKNK8vey8Zumtf+R
O7N1smzxc3Xq/cJY8W2N9lcIz5/C4UaCHnztGVOTiFGGDh7LoZEYQUdPfg1V9EXK1ZyPPO3N0TBM
K1nWeVoTNrO7r4NhuT/FYG9VOrPa7zYHNqcWQQaTld9SQdQYQBrpPG3N3jIdG4JL6Mfbou6q0GaR
cr8bd/xyhP2swmmOdjuwYDkIy6NTS+s07UBWMZ2UxguEh2bG9LVux5nv6ujnBQNX4YjbbeiH+3pi
wNNB2scVjGTqMGG8Ry3Z+6z2QXazkBkmqyJly8QvMr5NQeRjsSnXE7glXntmzwdtdQwgS3NP3Xwm
RZoVXjcIz90Fwac7Ey3d66PLfs2zUuFApxTUiVwsg713Nc8ms5WnAdfrSaBIZ63b1s80egWnsasP
a0RkjGdRk7u5HWWC+J5DO+fFQbZ6Z7LPOaKaHRutGTLa2+R+arWTp+Fi00MULpHeRVgnQe3gsa5z
P9WLs2OsVT8qob1jQXZCptwS/c4ZBC18NP6ujGjvY1GQ8RoL22Tcf638nK4gcqLZ391hNH+ik5uA
pRQGX/TYhZlSxZrUspkPhJ8t9CCtGa9mOd7NpCnG5kYUuBEu3SGYAu8mWGHPXH8m7YMbjlF59ZP+
3U6XXdRZfa3ypqgdoQ/RQhwV9IlJ5CLo9fYeWiWtO0QxZQs3REVIizN2CQrax2LZEwZiE+OOLr5w
cbqv+bYRTBr59Tc+ceszGtqZs28Adqidis5P1MxCUbG4Gj4b/MqPDtOqrF0bHwLZap43FXlv9dyu
ryxmm4dUr6RURkVjp5OeekBiPcXDjAod1P6bN0knDjo68sgvWANqa/tmx9IWN5WBAhYGzDFprbAv
zQH1vugrEwvekr8TPTSUByGNwE7JoO7StV5/LDmvebwLOZ+jydcttW6NJY0q5n4rMGf1toUEafnj
wQ6XmcXI+8wPV/qE/aq4sEHUTfwuwBLZWJ4ZixKQWUbB8qCG3ksdfytv/MJhR0njUm55AIAHr1sx
4voLRifHVueALugloAlLSuzlN8D3gAqhJb9FI0+w8DYMiz4WwDE3iaoxGYKrErNGa/YkHzX+esKC
A8BO2t5hBuDJjEXOR36b9bgZKjz4Zm5+G7sBdd3M3Quu9/5LwxLAl6It6RmA4JmnM9qslvkjXycV
T35Hlnxv9uy3U/qm7LGe4VRtRaaq8mLsLt+FsKm4AgbeREerERk3wDLzYmyN+Ml0Mfwoc8BoM1/1
b+hW4gp6tRzb1aq/iC2PTpY5VB9rXTMEGOmKUO8WWtF2BlHs65eg3RS+h5JJrDYGV7JUyiILqdYs
5b1m0iwmlm7iJqoNb2bNhNeciDlQ+dVFicbAQznyramgpcTcwqPn9cMhUoRphGgpKrMMrDubO+yp
LgNmfsrdDqzeu3dEpx9Wg0CeeXR+EhZuUmZ2+f2C7xrwuRXnHWmYKZa8MjuG92mqFq20D0w0Ro9w
PMPMgnLZR/IgzF8lTUO8bAZ7/2wCnwJSrXeA21KzXrGC5detXdLzroh8M66oVBa5+FLy4DzXzSJ+
ovQpdfD6vXpkJpknG6/KEf4LOD2M2GPN431dI2hDpzpjed8wE0TG37EjN8jslmyiE5/29IRFzW7j
UNmPlekw3+z9B03J9OTR9WHBhNk/5kRhHHYbvoQK2sxs0xnOEndnZo0n2/BuCha0wvVsvCQlu9NS
38FuvDdzi9IaWAOOT2Yet1VnBzh7y/biqFz+dAN0+HUznBtf2v4VuYGTLxpcdM218qNMOTBIYN4X
FGZmqSC6zBZctNrCd5dQDsoxxbrLfuQoIZwFkbEoiXHKf1UFrznhUf3J7AhziQkui7x03Cn9pxUd
hkEJyEHjVddsjXDZXvt+nk625aJd+Bjoji0uWEx8lnFfVwqAKyjHzJhZBrn40/CCoYsPI3c2YqXG
ufmtLTd/yyd7fxKi8l8jkoFiQxQGQmY/Z34TPC8OFiiirDgr/z2U9mc6HNBbxJYSh1IV+pJKKATe
/L+cndlypEgWbb8IMxyc6TWCmBSaIiVlSnrBNDJPzszX30X1vdalyLSU9X2rMqtuRADux8/Ze+1/
E9N6TImRrZvRA8PQH9NIKwC3fhDpm9I7TVr6jcLvTEfIeQlpnam7ENoWNKR3Rp2OqANMZ2zVyekn
Oj2bHpUXEKi/39JXhCIKQoPLiAU4R7/dtewzhOJY50GsG0N10q1h08YbeBFMr3/mdv7Nb/fbhUyp
L0pFE8Gio9vy7EJaQbcwcuvkDmn8i2JClIq3XDj72HK/kQ5+VSf+ox91DdSDiGmxhhjnEZQMI+dJ
9lF8V8Zxtw3Hob5Opj78BqD39X5cCIjCkGSvkDzp2gbhSF/fhSYVTaXrWC/pI4ZAIKd0l8Zq8Yub
TMON7Lvw7q+i7uV6hm4xb10Y8FLY50GF8QBuCXmauM29OM+33pSG1/CBiqvKcMOHDuTRa58O97ic
vxW0/kO0/68S8z/XdiALSZO3H3Xu2b0GJQIUiYP3tnD2qUbHVKciHF6C7Dabb/OIJPDkYUA8Qa4b
RXN+bFhHlbxP0vibt/UrenP5QxAIL8Fx+DEtfo0zkbAYQj7KMspPZfRLmId5ePQayuJbo3kM4gJ9
w7fc2OUj+3rrX654rhlmUpZEoAzzk2eoYN3I5FJ59qqeovd0aOi1VxRVdGgvtLI55lV3+vvXeYbT
/X83/A9wFXUc5sevb9lkxi29/zA/JbW6CMb6sZuZZ9NPgk8Q+wCt7VWHu2Q1VfYFyuZ7KDv7b/6E
P/3maGANj9UG7Kk8+81jeAbYe0R2MjTzetTaqz5b6FbGDDptfrQrutBe9DKO6qocMboj317ZmkPX
J3lJNHuvkmU+I9Zj7q6FoY7Mwv4/Xgq4cQv7mI8eVfzX36jrQ5SRDM1PcIRPeMjpLHjeqpV0Dgvk
OjZmPGW3bygTvmHln0mw//N0qCUhaZowO1k+v165qTCzyiTLTylCpWZiD8NNPyLDzq2Hyno0+2e3
udTG7wIhl23m/J3892WXpelf4M6JMiRSFS9FIEeSrPY17eTheQpPVuRB6HgMAjSizQ0dKZSW0TcQ
9X8SrP529bOfWwcti5grz09aSsmPAPSYObVFHYJmyM5fextZahsWzWqI0AlwkH7jDPKR9fYdnqI1
G962np3LCrmSVVkHqXOWGUWFNqB+GyKlIVnTby1tQgnZFZtq4BoKN5Fbm5APAwouaEXslu526rvP
MkcSZBUhLkHUhmCqRIEIRoNVWqCxpkl9HY1yI+f5EX3H0U1DhBZDhWqx8bG5bSesqKbJCxNG6Rp8
577DVL1GWPWQBeG9Xei3QVqxyfM/Q2JDl27yRVVcuLXYAN/6JezA90paIGOBOXTI7ZSDblStkUZv
JULZdWDlgCRE4telsVO28dHX8gVVE+LOod0oWIxqKo8xgxi6NMwbw/C+jptunTTGL9GER8f9SDmL
ArP4actletX1u2rmcx+YNKwB/NBX7C+nUt6P2nBZJPUGZoBc96iYqyb88c1C8PuOx6gTwJpJVhAw
7fPvjHVgpn1mZyfddm857cSQGMeKdp0GqcnYRRNqoBwpjz3vzGQ+ijF4iOJhLTg9N4HxUnTaCTXH
dyvk7x8Dsx1DuKQHIdf7bUugLS6rWJbVKa3fLXYCnpOkx6KJhzrZepz4teml7e/NDjSe2n3zk/y+
KdOjw3phUWvYyz99/RJ1usY9kB+qp14rjjM9T9ADhgJxJmcGMqP+qVxjfJ29FtGDo6qbNptf6QFE
F7PQdSilpn3RDV57o+oJeVYcthcyciF/DWn3/ve/9Z8Qp6/fLX+rlK60KWAlTd+vf6uLFIFJBN5b
5R1i4DLlL3fGHuElHI1vJc2UpLsK9WdmNKuyvqaGe1WJtbLmAijuDbnn8C16QhleCkimffFJKhZw
JIKSBELhDOcJ5onQvISIsR719NZLvvEHLWvp+Z/P4QnSGs/aoVz9+ufHSVhhIJgAGMr2GEzpbQpR
CZ2+ln6zwP1hVQcDJAROJHYVjHRnP9QQl0IZtMZPRcZUMuUA9U5zCYKZ5ryPxZjfxJ4cr7CnTEdm
sMzV41F+U8L+4b1yWcM83igHY4xx9ifYTgzwD6rFKa5/ToP1o4DBnNOhY67qZW9Sz77Z5H/f47ll
9k/KWIsC/RzurelhqVspP24Iq+BNDnNGa2jONqHTRnsLA/BDnsLQMEfBiL/lFP73d/OPt2viJfJw
6hvGeUKKpne0uOuiOtGBQrPcs5qGZfEjbvN81U/6QYaF33n2N1/v+TkBYb1LyibWouWLoLD9+kYB
DA2YYy4/cpStA+AQmjP+7xXCl2ucJ6vFTlBpaJSqkzR2OLhX7SRhU/9kXId4DIiotylEfPg+NOgP
X4vLPXEwkWDiEa99vbfKhBAhApdfVHj3PU5agg4eZvrEf39wfzgZWBx/OP7j+AOYfn4KAvrblbDn
1KkR1k0TFA8a4ERCZvaQ9O6QuPjEut637XRoJTAEwBKNVNCS0KJ6OeixVHzzJi0L7tdV4uvfs7xp
/yqNsqHKJ6YyiorsxuJwPvLmMFZcaY3aDun93+/+9w1xuZhDoAdbDxKtsx95pFkALdNCjRUDJC2Z
43btAdz4nrny/3R6XipNcgc8Vu3ladJiODP7gbRKwomG66mLkzvbot+QiorcycT4DIPpu8ii39+e
5Wps9jBETCnPT9CTM3QiQVnH1Si2qgZ8dbHJjW8Wnd+/egv+vLX4PXVshPJskYs8FHJtNDanylKb
Ju9eHKTyoOVYBdJN0jaXaDK+WVd//+SXS7q2WD56Tu5nn7w2KScbBZcE/GEckORpRx3+za+/vxd/
vIonDQ5NOhi584/P9EYtRx7bnMyqOIG3uTPN6Jvf7g8HQ4v+g2GiRDXpRJ0fyZmdSnRPc3Ny809l
lOsaGkNYv4+w7bsK4fDoy+I0o5ECpfnNN/an2/v3pc++MRNJSui6y3Nrqn0tWhrjPXKZv/+Gf3gF
abcZ7H6Y1EiyOXs5igrhEPNY69bp+xqLoWlfIczOj3Oczd9UFr9/xlRu+pJYzrto//a4oFB6zWQn
8amznJkXjxlkZOILnOAnwMRK528WzbM1imYtcQuuSSmtG5BnzpeNNBQ2CJF+OvWCiCutyMkk7nQo
OdlUkbAVQkItG/Ob+I7fLsoAzGClsggNN3j3z978IDMytD2dc3IDIj4D4XHgiab02FsAdaB8mhfp
oKXfvaVndQXWdZ1eDSEtuHg9es5nK6RZ0zrJRl07GcwjD7oS6bZtMT10pUDG3YTiRnNiGLp0dVYV
pfKFGzboolSfpo+zk6JDNKI5WXvdkJ3iCktIznz9dg5jKhVYxBelK755OGcvw2K2520DmuAarOxU
Bl83EMiw0DHHQjsNnnunV1V5Z5M+vh7CSLvU9fK7KNDfHgvFlsF1WCo4V7n/1KL/2q8AkvQZeHV1
wpSxSZaRSeeupftLMyrkL/9bD3ZpIHI1V6L2M1g30GJ9vbmKEgyTZKNOY97sEChGSbLuy8cmmE7/
09f7fy9ELwZKB9AQcbZdMaiZEtEk6qTnMKB6OkI1OarfxDKeLRG/XWRZp/712zE4Gm38lepElNMW
kdhd2hN5NRXftFv+dBlJoBdnAk+nNF4e4b8uE2RtgLKfEs7uQEM+juq6Fd+UiWc74T93Ig1wAVKQ
aERr8+slXC9zQ1JFOHFAgDMgt0LeubasxcodQm+L5pVczrV/f0Z/vKht28udscKerwgz+Q2JIUe+
JNdajbPauSJYYZtcWYj60731XXzp2bbxn5v87/Wss3FGUyk7m1Kul3VEn8x3ExDOv9/Rb98urzfh
sWzrREFR/J7tGZZFsCPTwfKkIf8bIYjX77XlrJzD3y/zxx/uX5c5WyJ6oOgz8KfyFBQRkp5dqHa1
sZvMxMeStgq58N+v96c1gt1JhyYBBIRG7Ne3o87t0iqyqDo1xS0Q8DzYpM4lvq/su1bvn56QpbP0
wSLBPn6eLzsmpCeEVs4bgYHYjna9cff3O/nTA/rvBehwfL0TiefA7W3OeSG6OyNPVzJGDyUVkib5
zY9GC/aPVxOcoxdEhkMc3derOfpog3s1y5Mu8hIdgedeg4/q/LEevFXTR1gx2J+uySiPj400iEls
oIs7I00PsLB+hQ2dLjb/A4gS7kFhDMK53izT7kzL4r00SUWQldRW6LklNtawcD9jCLf7cnCesEYR
JFTNH6mmOafECm0/meoltzhyYCTEpgXiqTc8wFZZdztA4NpEaPK2asC1S82xiE0gtIpROKvQGsic
RzeJFvchU916gnTho0mvdgzh39xWRSirBYypOn4u0SoN6GU2yVi3GJobXOENWrd4HuwPz8np7hgp
Fh3UZ7s8hfVg0QPB1JpEJ8KEL4o53w+Ega9dnDwasprJWuEKcNZNCMU7iwZ8ciCPInuPcSfG160k
E9tpxLAUy3YVG3gUjNT2Vp6oC9+x8C9R4XlYJXFwpsYY7G0rqW7Ba76ZeSg3aFucJwfN9s7Ehb0r
6qi7CTWdMbfh1GsZCESkejv4jZsbGxtX4kWuqn4dxTYZx3Zr/WjMvjnq0Ew3OCOaS1yk1SEtkNMZ
cS33QgTlk9OGzc4aoCQ7Bnpir0QT4kYwAQvRef6cZdpGodX2HRMfR6D650aGQK2sTnwGEnuWoazh
Yapt4kisiVyb2Q3BnkpFnT0vgglVkTMFNiSFRtcR6VOHgnS+aahXHUFTu7DG9Ot5RftQtrb0U1CP
ACYwsF9mQ2RcGmH+SXRGiHqidA9918Pvn8AyqDkBLVJg/ECRZcDK45sZYnd8jnsPWy1egY3uLuxz
yND7SqKSRVWhruLUdS/yQbV7y5sQNxDbzrO0BU7yGpUQKMvMmMyncLYReBm4f/sudA61jpQxbKds
k6jp3RiOQxCu+mK6r50Ah3VEm72KoOAHQRXsrCRIwMTO1n7spnf0ERracpfn4Ra1b2NqyvwogzxQ
GV2xc4RINm5TtIfGbqvNUAU3Ir7s04u4Xml9hTqqy0m0IMxhh0Qg3BfNIPdMHPG6Y/9CPpKZyAsB
Ta/NtPtUg/YMXJkmkXKCXeAo47qROXOCpopYTSbnEaPlZK+aDFi5TRbmKh3VvGsy5aCJaASK8hAP
Uxxpt8VAVBmosXbbWsm4KgzEOV0Xj8cB9+fWrgBHtFEdXjWO/NAIKl51bmuBjUZ+2GeoS2XqPI8i
YarF6XhdoGzYZnDyICaK8SDifKTANuMrlUb9oQlE8AOwa3xoqpLg6LEub7wJkbk3Q4xBzwukpMjj
F83AgSIl/sQUIe8mz0B54xN3r+M2qlYxcrGdG1lvNjQZJKgI29LafYUnYm9rlHFrNzUQZxGrdCrK
Sh1xZFAm6+HVgB/sUAQuExo00jRNo1tX70c/Kt3iZ5jbzsrkX7em7Cx/BOSwJerJQRdZzgw0NKSo
SYA6UBuMbbWo0K2qqPwa/OQqRnkMCWbR8Y7o3vJsYTvktLJTMYWXNv+6jhv8wlFXxmAIVPVGyhxE
CDGAHJGORjuzq6d1azkfEbXcKmzaZocyOdoAXMnWZuvilkjSEW2LDXrFhS6t9WHpR61uIyprF4da
jm3Wmnt/COvujjAvc9sumvSumkvCVahr+gJnlF3ONcaUmVlgWgcr/ovgVixKa3D9T0kXm+t0CnFb
NbHkTybnm2iewcfYBQIf3DXfEabLxAuCjSprD6DlZPoz7vstNM2awUwhX/NgJLcPYeA6rp1nsjwE
AVvp+1A0HxXKNaaRyXtvab/MqluiVMw3ouMCkAzcaK+oU3g+b5ZFl9cxgmotug6MkZkk/twx6s1R
T9zRh8Ln6OC/LFrtXpEFtdJqOyOzIEJ+nOszWE9s7WHLb1LlcOgntzB3NkYrcIJst1EI6b0MovGq
AJwK3k+bmgf+Q77EDLI/H5Cik8CKQVRJgzDOqrOfTp4/2MCwf3Wdlh8HhKhEBJThMeQUVaMXx3fd
xXzxzmJFQmupvcnQ9fy8QKGLkha2nxeaF4OnodWjQeiLyLMvitD5kICcube0vGwcD1f+QB4sx2ad
qRlRS5pOUyhUpO7EdpXsjIGkqz7JsZTxnWwxE9k/kk4MOwQazRVgALz5lUwuVM7auxyBCYwoUj8d
I1TfpfXJIlT5vR06LHdazj8R/xIQkLatem/a4YMctxHHGV7tgRDNEAkkikjUytKc1my284XRd4M/
N41xVyURgOE+6TrooKBcdrGGBnLQveSnDBq2dYNy7U2rcACuMMH3FAmKH1MfwlMyLqgqo0eG6jEW
90r3xUuKdgWMG5scwT/XyEVTDMCZA1kWhTC4HJlekhr86DTWk9V1PyeYfytlZvEPeC8p7k8qJ6un
ZrDtyVthSFXHrNPCWwuKOb6cBG5AY9LEG1OEXQNxqStOTDk6u1hIcx/Au55JqLHURVFJprWuhb7e
CsMbg6fGdNKLtk5ajESthOTcZ+jqisXqCqs3W9GZgYDKHHrtOB0mwYhEtKwt5ovRkePWUKSKN4hO
r4mIRJwQSihNgfzIa+bjDWrbC71t280gMvcxwJcNeyIv95nF/NTJcWm5eJF8oHDGYwNoAI8wWhz0
ZLN1P0NrxUAiE7RhoSBUbMRPErZ6cSUkNuNByz6x15DWlSBJbHRbwSDSYgLMsablVp/umaXON1XZ
8ZU0ZhNeSnvAUlra2nFaBi04tUOfHS+4axY2fWg1ctfq+bjJsG4gteuqn0VNi7sDSYq8zhRbDaHQ
Du4kpphSaxXAst67waTBezzV3purnHLlKk34QAy8W9hS7kbqA1q6sV3CDyieAJlFyLern0ahtS+k
1oYID9Mph0cyE6Y26jOLvZF2eHvkoJ9EXQf3QRdix+vqcZcWIiADuJg2dsgY3itmVuXA9UBXaHm3
m9spvNex+v2QEVvg1FJApe7Y+1XY/wN/ru7JGAQ7gkJs02osPhiYkRCMZrK1k97dxYSO+UndI2D3
GIYlnXtnFw3W7ID6MRrcASD7XH+YAOl2EzL8E28274KwP3TJvLwmvm21pMuw2PJuwUNPy1egRdaW
sbe+0rVAbuNkzv1qmtWN3vYazgmPeyVMrMyPSSza+9qbXmCXNlQ/3Tsu+fBqGk111StD91NdvI/W
8tBGmvF2ZSALHVx33eL7wuU2Rftx5PjM9JpMRy1pUDIX7XXE9JaQXhZTlzCLbaUsxolov7eSuMQ7
COzVWov4GKMsexhqkfqMwD5dI3Gwh4zxhSuRE+P6MEiHy7dvlR7do+VFMj7S1HOovQiXaIguw6i1
0seh22WhF+/HZEqZ/dpiW6tw3Ehzzo5THGQbB5MUQPYQ76ZLDXwkTJLzQ0KsXhxn9Q+rJnUSDV3u
a2YxX4J1a1/44aed0adINodponPp/NNeqxt+gjE71tijkfCnwT0GCvwcyHB3hWshuw5dmE2UIILI
r0gdjUR0v9oSUjrSMnLuCcq60pQbbq2Z0sms7PYWVzmHAb0ewucm4eCxTaG2noiFCBXFal8/ORmp
hKP1jJawQovtRsVkX7QVrLNLPPy6dmXpqnxGQL68jjS9Vnljmpg3rH5T222P06ex2NbrUoljQ4ye
fdPgHb4i+NZc9zZRcznelYPVook2MPut8f9Rfcw2qvtC2hvPBRmbzsSvWEJ7IkwCvamqy4NbIdNI
a8Ehxs0j2GGKNEHcOpWerznekdmQuVips9ZMD0OWc+irpuAkqj5BUhIo5y6KPXBXSt71g9siE2Fa
zmrv3tqxY/mBA0GnVnVONi3WpPaJqN1uWjEfdS8qar+D2WvxtsZ0dcCmhSaBotq3sF37zFyo90cd
Pm7UzGSEpBjgJWweepPYQnPKHt1OPRTclXlIKueXZzt8La4KoQwo9OMsaCTFBk9Z0BZruYRIZZOR
IMpblkL00gSQkS4F3gaq7jhFV3Uz8X+Mgb24z3Fyk2oHnYHC3tX4U0VGGYObjxXTSqYr/JHEa4rE
mq9cUd2CPH/qoGjtBxutMQxfVMRa5ikcQlhTnVFXfoTTZiNMmW+hg7I7AKJC78ubiUw8+kklQLcZ
bs+7HYXjm6MHPTzRxNoRgVBgJW2ja9glaFzD2RLw0Jw+YGEQ5WObo8Q2CtfEFTw6e2MmlkYjtX6p
OvqDEXfOTRoQ4DIXC5GktxVLJHWOr5oJd6obeDc0u2ENWM1T6DgfGoGDK4NDyMU4FNov0qe1nZq0
8sWbCCWKGX3zXMxqHbUYvLQ8aqFqBhpaCRNhNAvD2tJqbY8bhIY5CoGVDqPRJ6xaXdoD5hsdWvfK
pQPFYg7Dm+OLxWmqmrSdHAYNQB4IhFu9GYm2nC1jIwJMt6RmQGRPwYOQXkNv3HTmNb0Qw09084MQ
QY0uBEQ9QTjPqiBoyAfD8E6OG8S6QsFb8mbTJ48RhIdujtucowVsKsJVfd3inbQrX5vz8a416Gks
GRV7ZTF+hX8SXqrGwl2SWy60jLi7SXOr2yEW7p6BCbpHe0y0ayALMI0GEMg5KMzHiPXmiAcnJUQh
BajEu2XcUuTi7ikjoBFe2d2BSfjoB4iZUQv3m5n6fGlEd122DVxsWhyFeC4A3p8oZnsWGmqgeZ4B
GJhmd63aytlE6HZ9IzSslWhJSxkQhad+HEUpt+l6j7K08WGoaS5erTl8m2JjeAiNojy0lgYwU8+n
Mj4wFMXRa9UCoqMLWv6TYLgRW/to+sGYZBtw6PG6qgIUVwKC6iYn/eS6aY13JWL9nrhCCwu1wYEs
wmidBj0LwFzhGktH+7mwnXZvZiXNEocYkD5RGClKE3kCfGX8rG3+09OnXyTRLKdMkjK9pqLQ0zJt
53QyII6I9uBQULgi4sQ3nJblWgHy3BLZA0pKtQ02oPlEF6M/6iE6M3Qq9s2SgIUntsPzUYPUjHM9
2scyCPduXZBKTYz6HfdjrmyH1zN2kRw2wzMGfs0fJXYEnVpqxQAIS1zbd5uBTKRfXVzFGzK3zOc2
MoxrL0mNeFUD+P2c26zxWxbTYy8R7BH2hL9WD34Z4EVYp7UCagAuzRbSh19kytg3Hi8cPpvXWaX9
BnsorgXXZAEl42mbeE6wGVT1OuKif6DNhN0znEIyZBUQbMnTnaZJ/iic6GFOhtGn94OR2SSggsDq
3M9HYq+k3X0MhpOtK2I69lGnJAsQD06HwnIgeLr5YfWFdsR05xzBjUXXxDfM2zx1080MJIyGZ8Vt
iOXwrz2BJypvUmekYG0LRYNP0sEIAz5P643t5cMjR3vdoaBaUglplmFQ3Ic2IRn2ojMM49hhAwW6
WNtDeePEWn1wCna8AoMcf58dgZc1yGfVvRdUJ/VW6wo+TM1qXogIPaHXXsqsZtgassyvKQ77X2OB
vdxUQbTi7FjCALHULsi7dPHfcTaYKzt9mjFbbAsCN3wiL/MNpxqYnvq0RIy1WbJvS3iEoWN81tWE
NLea53VVW2AfpPtZVXoNnixLLyZtsq4QHha+bAfUlGFoqh913o0c47MW5IiSsKGGEHxBHxKJDOdu
W+UNiTZJ/soEK+KLVe/RiK8SK48wyT/n7e9m8bbYV1ao3wifIGwvXTXgUT/SwCoJXLTETY59ZQNp
jp6c7E3o6N5dCg3h0pmBZ9E8UBdGNw7gcNzu1slSFx8WBi6kM7jetUj7mYE/PPWmiE6qMYsrL3Wd
R8B/NKk4nK74casbInFIcGdh3UunmXywVeamJZdqI204KLqRtL4Wdgbm8bLJn9rWDo6wO9Q+IjBs
H4gmugVt0viFmOHK8FjWXTIYR7Pn0YR2aKywo1ubcsB9ngfJvCsTzzga2HygXohqZZqQEj1PlLt/
ULsqbLZzMb9oUefQfK1G+9AOMtoiXMehTdW2FQ1OJLJNhz0jfMznS2xwmA2AfWNpH4ZR7t0qvq9t
TElR2XSbTLacy/QoOaCpqa89qIEXBm3a4wwwiK1FCfnJILF6IrvtMaiy6CiwzO9SUogIYUveQ8Jq
+PNp/kqSfgp6VJ21HSHf45G0Rx/FBN2qmmMBnqXsliDP2mdFRTEZevomL812z8dpbmEBy41WGNWF
psbiziBT6HGc3VeHeN81H67mg7totyS1EFSlFe5BEmvLWlIX943mErcJCo4DvNeuRarFT73htJdx
0mRrK9agiXUjWY/zPPpJlXkw8LTqYY5biKQ0J2As2m0Q3PEwSCDssspbFw0uJAeC2kbZ6IZFY1tP
02z1Fww+OwgfowE3TenDA7ucXJq7xgE1mH4TVfQnDCfo91PvLNCTFNNkLpBKSFyOecU5wKLv/p4g
izNWtOYosKMQm2HRZfkn3VfUpK5iRZ660b6imOy3RS5jv6zNck0SssPUU4IZkVb/I8G45+t9AM7X
S52txurIK8A7fgOfKLpgZg+GL2zV2g2mkfq07a2rzqY1NxsQQMpGPCZqEReN9QdxhsMeIDa+Qlt3
JFteW00bxhUYXQfCkE1hRleGKgeISw5gMdKoV6o25C97ko/M4HVKt+rZSqMGbHdNIwDHZnuA7/wY
LCF/RhB072ZONACt3YkTSdJWZJt6mLHJUperVm/Vo5Eb+EBVzhGK7HmjeFwIGENzZ5SEB6ZtYX26
LP+XTj48IfyuLoBew61MVzQESW/P8S6MIRxs+gjtelTMhTOYyhuQYqzEVMJPiYM73MjhMXStk9z1
olTMC+C+AUBxtkFC1MtQLUGgEZIySMb5RWOj0+DjsyI01J1dAhrovGPlierJmisVgCpsjO0k44fO
izismMNTVC3cPDnq5pq9QN65tA5AkHVZ7EPznQHG5bmEnpabRDIlwQ/ikign3BlnM83punmIMWR0
26RV7YOtXLGp2qDyq0jNa72OTP0C9o97GEEo/QqU3pCB3SFksJvgEE7UFoYX/WSsoK8LN4QaLCx3
FxiatuesExyAeQnfSsLhwS3BaEPEb9da2GS7pBto53l9uYCjLL92q9dcL17TMhdrEwtCsRkdpdXH
nmOl2mRBd0tgBchBuut+y8gZHoql+SSfR/R609dOsED2VZ7RepBMVrS+Nl9BWOWfLFTdvPBgCbh4
pplWBpdF0QEwAwE3IEHv2zjeKZQk17NmT+gmSdZGmUvAKkZTIr3IWNZzAS/T1uz3OQWjVQxme6HJ
8i3IwqVF+VP9ypOjXW/F3XIDGCd8dg7bPkqQAcAycZXLMT/MOrCVhLE+L0Z3K8xa7GwBTqplqITX
GtxdaBMANIwFOBUj8XYOZpg57LXVlKQPQjCSq9ra2+Wifc2NLriIiZYB8f5KfBbDELy2pcRFALoX
PDA9+gwmY+nlV3KYBBhvat9Gjz+gnZGo5xyd/jbH02WBhKH5aeQ2dXyeBY8zpdmVkTP3WTuTFn1W
cujuSchungUcBt+bWlOsPAIorwn59cxNULflDRVTd+ka8bNrNj/DSoeumIHHaUVPV8zRYCaOpeIZ
F/HaA5R0TwYkglEJpuGmq/ThKEtgBbSKh1UZa4FvaTSoi5heRVeUhEiJVm2T5aiK/5ixiQn9xuyB
SIaRMRCrDXs7E3T66R8RZlXKR85nqG2ieh3MMyVFbGucdOGV6APOazlAeekro4cw2sVbjOqYIJoc
vvHE+Jv0K2igImTnkwBjmpGxSx1HzhFc6hNrvrFzmIysTVieN/AOEz9AfUfiPKePTZO1cAyQdy0n
YZjr0uRD18Dx0Ctif1pled985A4HKjN1y03ZUM8FwgbnPoQfozNGG6D2c7FhGvJYszKtmcNY/JUG
QAhXp1qBtbY1NMmpMa5G/V1oTXOsWh0iAuzqVZ4jMlt2Hl7d2HyXcnYZfOjC/AHYqqBWnisy5Yrh
2WS18jPQfWtMwS8ukTMwg+x6on/bSQh2iXwhxldcMcspryxWFCZF1mvJGfmYhPYEn8mSDFM8DB6E
44CPFYxr8yDlyJ496WFYg79MvAva0a9t1A3835Ib4SZFHfAo0eb4Wdu3d7Wn08INUoW5HwRMnOXh
2nLCCGB02N0UuXoBJ2lsJCGRvpawd1PYZasUFlQP9spRE4OZ7pfMoYwOrkNOdafy6pgbxFbrTJcc
fCrtCCWrT2BI8zS0ZHbZ66Pisg/G4FTR3wdfUVA86l37MBAu65uJRiCiVy34VeMnXxNDa2PoN51l
JRez46UXtr7U34onwJCVQ7UR1ts6JKdKeS2hsL2j9gxxoM/XRbSlCMkOWukZLIAFoe+03P0gsR5F
kf1ELOpeOMQdbeY4MPZQ8a29NxoUdEE7ulvGl9OP3kQvGtViPHaodbdD0+SX5ahg5jQuQX38J7B9
QBiMUmobYji9TdP0Ni4hzz06IXQwF5p32YAcGVPBjEA3wg1iKbDKmsPkX4FLMuk7nSKhIuXrga28
ldLT8ErBKmRe4xgkGNkg7ZrglgVFQpUPxIVNLte+J8Ztv5CzOO3MTPUTjxMDBN8NaYA6zTS6DsNE
b0vCTmVrRX2A74cAITqFWyuqn6QQxSq2cf6MdHi3bUi/vE+ALuIF5RSaVjl1dDsy+QjT9Sjq5jji
lzvqVmy8DDnIYdUHYjco7PzgjMo98JvsJCjYdmHSnVJiV3aJXYONlZm4IiyUc48kdxc40XzEjCEv
bNuqDlLDN1W6AQEAKlbPURxXmxDc9VpSmq5njyDRvGQ7mAqTxKpA7+/MnmGNM0CShBWKwihom41V
zItuRmASERaxCfQLudMJ8LqXzvPe80J70/cy2g3ZwPh5/jXXvdoD+C03Ti+7H/hYJkZJOKETIkn3
xA/Hl7HVgDuBetHcDDXxXo45M6Ctw+SmUcOdpADda6NJk6zVJCkcy8Ba6i+Wp5qrSeLPIt/NPjST
Md1VfUf3ifJi7VDSFFAAzCjJb1Rk8zV4w3uc2sNjOBR2RPD2xOKTshxUQ/ie95O9Td044BQ9pMy5
9f9D0nksR4psYfiJiMBlAtuiKG9lSlJvCFm89zz9/Zi7nejuKakg85zf8hf6JfgjH8w7i0Xw2QqD
NkK7JaS8pbvYDKrYTWKrv+Q6yYyhTk8w2oAKIWjgHIiBdw7qREBxoUW969vZg971hDBRLuW5SaYt
UGu9ZtavbnVSDudcy5KdZdvdMiQqLsHaICkN/JQ1JelCoDInTwU5dMMUrmQsXtOyc7awPvWhpN1r
iZhR2YJ7nFyyJSnHd/aNVfiuEg3jpRyDgri8Ja/PcAqSvZ0/JdW+a3YTKOtvgQhjL20lfRsMM7nT
0DW4ah10nsE9fM2BjL2kh+3VRZAfYhoADwQsRNs4S15j00pZSDX12Ah95BfQEmtOM+jKgsSBgUIY
Kwd0uRBa014XfvCWBNNP3lYf+PJCV+MUd7OiiTawqurGUpmkTGpCaXomDXwUlnoNfHwPjpU0m0LM
+or4aH0dcQCdKQDEhj5NcOZyfCUbClGkE6aEooXaZZB+RnSdpjyIft8j575MfBEbGIILJTQ2ybPi
X6+34VpMXLK2xpNNxEN4cvhWt+xr2sUhueOOAJ6W8xGcznIIK/S71P6xg1EjwMcqoJASB5GIXe+n
hmRxYxL/aka7HSJ1FCaOTyJbNxqrnI6ATegIjTfA+GfHcH5o5ivCm5YdrVLfZ3OIThTtdgeWG2xR
8OPRCk/agJQLlCDCuONqZs7jUsbGnVaF5KyVBObMIS7DOQwrT4tKqlWA36/6QiM4OVuiicR2JSSF
JGlvZncZSBt7+/A2AJ1ueMjCNfgX2eVaI3az78DIS8X8o977vxeBv8/C4fpOTD6fpfzQZG/BvJQf
zthhjhu67pxwYu9ihR8nMECCysZ8oC0IF2fjvJtJ63LlnN3tYW7fJB9tDUrFN67q/lGhLGWdtOEH
qp5pNZnIJvvIWmtBOLz4hWVdqYvnsyeATDE6+X3ZWvOmkTNiqf5R+PCL8UCculZ30apHqr2GA/Fd
u+4zzwm1dq93aXvrVL/dNkmUvzh9aKzJo9ZdLRC0k5CTkbt+Nch/QlebXW9PxnugTe2rUtoBuTYF
1SNQKDam0hRsD+WQ27BZeTadlXxhXUUeMe15ZI0nTzWEzlPf97gUAaXIK13yo7TkbMiq+axykZ/A
p0xof8t/mcDJVrIayIkJcrDZyIfvhB47E8iufieNzcKD//KLGrvqPdXseTeGsbUxQjbTGjayUEyX
PnG45Zw0mvi3LYa3UAlefJkRcrtodsYUXLC2fRthmhwetUZnC2Ep+aZqIBXZjiAvSMe4iniov9S2
6h+a2vRuzLJLkt7UeewpCAtGmIKkkdGVXTEgXbOz3C4Zgh2pl4QvW53mBQ6ChMy2f5yhaF60zvgl
/iDGI9Ra21E3YlfTKv/uYJ1cQQ1p95iZbNVKCA3SV0nB1hl2ELATaAZ9sdOMEn5f6eOr4Q+9S2kH
KUpZHXernnjEd5RR+ibqrVe7kfqTYZb6jr0LwY5MKg74kgvFFv7Jj6uZjQAeKA3954iUniMUYvba
CpQW+WSnJ00eEErVAfts/EaqruWW/HKQlLH7mDb6MggL9clI/iG3B9a5++2VKcCteVlV8Oco0c8J
OoDhEWcbDYURvOK5yr97Lb7480Tq1y1KT0R+qPoRuGZVgBYkwQ/JjdyQQMApQXQLzW9TsvKKuHEj
ZL0z5QsJ0YT7a+tEPJfaUYiTlV+D8GBHO2LTIpgflUApx96JiuHuRPAsKcrMxzmbj7nKoneT5HRD
4de7m9OdzH4c60798ypSWRqaE4CkNrMFqccWCDTvvKjeacpZAdEiZ9u6F+qrkbzM+TWMto0Fyif2
U9HArf1mwy4FjGoUV28grIrTpF6TaK+Nt4WD7mAbKdZ1Y1RgCVdb3f51RI+G2m/Dqjp81d1pzH46
jNS6fwHu17KaHHkCqZ3klof1JiheAvNdqU5aGe8FBLY071blbGSnnAp/EdwUXslvnii0Nd09R7Xb
jM3PBHohEqSNrFTq8JhAqJrAG3oUB+xERk3tjUsC906LD+Z0tMN4V9HBLMydmt7z8iXnzalZs892
C+BPIA4F9uvSOEH6uXZrr4v+Z/nWZPg3I0fPY+IRZnJrPWFfi/pN5bwMyuSQ6NtBO5Kqvc9SooFY
oTkYOvU7DqlmQZiqNayTjtsPz36A/7EDXh1/OIDoIj9YHZicWR7qgXuHrMqEDDQ1fxRyLyPS7HRz
FfnDqjIOIeIjnhjukTWfOgk3lXZTqJ0yP4Lilmr7NqQNlS1ZoZ5G8As8Kzqp7GcnW9iwDxCWwbo7
NAs0iC6tb1N7mcYHPsoVdEdjnn17W0Jr4ZFR0Oe02xhJTSa8VvtJIVYzblWi/aJZoQrgXPiXyCSA
HvlWcra5xyUB8GZDv3HBpktWJXKwrKBY3rF78zXsRb4H5f3UEz252Dbv1cxSlZyH7CW06bLgaG/r
EXWUebOF4mYGJWcpTVcovMgPlCdfr44hEapaukstGlVJiw/LiNhT0rDJZ0GwC7+0OBPGs0Fcu8mJ
57z2FQevA8+WAqj6K7N/JZJvDVXsVkyDcbKNoJdpJifKMd9NAS2r9vMI85adJYHUY2x6onmPlTds
KTWEr22cE0JnnGRym/YqxlfVear8bYwmcy7/wCm3Sv2g5Fd3XhGQz+nfQFwrHFZBFCzZFTtqxRGo
bZcgYF2Q0zh9RNVrRClKr+78YNzLQXUT8p0qMkNRG/Ds0/4Alm8wSyDEMdWeIi40P/lzoz0aY12o
yo7Zdl/oS/osSbvRr9k5sPfZmjZz4mWdVdnnq0x+jZKvLz7NfFtdtC8DAJ3Jd5Ggs1YrN3RGa314
jLgTHOeHcgtu35slf9ADukFI3iR5DhrA+6xvSfFyY47bCWp+vwgjTVokwrMzaUwkHIg8A+xKayXN
vahRHj2KNGKrVrZ/T8SNgORdYvzTUYdPObFbgLBB+a/osXr0L0N9XW7CEQQRidY6VZAGlCuH+OY4
ZSLNNCQrL/Q5qSyIRL7m09mkhsXAXzX6b4LI2zj0D3QaQ06t2ujHUkgfNjx6Diri922BT7e/abQW
9TXMOMQRIyvnfrUeivlYk0Q/USUSinVgPPKC3kB+IyN7DgqBQpKxuIH35At7kUEDtHEhlMvE/x/Y
/1p9UaaOl2Rq15nifzV9uU5CyIb8LKe9kr11w7dQd1O21RiaEueQO5+FuJEm4EZEaCVGwRF9qFkP
c7HNyVdfmtETjQiBO9dqlGyBF9NBcUfre+bMHarvmug2cQoRvojyI+g+UJd5AhUBkgZUmBdKs+tq
Nyhne9wRT9HavA+3jmz77F0pPirwmpJqdM36VJrnYCk2iDZZttXjR9N/W3m5nVDdIj5gQng2SabG
sUcFVEc1WMyRTb939mkGN6spXShaeBoiQZ6b8o143Iw6FLAGktMQ6c0kdNJP4PdfpbgttSOOshPy
KR3/IEGK5gfJ7Y6MPtbmbKXqP9lExYqznapTXHF5coq3RMBZKBeNeDtnL52NVHa+SnHjdtswT7sE
pPh/FUjJH52ZrgTVU7Z58Ij7uzq9Z4hFtPaoMGMFltPuFq0xeo2IE0kSPBYjaPLIiW8PKXnnW779
1iX7m7pEQ4bHykhvAxZLvvhww/ziyuHeD4gJqS7MsovmoP6LMbQ+ooH+HPFtjb8NOpSYHD0xknw2
B0vSusfD4E7xrwL/YBOH3iK3HkJzjah0EsoWXJFM3zdUZp705wtB3dtMZa2ivAFq29MSgi5QP6Wy
+5g0Y9ME+8x+hy1gg043mXgL/V95aR3Ky7Jd82nvq/YqS/7DkV151WfbFmYOi9N+CPeyR3NYqKtw
Pi3ann56NThVk4wzYzkgzJ+Me4rivrUf3qwMgyl1DcWTTVBtmfAlf3CIOdR10PWQJ+laUnnG2ULO
u+vMH4F4brpT7PySJ5r2h2A80fuxku15edNgpnmJ9kT3NvolKp98HU5eWB7FBfxrv0XqTUx5QCRD
8+UAhEGhcPXUbr0Ev0WfcXIukR+QnTJLr8M/Jy66fp20fd2wyqo7c7Q2PdeGYR80BTai2ZjxRcKQ
DPMdvSpS9ctUP03Dp6XxxHyk0T8lpJuRdFCVdO1SOXfVGhWAVyMMUvuPwTrOxU0qPwUEYRmehoim
mk8gHyWnmjTdZ9WLaiDE/FStozSf/OGVvO8i2M9iU4fHLHsiYJd4AtfMLg6YbDFc0/hmIr6N2n9p
1PIQHIX9SkDpyC0WBZhXXoX+EsS3rj+pAcWOyKba91geyJXpZpt5xYtwufOErhL55OiXUb+XYOq9
4H18n7Wr03kscshHvrmP4LzXBpeZ9H9HmWyM/GRTKCZSQkXV1KuzrcOeb7b3MNG8SCcBPDZRSmxk
hW0GoZTP5awuMf7njOT6oNh31lOsDqde/xd0/jbVHVBqsv7rCwuNK62atYcyU/iLUd3iTKbppPQY
0xmYga1zZgKpUl3GVhJeSPNdWVzAdv4090hp7Vca6zjt4sNIOGTafEcIqTMKQKd8n2m/YW+tKv0t
5gDQ1RgTeeyCO2cM8COsYjD8dlO4VqKJHIDpGjcZUUKAt2BpGT8+oFlSHNLgHV502zm3pVqT2OvN
vPRJMHSMlmeVCKnlsy7pOx2apy4gJ3M2OWiCde1/jAIp//Dql+fUF65SkZoPSDWLv77J1nP4PJSf
1KiWZLyWMUdCAXhZK+tIBf8XN1a/U1vSJmRyaQXZyleQT/N7H6jucnQki5JDr9Nfqdr0uiIlwjH4
Ng0oq/i36ulCFQj5EdVwKdLY2B16zLGw3By7pFsCNef8kzkKF5/qLCtG3lo/9/27WW5leyULEh0G
h7a/qfMfA669diLYz7/C9mRnbjXff0Upwy5e7UOr2/TaT1URdOhQ6yHJ++qyel8Cfqq4dVb6ovJV
3pV43Bck/KI6WfD84K/2KXzbaSjeFOK/p5G7LHyZ9Jms/NoD8js1bRV7Iyf44K9baTz0pPqcVUm7
aeOaxk+V/YXCOgoSYQOye7L0fagjlnO0b/B/8M1zT+nGrVS4dMNH5LyGuuZ1BINn89eINsR/yac/
pyKvH/ON9tHRodTxUcOdOe9zbC8TG2Iq/wW0IdXreFZ3vdWfOvkyVBsJl8sMTEPWSoMWZttR6x+q
YLrqUxj3ivK8woCiOVbFJtWunbXt5V5YGjGua0wZHgoKt2U+lHm07eizGVD46eq9rY+deayhxmX4
kxnCHUGNW2Wvw5GWYLex9mpZ517RtghAVyp7FBE1bowAkjVzUQe40bKNAdp0j5FAZ9m1KyO9j/YP
2fxfM1myZma6mXkpjBfEq6uoGMF8fjnfTf9SK0fN2mfxtkvo2+GzQZ2L+ckRfx0FaQD/ab3JwrfB
8t154CTClXRQeHwgCYj3PcE8G+I3D0oUoy8wJBGaN8RmJD3F6Z86ntXqRaBZzU9azFMZ8ySrF1mi
+trVS0iwfSwb9h5x6rM/Q8p1QJhvDVYVvcgONoks1bK6+fI1GYTbT5e28qH8GcneNIRfE8FCFtg6
Cx8PQOOfrYjXLn/O+odSPdv10zBtewzUue2C/AKbH0TKHyhvdfOhs72YzrGJ1H0BVJJMTD+E6Gfp
w1fEdYwupXLEIUib4VNqHTP5HpOJOk+ta0mqk4i8D4eDSsz3rMHIY8czAFYz1umQmU6N/3qUqGW3
Cyj7omomKlhxubnz/MchUpauwW2kbSkiMXSaFeMLuqd1FVOHEpS7Lnr0xYTLgQ7e9DsaPp2WnxDl
gWK85/pXVffb0JjWhronHBVdF8/xbHf3TqGyi1BLWSDaSEOvrTFx0709E5ctK+wYJrU9yfBlouub
1ISItu6EyesA1OCvsPY9iNd1Z05p9NXJwXeA8xX7goHQnZP8lBYTTDmuR6Aego+jibLp5tCQ/cfv
w6pZeJIlbr6+GaRFdZqCO67yMp9okMp0k0D9symeTvXRU0z1wwnwEoHD5k7n9hywiCsOVjvtWrKY
1UXbRJw+Uvm2abaJriKWnr81X79CVLg5alizd7ZGQxuztqTm9usqN3fVxMtuTcPeLoL3bizeIXJ2
zkz/rlRPRUFzEcWzIGErOaU3sEzP6McD+P6HYDiUTn8gGPZO1ch6GKZNVFL2p1sFyXDSs31139rK
KUuCY2gomxzefwWB8VsrctNl41MwqVD4cFSD7s6i2Te8NZGDVT8zPlC/MEeQ6sxNXK+iRHGJ+3oO
DWOt1eo5N6p/Y2JLTy+IHHFS56Bx2aL7pr7YoFLa8GZHcVwxJLj9/qbs3jbP0uwZj1Eq686yyaXv
MEK3IUo22ohzwJoO8xzsUMTdUkdxI8PZ5jVNo4iRG6055xmMXg4939W70fdvetQT2kRkYzc3l27O
jrnSU5GXr32VzHGAZSrHjjYn8yqY/RuqwvNIElgeiDe9bFc9F2ab6Bj/0ObowRG3EonA8atGrt6o
z6/N3HgOf0ZFIdlNgeuMsWdycFQUn8zTjEiHTOqAznAC0RShnZoi2xkN7ymyyoHqp9q2PNjKj0qx
d0kxnGttdAvslg09EhCZ1J9RbPdA4b+T9fhENvLb0HcHM/HXxkzaJw3vKwKWWHmWnRYkcUN3Gxpr
CNSpQM5rXtXup/PF1tEVomatY6gKOisNFlzGIwgDlO13RXD3St7edpqPYcrknmCJa6V2M9Tek//l
lZP5aTZrFGZuGNa7qmnJZ2+3nTqS0U11A6QerVB7Sy/WEjegkSzvD5+dGxlt869D5cOgWQcqpdZE
vV1kwbTW68NzD4DUWuUmUMDjVFCfUYzrFAAeWOpXnZwn6kQhqXu6B5nffuuC79vOvFJwRaGwrXSE
Zwbj47xovlvTnzwxmshqKAsc2nifDOnaqdO9quaYPeNtNeYfEMkpJYIhIuFS2dQ1NMyiO9Tz6QQv
ASgyjESJ+huYYlovie0I40AFu6MawOc2kOykuoyOiT0Qvh1s/X6kMtChbxggIh3LYxFwltvzq4n6
tW8ZhivFqWl1gPrql4YwByRQVesjyqJ9MikkKQ6MFiHLCN2QxbxHM9Sx0tFcJY1neiPWRLNfiUWn
vh47QlYHbxUP7zSRwah199ywyPk06XNWtPjZaB9Jz4bX4CvXJEZBfp0cGVX5LNrkI54kekAqHkW+
G7OA/H5Gqq5knsMfiggyR3iWram/dX0tPdUwYWXLkczYw+MRc39UXXmdUE42IS+Flrs2KgdErJi4
kYPPnPJ+RKg/b0JZMWCw3Ig6POQ+7YMIhPICOhurA/ULyCJLty64iMhGRHUNLl96YW3vdMBV8l69
uB+9pLVWemJsLTtb6yK/MF8eMP2yZTEQU9gdELxn61jZa4l1COMlqctulIOFmbTxwA2gL4gLV6T4
s9rq4NAhVCz7Wkh5WKY1O5Nxt+6yP9FgvMuM+V0boNr66dyzFc5AsqWF8tkmehq1sd2ScUyJL0dr
8JJ3CaiejulPD5GcOTZa2wpkpTg2LIPUSVDKPmw4GfYG0rqpqdc6+jxnSB9lFx+6MVZdNLPXOfTp
LjCzp0IgVUQ4wVaIkS028/cGcxq7GhyLgS42prS56gHKbT5oinKKuwRqlpFsqaULt7i0vCGG9Z35
FgFFsSut/aUAeEYV51urTtoICGghSSWOMlqyBpThFnB8UhrgJdhT+T7ps+YvQ5Uj8eLLWWoQZ98r
kU+l80DDvCLANOJsLTEql7XKtYs/NLTXaLXcYFx2dSqe8/yk2piONU6WosnRKulU4skfA5+JOyUm
5fVw/qqNepqrVKX9IpWY95vmt2ACL/m8ygxZL8vjKGvPn1XPANorNeOsAftX+DdWQd/Qb1Lrx9yc
X4zY2KHw3pZ680wg8B1GmB49DMqj3HaKNzoFeGg87EIa3YJWbiPoG2xlHqTcXaXVfoCDtDEKkuJz
tzLloxzQidqwfppK922MJUOGsMbOms4q12SGCzvlyaFS2xzyfcvETvsLzSti7A4p7Y9NjfNZt7bO
+LX4bPqSHw0nRINOl769HiWaxPjAf9WIr49aRmEzmNG/m98TKX+I7j959jhgsRKbKJBbq31PhdgY
aXwdAOfaMYQQzvF7BceorrbY+qF3WleOydU0i73W4Y4r+q0u4yes4GChMLOQ9ntV6nvNdP4qGVGQ
leDECfPngnDihV43VAc8hpdidNp9V5Ii7Zu3QmvXuOn5lE1GPQ86Q4MDSVjvkwII3zbWhdnjY0BE
6PpKdU+7cYQS4h/MdUgl5y0p/dPc4VYbWvSUYfDi5OO5TTuMhBgARNnmqw4XA7qsYgu8DKUR4Rqk
6CmKoRe4HEx8ioivFzKF+usew+M4FPQuTR96TJmc3aPjERb5mxi5dTdKO0boVj3kYQMN4JcEMwg0
3TXkqhe2I/H56NV8tlPqcHaLaHOymjPNblvSz45WN3U76LUfezQ2IopPIwgjLhSvDOSbGvSbzq/N
yzAUQIc2oRaFw05D9w18si8tze2J1LUqex0sO2M2scdjUaWL/E3WDT3Qwq2FvUJktjfK6K8w7F+H
4tuamOCSFgjTbJgN88NQk4BBne6oUw0bpLtFBMPcu55sRGcLCASmJAFiNL0GMxnnlSHosDUA4AuF
WxssrAWgDJYLUdF1vPIIyuoJzRH9dFUSMs5RQxFL0jOyKvAQNWxGnbK8kpIVaPtNn8K7NvjL87Eu
9mZoujoBC9UoGLxN4BUSFGYDTLztt1aao7DskJ7HuZl5HVEqT8qEXZ8eIPtSlJJI4jjhcDbUO8q/
lzLNalqf7IUm6vW7ZhclXdVz1m6zKMTh2af2d9zYX2qtOvy6KjgIjRzDx2xAY+ni1DSxVb8W6D7e
iPFJtwNWrvWAj8yTEpGQQTTyzrfyjCb4IqFl0kivhUT9RaQBkdVbPwzyk9mRJ4qjQWHjEe9db1bH
sQ6/56TpttgNIzzkuaQdok7o8gj9q61pWD6DOeS5NkId0R1Ank54hWo/yrLW3/H32zfdnDKaucda
35pg2i51suFWy4Ebkt6PD70uDqVDQIZZ46+mng37JW0wO/wu2bkiGmTbzCaet7KiaUsmrVclFmqm
BoXeKHEZt9gj0QzR8oxZrTln+q+lOWhsYwqhDNvSP6nYQazVo40PyhauLw78QxOx2GdJN2JPdXSo
J3zVTwjS6MWuDWRKuk+mKmn68Qt+fbReMxHTMCctlk7NMYh00bHs3GNSOWzSTILhNpSR9S0zQWjJ
1AF52nQykTQlrpowfXMZcAUSp+kZ1n8TBPTLWJNF4kPj1Fi9DYjsuB+yb1ub500X882pKWkemJM+
O0KbA+RQDahOT/YAdsp1nApE8IxUVGT2U3i35rb4S+aWHTcqcrZQU5cOEmyL3BG3xcl3pS223A2d
+lzbFPqYUgNpEdo5EylBHaHFQBjnyVOPzPU6tzamY0HYys2JSgv/Xets5nrQ3uGenRfEyeOD2JeW
yq0EKSTGzmPd1P0m0EvzqDqye20bHR7YyeY9iyTmHjlO9zhR5r+8SdN3FX0kfdNjv8uhTMlUlRHv
SEwfu1EHBuP5YCg/skG/7yjdixHgOLIdOieoTg/ZiNkwMBn89/DTWM2MCXRT4WauVP7H5fDNKZG7
BdqonTEZz5USCVQkZd4xxZSJckCyogJRN8DWIsg4rjSgYVDB9IGrFr1nMOdig14uOiGO0de6DlFR
YlNlMsvbcU8nC9oP2XUQgYWg4IYRhXuxeFULlUG1VzitKama1VUam/XWjHHDI2NsTHQhot0WC9lT
Do715UQ1nVLYwQgJ6Ct8igkxyvzU0TotxQikETBbR6HtatQNAdtyCOUE4D3zv+CQ0uHBCzXrLnqn
Bhyl48JIywC7HRDDtumjX3LsI3TOAwBRnjhYFypYsJCUKEiPkgaVtODTaEZjEyVNX1CaTVy+DREQ
U4i+1gYUjeNuuir1BaYOW1AXDddIo97VjIjujy1mDMspd2WRfBv+/JIlI66Wcx/Jmx2SJ4lRk5wO
Z5yQ+aGv2QV1wYGul88xE9VARzcHaraYo4Uv8nsyGjZXU16isKe3ZU9Z0BI2oYlXZewANqnw2Yil
UTbxHZwijZxurZWV+6bobXS6gA3rUVc+eodltmMSfk8mrcB+qff74ZVYgbDf8NHrfdTMFYcAECyz
YVess9gqKWZKgx/DCf4xqcxnbcyL9xSIyJxeg7QE9oY+IW3DJ+gA33ngYkTlmMt8/69Wq/RJ7Wz/
t52kFkCN+9He8u2rz234PAxmfTQVxIWZQqsRWZEOp8pycqSz5o2CBlafODCGW9PGl5rWTb8n+Q1+
PzABRZh/qFNWw8HRiG7vZOc1dUrAARbYcmdgL3KJ1QZlnWhgR3ZcqbRBIx3HWK5HpxIIy83nINzw
tQZ7hdI+WkV73OV5gslvVjRxHMh5QPvEznBK6/esft/gIVkPpJWdKxMhsc6khtYZmrYnw12RIy3H
rcL4LKv5vSB1Z4cuUp4iTfybRp6WVo+8nmwlZLGsL+S++wD6CmjaQIRAQ7A/pHHRuFVt+ttGqUmJ
0uNqQ2UIiSKV7TN4DFrGAI7wqqWZnSaIlAEPDwWjOk4/SgpUkqxCX+LORfPDW0+xO+JY3p8uw1cE
243gmlJqcCuoM7psKKtW2WYyZuVAsT5ni1U7VTuq8xKRrJjlHLAqH0tI16a5W0YTwUWLMNB3SF5B
bVe5TVgHyBfkPcA5QgtniWqiq1t/BcRFu7Ca+n697ufyXA7tr0rCd/8kmc0QIvjxrR6MdN/UJlQR
viUTID28OFEzUjyhOP5roOjDX8aNThCYoX/ltvUDouV4Jd20UMFJnriODwHoBP2ht76ELZEZZBWJ
j6qiK2hriTTnYs/e8krod9wO3TsmJJUPbsAf+uBcUTpojH8tUWQBKWd7OINldEX7C4dRX6pF+hjr
QFUWG45ntUm2SQPuYWxa2JbNxrlVqY6MsdGOaTI2ixepRGAZVUA3UsFnU6bv9pwS1mOXn+yvHcqk
ICl57ZlN+pryJRdugHAmOw6TM8kFTCFqitBBmNO1nOWf30XLhCvGb4S9P+WEBGqsrKsjlfHshz7O
Xs1hX7LUqm89YuFMLrNSNjwbS3GOEwPvj6MstvqsDfY+rHE4I0IvDyS4kEE/OdkNR6U4ZZ1Nvsvg
DCEsKCbnR4YS1iMCAASB6i/lrIeoH+2BrjkihiCJsUu4sUqAwamQMnbuUeDAWFOaytsmgfoVaBJJ
UEswOh8VrdZrkitQYIvoGoBvV53mBvq737JQALf4Bc03Ay30v0kqnsgIe6rMDpiw7G/GoJzyOqke
vk/Hr99WQANdb3DnxR0kSNP/ZHqjwhybr0NL41tuZQ+KSkLawoPuVbCJsM2PQLYGlnXa2e5TWTxh
r3pJbTxUJg5K7nFO0dVcVW8tOZiXLGb+M2nyXvNM1pvELIYPVbczFbcydsrtjGUwu6pl+qiCxSw2
WXBa+aBoFrJ3mg9JT8rcqpshCWzuChuUYpX17V+aZ78q3eIAU8iEpICKrsim4m2Jg64HmUoGriUS
qe2VFvmdJ23LRM9vMHAPrUlvBnOpW1W0s8uo+ycIMtmSr+EcpzZYelkcRAxmTJZbHQIiTmxKLgFe
pKk1hr7rjAL1ftQ7hbYe48zQ4FpNWiXtuPmjWS/z0qQnvGFGeJ3O1ncEKrfJi+ijLHPcIxNLUJkq
8yomtsXtJorIY+ydUBikYHh0eGffZaZmn0SnLWLuBITSM2toMyuwUOFLs+TE1mkJXRmdVT7RAaqx
4athNZO7Fr8AbbB9cn8hS2hkAPof9tWOwnQxbbo6MWkJtEdtX8T5wKvva6gN68knYydAKP5gB5H7
usTA19OayhBbjLmnyT7cJtjTCUWczfmmBUP3nfJyJ55iK2/DJL+yBMaXPLl8QzQ/KVJWL357I+3o
DdeH69A3/UNoDupnSddztCSHZglxzayKzQs07ouKZ3Kd+opF3bTebqoUOp/RO8TjoD6Iss71/Rgy
h7DnWF6fsTwj/LTY3MSMETi1p+zaTMBvFYXy/CHB4mRAiwuOxXOYNPe5xtvH8KYziSWVec/CHEoi
m1Q4UoalFSWgRABgw4CB4qsIe+RHUdNaQCjV6yQH+65QYbTpwz47UiOte0wyFVAn9RO2oGhjZZmh
s6l8p/5Nlpg2VCdMiL2l3DoSpn7qmD+ozDy7GFnFGn2q7TU2cEEw2v4aDAi80mmtnTRnc61kastC
onYn3rLCTU0eNvKyhp1EnXTuHVntIzuy92ldA5KbMXbWocXhiaQdxmPMr/XA6ZL1IG1glsaCHuM0
qv8r2SWO4B4vZwf5T/07KTd0alqduBS5Xn0katMcqtpJ7g1F42fd6OM31RIOlt6lYDqJpo1D4Kzq
+VSTYjypp4Mp1O8ZgZqiGazSBQ0MtOQq+x7b+c4M9M4TgGNubBnlDoQErYKuco7bfCA/NPTDkEfy
s1NJXJ1ENGALaEnmV+LX5P+qrv+Rdia7cQNZFv2XXjeBCEZwWvQmZ2WmZElpSZY3hC3LnOeZX9+H
vbIlQUZ3FwqFQlWhqMwMRrx4795zUQdiXMC5R2pOtx0jgxabJ/2d7OUreb3f7AnzvYjF9N2lc3NS
Iy5uhvDFkZSM5DIL5HQiHcczIm67XWNCYd7cZF9nKwIFY9Oi1AYKMsOOf5aavFJNpbUiWVj/dlqL
V5HaeU0E4HSPY8tcj8ypVpjJ5Io5Pi3W7Bh500ITMsr1mET2TkvhdiQ3mu22QfMP9Yd6rPWxDDVB
KXfu6MmNEExWu2Yq4STQwrKQtGRWu+WlB/zhl86pdqT5ezBNyJJjx62ojYx5F1F0/0pAM92Sj4xY
Layo+aH4nLtRkmmsX2GXkbIatgyoKGw9qoXEhrzW5/5udOBjjmVlXEonsTaJPWKM8VVOkN5g2u4P
uyvDRyoMrHY5fSGCNZBYD2p4qjMd7wu8M5j8sBTTB6qKp7BqGwZ1SbJu4JPuul7avyP7XhfJwbet
4a5K4UfusoDhYOkFnBHmVB8rZcQAAoSB5ZIKG8Ba+k0PFcCIAr8E7cUpeiLma+LSgQ9yjTaVFMeZ
Lg4UZ/MkJjmdSLMsttTYXLPplRxzI3+Gt5dsBrP5mjbGk+AKsI2bSZ7BVtUP6J6bGwbRhOvmAZ0r
mfgnD8sexsAqeLHClpv1pBYOj1+/VFPU78wu8VcdzYXnopgFjauB3spcW2eWVwneQr2mVW3hGuiy
Q5jp2TxZ5Ay3v0bHsCNsqW4DLi6QZKGa0alGtHWMHJROWW8P6Jhi8DYtNlInncZ1HU/0mNh1wul6
HLS8b3xr0Fd4l3ziv8003pm+GY9rXCgIOeix9OkujjrYMSmKM7CnllSnSmNwnDJ/OsyBLy+aeSmK
+ybdEZdG5hN+g7NMZkaaBJ6DHTAkcSkeCFSozVtyiY3N7DiDQ2dJJHRXppKQXNeG1ZQIC6Ht5D61
EX34xFRBssnV/KhmxfgIkpSiWeoHKD4nhEglGayHVsofhESPm4k84GnVVNPM2DMu628zuZkBXNcC
4UA2hubaLAlMJlhG3bqy7mm5m/qGxGdx54uIhNsecczYMYkD8TVvCfCr92ycyxO8B6dN25+mpNPW
NPgBTNRmG8YF2brttLfN5iT9NXt+fU7KmODN3E8He90opoC1Y8svsy5dTN21tSvb2N2mXNmOWRm2
zP0YRzVLiq0KpXVD4JZ3Vwmr23h2S2gGqwREYf9zikLzPM7p/ACDtzjMxERj/TXstefG7S0e7XxX
mjMko0aSF80FdF3a2v+Z9tQbdCmpFmYl9hhgkW40bO8REaHrIW8jGnAi3aduQfD4QF8d7zhKLdeV
ZH5ZAiWn/UtT2JzjPLNeQAlAcrNo5GcQH2f+ZOZ881gZ+7BxwrVNwbCpR8ao9iiz67mckC2opEdH
GHKoMYGK2O0Zi+STjDCxBwhcHDt4UDGzOA4MQz2K2siuLK9sTq21rCiOhT3NumI/NiLbRWMub3kX
ltkT/Uwi22OIqgVxJn3mwRDqvpMP664MPGd7mrnpVooofBqdSZBA3NVfs44Vgt6CLNzWTrjyGExI
Uy0MdJthCQ0V9rEL6ATkLOOwJK+/yzCqfg0TsCA68d0BS0lyqoKsvMn78UXYdnBDHZGxrtAye3VV
YY+auSfa5XA7l7l9wvcLPY8B5MZuLWAzKsixC2KN610297Jm2lFgMefOw2TOi+h4RW0gN2nRYMup
oAEj5psHlMiQk6ESr9qZ/PUJuMMuaHjZJA37ZZpOUZkEywJmO5sm+hct7pr5WxJ0+qEJKdWGEEtG
3rc26EfX26WWzg6CrtUqjqYnCk+64VyGoXPYgl6F3zUbR5vlwzgmnE9ULIyCYMFEhRr3GoLi7xAB
2SotBv8gMqyjVob6rof0wQiAO42MSN3QdoIVffSiHXMxte8GSK2wkYovy+61cjBZrnIO3W1O2go+
zAJoVVd/nyBcwS31b3wbT7s/5fGmBjmFbiX8zR4EEVeO36YeWXFd++oQDukDBVO7doVxGd1m3EIh
7++SzCweAluMN14ViPOcR780YT38oW4Q3BRuInbjOLDGvXC45dKod6R3Nd+qMqVHrRUSuVIy7Aqj
12x2GRGTNvlYcpZsTJJ0riBLGVeBT5Zuyfx1WwsNTs9xsiMUP2Qk4RyYywnH0WWNrvjJ7ZUukjLQ
qoytginAGlkTrV5tKi3tvVtwBx6U7B+DmAhnt+nqcxHl/ZaLEZq+IYsujDbwitdogxeKcbiasUSt
5jr66WVRceqLOj0hzOBPB6jE1T9AJF10rTynSUl7xW0tio8AqCGqTp1e4JGpQzfn8o5ZEOruJkeI
1mNTQLOz/BaBjKlD5hZUVj9W6rs1iPyGdQd2IQxf4WjQSY0UkB9fIY6IChIvo6hVm0bRO6XZAXav
xVZjlYa5cnVOfQ5cGp+m2o64sPd9RQxdUNVMWp2C1rqZV2t+YRIHu0YBajQJSBdobBQsghXqTcRg
bYHhAoHSaoSmxeW3vU9po9AVyS5jp2/TLii3Ahr3Huqn+OEscvJicRXyBlE3aqtGnmuJa7s3fsp0
qHdRo8dqhZu73sax7I8gSAbCNOIfuKwJL84EOl7TxbobVGLnedV0CmettoHJeLAUyXOUNsiBNahc
pwsJ7ZXZLkBfAfksGc9FXnC7aD0UTQYXgU2oS6p6gZTCs81sH82Nsw2mtG536NKYTs/euFa2wc3R
RMDlLhHAwdiePOyx09mdcsBevvbCZfdPbkMa/j/h7D/Qp8L7hbvXPs1MELhjgy3Ry/wUZT9jt+Zg
tm39Kps2vIts1731Q2TENZFsX8hVXDhVfs1WmSZxj2F4Kgo06wh2sR7R+g8XVXkXV5SX3G/Ko5+P
4RfpYgfM6SMDNAHMZZbpqwiZsdLCxs/HZJshOeRI0AP6sSIf8hBCL9lji8XabwcC9gg5zUMJG9UO
Zr2dqNH3hokXqJG0bFHO2hutgh8pksqr2Zb1GfRhsAG7LfFvVNF6YGdeJ6Nnn/qcYDlnzJ8I6Va7
wMPkm0zFgE8odLetnNTXupixcIy5syGRvt2Z07CoMPlZM108x4GLJNg1WM89r5SSzS/utMg3TeEj
OAHUbkAruZh96/Fui8WSgAqf9wN60dD0ODgofSxN0zj1oZ+OuD8g9XtpdG3RS0cwmjkQngImI18V
xvh+2xD//g1XR7P2GkzOUe71K99eMOZyouoDlZKeFV2qzZAmWD7aIT56apzWOu8ug5MnBwUkfu0M
BrNg6FEH0+nd86BxBKx0UTGJqwoCxVdxYI6MuGthT6cs4hYw9GP81S+zX2zC4M1zexkKFfF9N/nj
xcq6gl0pxrvpOujD7dD8NoFhO+txSijxUft41O097fHoIa9iCP0zag7fGcNdKGjia9sXqDxmVexR
I1Dju95r4GQ/WrjM26yV0X6uZHEqx4rc08Gh1itrSLMhGDyOvwh5AL1G8RDAoEC8hrpXQNKmZToH
GzXa0l3FzBY2QTVH9JIN1dJIrTK5FoqvrJ0d84KrU96rLEb6ofj/iaPvdAw8LtVZv0kHn6pgxPtD
h8g/zBgKkPuioRtLOneGz5wj7hnqCp8Nm+HbIevq8Htq2EwL6JIdTGOsjx4RNBsUF6iocxCPxxRk
CkcrMzF+GspacgqSM8m/aFT6xtrxJYW7yfJeDTtEBl4F3ilVdX9SvDMgxcv5DO3AoHnrpTVHvw8s
PPBxqdLB7qdT2lew9aMi2EuuYLtp6rEKjsFC/RjJi/PtuALWHTRbrZpiH7uxdRmUnV6mKICo4JTx
AqpQK6vBZhkMTHg6qhTHdJpdWJvPPeGaXyYgs7tOSezGvubcUnpH3e+br0BD+w3dchsGnx3ISzCG
zaN0EzSZ2HnomTeU/ZjCmQQbiCBE29XHWhvxV+1SJ5utsumTdN22zhGYFVHaPo8AJu+LNgDkyRn+
w42wqyY9l0Tw4bBJB/QBiW7M7cy0n6Y7Qr+8t9WeGQDFcQ1TEsDPyPQvHu9gScujYVvtD7+yGEAx
nqxvewkQBJNMs5Zp+YvWgnrtO8l2zvhta5sxt2cXWsNsJAg4cA4wttL2yq+4JssuzH7YaaKw5I7t
t7zjYgGFhDp7cF+w9bIRhL7aZYNG4+JaNe35ZuzuwsqJTkVHt1QiVhtVvxha1BCy68jk2WWkz9Ud
tUI7VcZtFbrZl9S1qzuTNhad1KUTLDX+HntGhzlONrr4JCKNAZQ+JhDe8p2ruAYycuuIshicTSjM
+cazKCXwCtLuYYyCqGk7ApbZVnEZbTqTHl88viIszw+u0Tp4warvyhD5174iW0Agz/qRcjTMKK91
cyjYMDZ65uQy9JicJ/zIaGEl4d0xnHq/IqcvTWlgKuQd11yb4cgO2G+AU7H5FfKVyoc6zUqXU7iu
iZuocSO5EoZAQ5brve+iuwW1Ft5K3OXg+cG2XXUqdvedM2S41u1q71dzC23DIeiegIgd3nh2CriA
bPxYWBkNtI9pOAHQ0plN63/xlFAYHCSDpa9ji2xcDGK+HquWLGHCk/fAX8ECC07eQZrGDRFP/Y6L
l3kY6jb8Wfpzc7Bkl63nYvzZW2R0tkUW/c7h7qF1HJudjIdyN5BVjV84UlCsArWTM0LdTFPeZmQC
7DSxHChS0aOFhWz0Pp1oL8aRuR+Bc68mhSu7DyxQC7HfbmfVOGhLyc0o2t7+VpcDPbplm53w8l31
yvCP7kjXexWN9ffE0O53PdXMDgu7LK6AANcb27T4KSAGBMFz1qE6RDGXbxk8+AcnxmvjE5WyzUUR
Q4VwjEMSBvE2CjqDbTXIt2pCklyZ7u9WG7CgFgAYHR5oPWECtESCz2nnimYhlA3+Le0FZpuNcR+I
Qp+WqPB7s8rCLTD2ZIXhBH1CZ8krP2FiN9gm+YNtz0Hn2s8UFeaZSADjZIMWpD4BL7VWwJU3GIRf
mcct0ilixNaRcMAtNQUBHknSwYBMvPgqtVBup5DTbO+00HswRMfpNyc3QDEWfkkyII6bEMbLyUjK
8snqoMzYGM22Hcvpi6L6OcZY/9e1jRIljePg2mEGdR5Y9RxP7YDeASdAnpCm1BegA0PrJxMhdYvZ
/AWhHz05stD3/WC3m4r77d7j8nckiEKeXHNqdpy85T6d2fbiOvfweWYDhCgd7aKk8Z6Zv40rbpFi
RWIYIlKb7ApCvZp1VNMsYQGuYZbZWytDR1nCCVkxdIl/KrMBgYQB4JrqMFlzF8dtZjAcHIsCvaXR
08h3c32XpK3zFR4ArggwQQDnICDiZAkXM/oU7kN7IPg1Jnctto0XjvdIAxVjSxriWe9i3wnOKFzR
AM70Rw3Cpje1LPTOFNkTTa9gW9FMXE+9aVBrGtGJ7l24nQwHfkBWit9z6D3U+Fwe7NTglfJzy7tz
ulFc4ymud9Q3pHxgccNAr4jwRrcEvgItH0mF7qaeEdOE2WgdAhNJSQA/oYbo4TBxvWHk6D7JIA5v
uY/0J1OwOuZiLjdhPAPyCnEJ5iK4hz9ymInYxKlVMaEjUJjqa0ppgOFbNI083ScZjmqKAvwBjSHg
ZEEFDh0xrAuRiyuavLAo0qg8CYd9aO0tkTtqmJwvhkAJ1NIPgv2FaycpnH2j0uouK9MUyYqZ3geA
EjeNLcS6bLV1Ls38CYUtOANJHbPLTPgAY5Q/NjlzcXba8EpBUXTQ9k+UyyVcy9Xots5mIKRmq/Iq
etL5RBQI/UKkmrTwj65hqSdUTdauWcoJsBblvjXpO9MG06cZ9/ghrntvl43IZ6OoB7IxoBkedVY8
JpGT3xsWNlvuyxMyLfreSVp+9abR3LFJpBvJvOXQJsK5i0RT7SJYzI9oOaF3pK6/lygRGHEWErcq
Y5kx7WDLF123I2WPPuk4FxAouVwiXqSCBOWaoFrOZYWko/FoN7stpwIa0iXyVBgPOskgVKRh/WBk
IzwsZoM34KL5htsyuwPkDolDA5Fs5rLZ0Fks4YELOu9JnZ79tJy/FlReZyuMbicQFZs4717ZU7gb
e0FHIQgg3ifaBIoI5a2FwGdlUyESmUGDGboaDQmiM9q0vyqhA579jJZNXdGQ5Mvkvu1X001flLDl
8i4EcIzay0/7UmwcK/kN7bM4R6XbUfYk9b5pkOuC4JB3YzD8wEbyvYFlcTXM4fTY0h3fMH7td1PA
/1mUtx4VQGhfMz4r9o3fcxXBEw0+gZycxjBRhCZFiRca0ppHn2INQMZbJQkTxKy0i7Vq7ArAMAdP
PWbuSwLt8Vy58IvKnvpViDm8Lkx6w2smB9l96SbZ3u09vfEnWkKDBOxR9iq+oOkb1gObGcUxop6+
cEeYnLQumzxC+134znk0S6QPyXmu7hoB2gR8v3i2ys76GZkLJ8vBBGTDVlnHcE6vpU+Eld0l0y6f
fXvnCq9+ioeG1oHDTZgId0EzJhzPSMvlC688ztI4dcidSYje4BpwDauR09MMGjw5TJvT3MvOCEUz
iqiCSqMqjZd6kQgXFZCcHCXfPoSCfmKal2zNUTUvftiFv4wC6GSc+NFOVlFPYOvCtkx6pM8o3KBY
K7pXfdk9RqJmJER9huAWR6nT06BaeT4hRHHZhQ+Mfn0q8DS5H0gTufMA0SOpn1rAVIO/K6zK/m1r
RDX8S/w4OEofLPQPV1VHe3Kd0JdB8p6m6F4jKPnnKskruiNVdsX2ND+YqjSOJlP6fVp17ClUJ7Kj
SkL2wkUwdjDY+eIHOJqnRgR3Hfz2fZbTSkq9h3J4yHVRbphk81WOjnsKEJajwkA0x4Q1ZKUUxUss
x3SbsI7IUHcWlziJoPfeXIgrM+vITqA1u1dmEn01F+uXcGR4pj2WvGaKgbNAInYjipTrpOzGrdeO
6YlrRXE7j5neGaSc7YCwkEdgJ4+Roapi3RzigjyXKRo9urIuzXTCUDZWADX5kLlbmgmJvgqzazyq
wEc6n1FI2Zp4OWJ6Di5QnwWD0j5G/YLScIGZ1kOGdgQ9J01/JHujiua16dTFlv0j2rakQ/AIwi0G
rqibiThe1oOq0dQX/vziF6lmBSzyjTyqjkETxMhZDYDsgv8MKrK+s+ZZbSfgSxtPt97eVfxcdg11
QEA2YlBWPNJNFj8IM7IOdlzci4q9kO4ukQIkl2LIhsS8kqNHtlEyPruDW17jZwpfOhn213IeeM/B
f2LRsT1qCGCmYJy67JYW8PTUF2wFjFyLw5A6D1U11qvaGZ8lc59ffuoLpkgeVxxS1fQpa8W3iRv3
ylJjdGcwh9nPygRVkLasFt6zkxUOpBZUCXUOhpOOq4eGV7gkq9BwKk8BuvlVZFNTebBVO2jEOebY
wVzCYFoAvx5dy3Xr3PZJWD0UGuTOkmAUnLwx0Uekeiy0aWLMKdR0XcWZy2HdujcypyNGbl+6DzqP
BdM7HtIZZuzM/sjZmLz6XNFjvmV8Ea0Llf9EtBNs4UQHtzb0wMPYw4iLmRYiHDKzI41UDLb0Wfe9
giDnd3XwZazsF0D0+VEWPe5dNbhnlSjarLmA2D5z+c3RjbNdcC+XY+Hf2zZyyMApwaLmcBsTxpaX
HMHU1uR2czs6+AgiSZdBDYCG2rh0b+q+4dD09FKT4e+IR5HQH+RXmwRGpSSZiANZLkzEKUaHyEU7
xSXNXPDOOX+G4jads1cNrUeYcYTjxGrL5t6aQFyyoUB6CYhcQqloYLmR9Fi7KeL8dMufwVIt51XV
v7rwF18yuwt2qUfOyZxCXEEa0O9pU+YX0U8BSTC6ZZRF6mUcI8RxlJguqYIq6CMkObUOpmqShsmS
MAEI6IkPadbtqXHwBFienh4bpzLpI/r6iOgG/7ctn12YEXFMYwmWYWuBaGtD+NyhtydsvbiB0hVh
vkKvQaTdsCG7q0NhUdI0S9ELG9ilpY+RzE1LwhRyf4TtBKmn9VJBHKLUxxLl/c5WvXdVZXO5NyRS
mW426gMvHhV0A7u8jZ1oE5iZe0rRvW4o5diN2u5biWbw0CCOua/cmdDPjoxESAnxjq7zcAXOk9fV
aajRJ+E++FLcO6k1bOJi0ufZsb6ZvQU9PuVQbXPGEcgp3fsO49w5aTP02i3ro7JQYKdGFx6Yo8SA
GUj2mTyN7bVCbMVElZeE5iiVlsFa42Tyrgm5CjdDonDZwNfmHoPlupmaif2+KU7SwxGguop7mG8y
Me/z/AA3S6Du7uJDblnVD4pUahukpjBfkrRjC9SivYKjxcKFAWQgTOK+mv3UuhYgAcPqYMVGdM26
Ulfkss3AomYHw2DYEMlX5OwRJU5Ypy2fyUDCIdwbnbOS3EbRI5pYSmr0HnTvuIw7SrJXIicakxrf
UYJBxkBjfq94udgCpd7YM+6UXtfYqSK/earrurkTDVGOQeUm+2Aa5QaemrVBfvuDST8DQJCa54Jz
Z2u3AZD1soGwgBN7jXbHOaQxsADVeWz2k/m9G53q3DCqx0zEsKeRqJSDik4+anA6XnL4MfaJ2GOn
d3duprtXQopsFOIxcyJPvMDhy3Y1VNV7b/B+hI6LdK1m8MCo7BfqXbllTsOllAY6HSMwbm45oPjQ
HclZvU2HTxR7S0OLkvi9gdFY/s6ZcP5pArs2OjCKveMRwlWMZsEbX6rs0BkquDWtNrvX3BERh7dj
v6toRB9ZVC9VyzSizAouC27IQeT3YjuYAr1oI8XKcYx8M2LWXekph0FI9bYeZ8yX6P6KbRdw8kGw
bgl3AhgUedG4H43QxOxD24WezdSSkAXo0ENCd4yJuNjwU3DtDsW0ddP8t9kRegnHKf3ZTuVwZzmd
8aMaaAdlpmpxGur7irryhlEanCnhj98p9p5Rktm0VrG+kHA6buqO9tDQo02I4+IXH45XuhixcizR
IkXMzMktw+Y4plpDB67qu5Bt5xCWgDBR9TGIYIJq5ljVEdqQpMK8wsT2lljxjUVi/EZmGGV1xG3J
Gb0OO74/+VfM/kl36pwJzTDdSTGDl+lI+UAQhXypcer56Hk93OLQTZ5aH2GkazJbaBKOBksMfIf0
u9ZtYRh02OoaWG7doMMZnomYpIGcpA4AEQG2H6fIOBYHhjHGOkmwOfZSTVuE0i6WEcwSYiBkaM5x
SHqjzdy/b9XeTBpc6PVEGAJTxRP+ki9xkrCz2Pm0a6yEzmnIm5ZC7iB2oguxB3Qc/ajoMcUI1MSO
0Zyt1q4YLSCoYRiguVV0Uxls3d75HXhdHzALHcflam+AqsIVhUvG2hTDxJSw8tEhQ7yFKxfbU3e0
UaEHFIBxkKDLr5KaCFnbpZ5kECqfkBc9VWfSIulBKYJ7GgDgCBQ8i0CB0gKzaCx9vchrkuehQ35l
2gZEcxiF6NIC69iUAd0TZBm/wsmwfsetZACsB3VlpOWrS/91j9im3JP7Ni1/XvYbC4He9Iq5fWjy
ekODABe4wEkFOzD2PyDdWQjYR3ytoGOuippBpJvqYVPZAo4X/toT/SKa9ANl26rhvMXc5iSHmoAn
uKVQzCIXY0rnmcB/E7s+M6yaH22CEC78b0kqaENjm3WRsdVdOOHXQ3GE3FD8MjpklnTfql+JrSJu
CQkBAmPFd6MWyIHusevbyuWgz5V1cmz0eQ0mlSvuoD3ugbi5Qq4BqCrLqqPJZA4iiHK2XRFbR1Mm
ETGg405V+I1LhqDDcJ25VnTNgCU5DtqkA2k79lH7VJMcERiXpAq2ZTbV1wDCrW09ZxUUCEIAnDrC
u1ZjdRsV6B/LMB/9miKyLBa6B31odGZRtNZ1B5vGttBpBmCIXNlDfu9TZgX42XFV1sPXePDbZxMO
F9RU2kh3lUJFVpArtJ5LH6KyYv3VEbAWoiUfXWbeO8f/4mFToK5bIkjEjIgVK0e4BXPMWE6i3w2w
f6HqXAaieae/B9QH36qcudfcp+I8hLl1G2Z0Xg3U9PeiLHGijZ6HjR7ZH2LHmra7xeiW8TbeKiTd
jiXlyR6wRRp+9zx3ixzShDcrIizj3B27bdtGz5qjcJX2tCXonus9C57Omx40pBlEaVDC4z3AOrQQ
Aubawl01DOqOWHhMVCmP19Rv3rVF5AjKl7F+5OIr9z3+bxzPhKIcKyl5V+KeSljG48Hk0ELpaow3
Dh1scRgrVMZkiyVOeVeMWHX9gTSwxqEZZpq1u3LTlBeudPnZMmwzkWfBurfy7Amx+KPT2mwzfUaC
cUR6sO0l9SswXjRNXHgbKLF2spmzCWQY2cMrr8L9OoXs4MYIh6zlD13HlWHdzwhMEd5F9RNRMObe
LdPhkoSWzUnCsmtMZqXMyOZ1U8X2NiRJiSWKVJ3zWqJJUR1DU1pWWjsVOLe82M+tcl8K3ua15TIB
CHx0UZ/nib8PLLeUqTzTUgxgLFO8CXzvdKC5BU/FHV7kr8Fcrgs5ff/8Ee9DxHmE5VFAK9O2tHgT
Ik7Ly2FA3Bd3cj5P7mPSUqpgFMZ7+Plz3oe88yGk45lasj8TNP13WHlEeoQ1ZV5+V8Zf6CXokqwv
ds4ueq7w+H3+rOVvLoArFvnVr//6D9fEcvnXs5aA+5cf9xE3gv/6D/mfNZ6iaMkqvJvG5zz47QFs
9Rg8S/rfaYbs64RA6/MnSvX+kVo4jq14Czykvcsv+ccjAwIl9VKG3BUDlACk6t18h/MT1d0rstZ1
Z9AlpTc//PK8y5jQHmz+8Zk/+B15qV3laC0VI5A3v2M60vxghJzf/UyL7z0esdzjRNt8/jE/+BGx
1Zg0VCSSSbIU//6UzLpVBocmv3NAX6PtS0oPMQWGmOLie6fPn2W9/0b/etabtR/7njkrwinuXFpI
A/42DUpCTt8+f4r54WM85dkW353HK/D3R0JR6Qyi5TEc26Q63IEL29m/LQIR1l8r/dVS/rbvHkLr
ihgrxj00LvU2Sr94xTUbVuRzifqSgt4ar8i4+/xPe/fyO6ZwBN+zqaS1/PPvv2xMq9YwQs+8t/rm
W20+ILX9/fkT5LtFszwCvYdpcx7YHMx/P6KXqPSJJ1L33FjQCYCNMH2AIL0iCmh4MUyUN0FzR2TS
d0nDfbSqy6KzCuJ0Tw4TdGxy2lYUUvvP/6x3r69DPSFxcjqOkIhJlr/6j3epIriSv7lqLglz8h3x
JxnunKkixmEWt17SXZrGgqyEg5w6N6Ng/t8/npdIsOFKW7tvVwS9pxA5n1lz00cFVs9Q62wyMW9K
02m/xCU5gmKO4oMXC+uq4X04f/745Tv/a/Pi02v+4XBgCnb/Nz+7hSV7YhJfX0b5WM+XClYbaTNY
7Dy32xrB1edPe7f8l6cBzcc6anIG/M++9sd37TIbocPq1mQYMpimTVNZr6rM/vGVvts3lqe4loMh
hy3S1m83pzZHiVpY9QVdbZDrtd/fzeBpgfZRlH7+gd6/NbZnWbQ5Xc4zTzlvzhl6jlXlDmN9QaZ4
X9vBcbDU9eeP+Og7s2xNt8dEbCDffmd1Ho2zG9cEleBwuwftYt4msgUQExviH+fKR4vBMU0+Du+p
FPrNJhhwexKxKtoLM2cyiNU3FC+HwcY83TKXTB35ZQRP9fnHkx99hQ5bAnuC1t67kgBpa8fcmYdm
tBqp2u1dSGcg/Q0AZhfw/L7rn4a4ux2QQPUevIvokHl6V7XO/ed/yUdf9B9/iHxz3LTVUIfUye2l
hUlh93dTgSmyevr8IR/tNn8+5M1XDPKmQepdt5eOCEzjSzIdLYfGGcYScSG+rzG+ff68D79dtbxv
Hvuu1MuH/uONI8XISsqJDyXot9ftXez76//fE97sn4S69lKTM3FhnhZQRWMZHf1/vGb/892/3aZY
/TTnXdfBYPfmPfMcTwzamppLY9zSCS9o30fy1queJf5a7R/AFKzI0PnHRvLhj/XHU5f35Y8vz3ea
LCfsubmgCaSdcpXrRx+C3QwIipt5l65ISNl8/m3KZQG8+6SWcgS7pGWrt+ewj6oBpFPYXojT2Ah5
lQ3PoX9b+nswG1l41UcMrYxXtBH/+KwfLpQ/nrv893981iACAVUGEc8N9RfaJU8+IXL/+GzvylY2
Zk5ZEOOO0CQCvTlsfBexRsTrDhC5p80AKMa7s5tbsztLz1nL5nfh/JTBF6N/CMubLNx9/viPdjdX
SFeamq2aLe7vT0gDNUkTRMqXbqJq9mGKbCodgPlwZLvOlpFgmE7hxZi5uX7+5I++2z+f/GYd6RA+
RuryihSwmWeiHbLiHwfr+9LK9vhg+NCUJ+DzvTny5IQYMwOVdSFzwLMf3YbzGzDsr88/x/v3wRGw
i/j1GLVwjr/ZTLpRUS2UFu9D9Y0rFps12RIMh9Nz1hym6saV/zodlt/k77eBooyEE6mlJr3RevO5
4liMM3odViU8lBgoeedwz7DMlQkkvq7/VYx98Pb99Tz7zRkwRr0ZINRtL2Fw7/NDRcZRlAGwhU3r
kjhVA1s4VeNxlP845N//fn8/1/x7bfZWVzPWYJtmfxvj5yA+h/U9C/Tz3+/9OuQpy63YBNGklP3m
8CkKXQgMsO1lqJDAFDdz848F8uHHYPTgSldwm3hbQDAXUVMv/fri4GbM58eaapbqaNshZPz8o3y4
MJC1uR4Fi/nuXOtcURmoh5qLHOj42MFO2rheahP6a9sxT0vn//0RxJfn8bFocJm8ZG+WYtLiqItt
Dfg3JZBDD6CRe0BTe+UcE4cshYUrZaxQ133+QT/8SrnjUxrZwuIV+HtlOLSgATVwPxgSSCzomzUB
V9mza119/pz31Q9vNdcyTynLolp4szsGgCgm/GRcgxIqE+1vCVe5Skb9j8d8tARNx6T14xJD4Zlv
lqDhWh1TMNVebBwMwHOGfRrN3v9hcfz5kDdvU4mMsTUIjbpUXGI6evsMIpvqueh3Zf2P6ud9K4YD
7c9nvTnTaqdihh07PCu/Df2vaKKZU+2WrGtDXIRzplwF8z+lAne7v4myf2wcH3+fHm2u5QZiW29+
NowQdANr2V4smqZz012joXr+fGV8tAJRd5vCtbRm71/++z8qg5BYJN3orLs4KgSw99+kndeO3EgT
pZ+IAL25Ld9eVdUttXRDyNJ7z6ffj1rsTBXJLaLnHw0aAhpQMF1kZMSJc3rgOc9GBWH//raduR1I
ps6UVW4Yc/I4DDPDpMyUVGdImRBIdsAQwydYNbvbZqZhAEB4y8Jx4ARp3h8tGHICiuPQgXhO1HSt
g/vspbsG2XHvWUYkNL2/be1vZDq6wSRGpVsykDxQI6O9SAOhEQp1jznaPRTnzQeVFmsnITiqxrPs
7LTEHbrIV6lvrOE73wB2Wqskp2kEhlaeXPXt75lZTElR1eFByS1ASH29mECzFMP3gu7saQ+6K8A4
QUXauleXnpIzi0nSjtc3yTuFtRztS7Hl0VqXcn/WdNjsf3Z0hPj+Qs5u+DfGU6sZzC4tRBrP49FY
Okq8ceul4lktBjHMs4MQou8fDOPeq9uFXTPzAjEkHWS4qvNWBVg5cv856N/E4Wo4OypNT8xeHEgi
SEMAaAZN5qiYC3Lxo/K0+973FzbR3GQSsWrcrCwa6ezrRQOerZQACTpoV/0tLbK2LyCG+PGLhoj8
XyOj2Qw7GXKVOO/OFucbGXCqOsdSgxxXWVi2GZeFIdOiG9jSTHVcZlCQxs6aoO5QradzWy7Qyt58
eJMT3hga2RJC4clVDS9la4Dfac6iDMlzIj4pMCSFrbYlV7Pgf+f8v8yBUhVy8aSBxvdzBKE4yPSs
OdO7gja5BUtTklDaVWOTtmg58tawFCI/JdC5l6mpdayKNnuV9Vg4tASy4KrFtv74Ib/6ptFSdho6
sYifNNxJ3rqMftXCKZOfTfH77WmeOxNXdkaHHBn5KBOlvDkrFMLa4Cj69GV5qzb9lJnHWtg25ZsK
YcOC1cFjjo69zDVBGGvykNPE4bRc3EeaRPRKwbw+B7DbQVccyjltpxvqZGm7N5xw1fuUneNXKF9y
JV2wPuNzZAVggmxS+OEjRkdRsMLGEkyjOkvWdx+KIxLF4A7i5MHWFg79sEiTYVLa4TmHf8PNXQ+z
ALJMlj6uz738JwSNNCSJUjqZ/XQhBTzjXWTSpTQPkISe3ruGAll4Ql/zuYLNk8tj30sIwUAzsbBu
wwePB0T3BvcOqVmDdPf1gKjD9iC0uuoc5mdJ2zr1neK/Wem+lh+pXm9Lee8gZQODSUNByzc+3zY/
c+0Ph5TtQmGTzMrIf6eOEifQnmVnmWZtq85WDSSvWXtuXaA+dBX2wfa2wZmdwh3L0tFgSv/XOGWl
U6zmF1Z6liJAEfZBdZ+EHGA1pBKgGRa25fD1o7m9MjaM/uJMZKZigw02U3SjAAzE93W1E4qjE/4K
3DcjoHGmVda3hzc3n5fDG81nyDGsgEKmZzsO35HFXlWuvCuL7l6hYy5DtEjum/NtkzMnQsWpUySB
RUCEmO56kEotyHFlSOm5fgnbz51xJwV7K367bWQuBXBlZXzuGgsckoKVrjs09Gmo3pcC+ZHK+pOT
mqbRXWj3NjoOcE/dtjwzoxTe2C9oy0kye+Z6eH1Z90LZh9k5BJq0ygX1PkH52KfjAm7DTQ6iLBCW
6rgzd/GVzeH3F/smMDXLosc+O2fRb1sQNgNdw+1RLVkYeetIApMuN4wq7aADjNB0jhcszF1DoArQ
KjUVDps8rhPDHJJB/cZWzIu7sqDfRHgLgYBZ+ifVfolqqD8+afLS/p8dFwE9l4FuUoYfrVYgC1lY
mSqbsS7fMyV5tFP/8B+m7sLE6HqtElrLY4edmKpZu7IqBwHP0i8WHKM04/8BMPw7ktFJTjTS7kok
p2cLXhQP3qGmh5sDCeaNrHgoTZt2SuOGvLfF4M4UqpVsFV9CTzzQiUb3HJ2mkNd+vT1yaTjKI392
8U3SOEbss8gTw4DZtcHW00wNDYKdOtUmKLxm5aZhT8+cdgqYni2sbNB2e7S0VBZ9nQ7F2/3C1wxr
Of0aQ8XtqDApaiPvaqWp1JuRDimrkp8MQCueCn4LqH5WSFtVBjuuWru61e4bvkKGUY0bdJ9n4vH2
d8z4Pybl388YLVQvBj1vHvZ5Uj0aNZ2m0B+1Zc/VZfynI/WvqbGrDeygie2Y+yRL6KSS3vTkOYue
PfFJTWmt2DfOj87tFi7MWf93YXN0oqRSj0DlcmFSZHzVhn4LF775ygEimmwlEy0p2V1Y2fmt/8+M
6iP358hmmYb1cG1aj0rxHJncXp/+p0Ub1/fRitBhiMUEKPMtAtlHTXcGPd9d3hi726b+P6fm3+EM
G+jCm/fI6rRtpqVn130uUXZU3wzj80BpICLKaKU/a/nN6r6F2l61lnbM7EzCcUOF2qQ+N3aHqRz5
Lej69KzkB7uu6ffdO8DXbg9w9gBcGBmNr2gCSM4GryAVRyiqDfer7OwNaJlum5mJ3DRFM8hEkcAg
VTI4p4tpBJleNk1GqGiivdT8CeK9BouCbHwDDL9gan5E/5oa7fmaXhuv0Zzs7PiHTv1S1u8Vlb3C
WHhLLI1oWL2LEcnwZwexztFqSvoHYdtvVirNy4WJjtN/cVI6/e2qxH+TPHLUpAJKbIPngMDDUR7N
+CnJnvRqAaowe+mTCNSIA0khUNK4HhI09Fbo203Kq+UxiH5UyT5EYMWrT6Vx1Iqfog3Lcra7vTHm
VuvS5mgao1L38yIsuJAt+xyV9CBk+S6U6LMO4u4/+A2VPCWpQ0pfvCOuxydlYotms8L4dP1RS2FM
NZs9/NRb4DVL+YK5WObCljWay8rxYH31CTSQbliJ2fcCsO5/mbl/RmONZq6K4EvWnWE04kGoPuvB
pzz94bkvt63MhjKXAxld1PCyBLVlM5AqCBCHo/Mo+OySkYjTByH6pLbRjgTYyjR+qC1yCk+u9VuB
skP7L86Qt6Zi8J6Gf3BcZxMBv9EzlePzo5qkyKCQnf+wU3nBecwu24WZ0bIlniR3usJ2LPJPuffF
1pZSLUsGRt7J62AedxFEODcA5I3yt568316w2QMFpkMEYC1RRxl+f+mX6LJCCLQncodLrJW2jfY1
wTeFxlK0vmRocJAXhqw69uA0ZKpokoTX9FWF7QQoX9d8vj2g2RnjuKpggvnfGp3arikDo/fZ5z2c
wLRC8eJZAmrMb3L+bdNSydmwwa7HAvlzF4VBxgOVtvwMPIjePHj6c+NKO8mzVvDBIAp6MsofvXYf
2PQs0fZtPZIUWdh+kyvf5LqnlCcbGpVeY3zlo4ghN3VXJG9BKngHN3H0B7cxjLu0060F9yFNYsO/
tjSL+9gASTE+UW0AMCFM+uQtgizd90m0tkhWFRtoTavisYJdJgE7T9vaOimDExBZj/ZCyUOpJUhh
95DXhReQPRcXpmByr/JZOiecZ7IyVK1GByQPq74T0jp7cwqa4fQSzfPXhESW5CP+vZCmm2zhka1h
611s4bDOzcyI4HU2zS8u3LZ0hq5dH2ke2i5ub+K5hb0c1chZd6IeZFnWZG+6Y8PxS+9kE22bxUTu
7OSZFBy4sQAkjDErZttGWpVk2ZsY/xbRl4mkF89xVl0vIO62hCWfHExmD7ImtqnO3ybJx8ywYd9R
uvQNlO9nrfQe6IJe2KRLJkbuGFylrgpGk77ZZfIjoG+2Qi7y9spMI3wTrDANGiAfFGqy46Qi/Pqh
FyBD8Bb0Lxqd/PSkwgOGx8yLTZ/cIby1Q715o4TuvqIJLMgXyh0zazYkLU3gOKRQAaVeb0K0RCQN
7qGB4tPe174MT0bT05Yq8BotYEBNimAhdJ2ZVUsXaeJQTVAXyjjbT2eopvoQeL1V5TckV7a1tYR8
GHzy1eseIAK7TzJITutT0AqkpnTrJWLy5tEhokK3qXs/Yw0q2RDFX+h4JXPbLjUCzBzmK5ujvRK0
pRKC98B30ppZqid66zx6pbR2f3vDzNpBA5iUom5wZQy/v3AaEewXlGGr5E0hedO0fb51/NTdNqlR
wz21+JyZ8RwWJTBdVcAjqCT6r825RRWG0D8Gbz0c4LoVbhsSNxnEwbdHNbcngDtoEiA+Vm78QJPp
qq/AfvtvaZjDG6+p6b2hx0tvs+lgNC5yWqF4zepkZEf1CnqrZYFakPtWNu4OxlwI4tRtLtULbmN6
telcaFSzVODjAIxGc5YrbaIbNHG/hdDnIkDYBd8MNNs0JKJ2cfjj9sxNz6/O5Um3AUVz8szjbERt
QODToG5KHgD+leZzEj7C7QBx8Tej+Xrb1HSRMMXkgfakp2ySEXAUuPIKEqRvfmSjtyTokCjAVv9h
I0CyhgtYBLQEyuJ6wxXk/mAN7t03227k57yNo61meunCu2K6E0xeYNxUNElIujZOMHtBI9K2aEZv
cYcqNzRnSgeZtLxkZlp6YJ6wpOLthnB4/OaLLVW2dbORz/DMbrtGe4jqbA3zzCdUA7Y6kDNBsHdq
h7I86W1RUDe3J3MaWf61rxHNUAnU1DGYKM56xzezSD63sEykmrRRlEPYdTT7IrsO3YP7VHePME3T
GLW3way03kEvT6i43v6OidP6+xlg0CChACgw9iJh5uKN/Vo+GwlCNqDsCjfcGFVN7+/htqX5GR86
BE0UCIxJtkLLhMI00QU6axDnI8m4SgbeXG+LCG1CQ7e0SXVkXQzUNz78RhwGeWF5FMXbPTwTYa/K
50K8z/unxnkwvYVUzGTbDkBPrmrGRSJL1gdncOH86VxWXE+J1bOQN3dIKz16SvuUZf3u9iRO7s/B
DE1EpkhPGwj90RkMclcsJTFXz1rytVLvNOVPSXLatl4KxDtRjEc5/aP+nw46nj6GaOH+EWkcWTRR
1wkTxXNehSY+aWV7HwDy+N9sjM98TKXRKRpsdFQXGvicjWRh3iaOn/ebbLD10CKh+qKN7mZF9mIX
f2Oeu4CeYNicI3GtVM/lQJOnII2UL8QCE9+PvQEoxQPKUCClG91ndt8WTo8q6lnuEQXv4KFDrRbh
c/uZVu8Pbz3iVJ71xPV0cDPC662HMFU4SFDa51ATf8GndoDE7tCF4e/bW2+6w4f7mVsTaBZw5vGz
sE4AGTlIFpxDJ34O1PBRVir4TKyFGHTqkK7NjKJeTXMhDpYt9Rz3qC95MDHCLemgllAugQZmB0QN
hHUyCTnG93NJ6ddPfEh6Hb//IQbWU9EjdOsv9TzOmGEfKHQLgFiSpmCIJExlsfT0s2O3d4Jh04yR
reR6YYNPc7S8EGR6K9UB50VBboSmTyQj7HsAv2d6KbcinP3xg5g9Q4jiScHaUDYid4iZfHyxGJPE
62gAzTDM663XKaLg9kBNzkYAGrbKn2BW2RZ19ASaYSH6mE4jR4lkNjhS0j1Azq5NmYHkwPNfpq+J
lX5H1g3ppCHToH67vcunjoI+RokQZ4gOEcQeubvKikynF33/tU1eTQQfSjgV4Tpc5aax7dp41Qgf
HpdFGKJzdgEUy+RbrseVp5ARa3oivjaiJNwnIjxZ7EWTy7jMy6XmmPHhksDEGibvSUB0PNDHsAdd
6preT7P+1US/5aV0W1LdQljs9UwETx9CQbEwuqlBicuDjA1QiyEnMNogcEIXZody1qms229ZWiA3
K8AVb+yiRWqA8cpRuL40NT4AQB+8nKRNdWrzBskDYUW2lgagAirgP1J2V3rOwq019vGDwaG9luHR
MjN5s3R6WvSVk/un1DHsb5LZAhhz04GRL7S7h9bPuvtQasJFCMb4JGB3yEgCr/q/9YrRFhVS37TQ
cfBPiHupL1Le6faqt5Aa1psmp55l/UGYr4JlWc8e0zqBcSwWSrQYWig8d0Jewe1u++i1Bybt1zk0
Ngsh5QSGzQfytqeBQuVZDXhvtKWtMItCH566E1R4GZrTIRRgeinpaNY20APKg7aLCTlYmLXVITPJ
BISSRFeJYX9VACP9rsMesJGAjk9sm+LKD5Eba+AU+337qM/M49VnytcnT+KRAaU2n1l07nOlxr8F
Fc752rj7sBmTbluRBy6JFZ6d12YQ8EmTIXd7UoviLqwA41k0fvfG4baZmZNGbkWk35XcDd2nI//v
Z3lXJqKWn2Lt0Hsa2iMnT8vXlv/jtp2/xb7LFA6rSwAPpt0iDgA5NTrSsWLDzCSV8YmvQXWuRPhc
inWEQZNQ3rmCZ61TA129kO3xAMkDhNlhC3cMGQr/F+Frfjbc9qtiw4XUd57/AqSjeUX9CRK/2jFf
MrR4d4XPsRXhoZFXba4YSydoZuEBKg8ZDR4jOMTRVdIISJA4Zhye6qq5UwFjHzIaYzaI1bzfnqs5
QzxjNdzugMwftz/ADBwZqKuGpyKN609datUPwMuCYy+lSw+D6fJTGhjk44jP8A7jBAr8XKreFciu
aOIzIi0HE6qX1oDjPa92twc19bN0V9D+Qt1FBF06LkWkqQK6og7qk6/+TrqvhfsrzX+E4reo/aNJ
SxfWnDFyyNxWOt6dp/r14WlTURHQqy5PhoHGunfIrfyu7nPo52lM93aJ+fX24KYrNnTkD0Gu9veF
NTpFopkNwjFWQUOi9pIL9qZNu7canu/bZqZXh0wSintDtNiHbI3rYak9CQXBsfOTmD8Wrr5puk+V
+ainL2VWLizX3IhoaCNxR2wxhTbHqWpXjiwXJxK6yrZXE3nlDj25Awnjwqhm9qApgm0eAKMD6nh0
rlDNTugGaKpTQz7qPUaedyu5XxK7UTZy5izVM2fmkIhQpCGR7BpzObKmN3TxRDr3vZARdnqrSrg3
5YOLlMJSX9E4uyZxiQ2tDeQMca30W16vlusbrgp9N5GFsw1L9Ftg4r29H4b1vvapMl4bciFd4n06
vTF96AoTIW5OpRPRvxasDL99Fmv/UHfWS2AkT7oCFaboiB/fHH8bjHEcPKqUcZu2jE57D6qtPsGr
tDKq9wZKOqeTFkY3nT+eBjKPbt5Y2sBidD1/w5vcTGPLO9V18OAZzgMijgsQlekuvzYxusurpDDt
Ao9Ach94eQKPqmA8AVtZqAvKw/m/XqjhlYNDl2WyPCzX9VCqrFU7JSy8UwhLKSgi2kl6G2Udo6+e
DSu5U6V3Jys2hQxXIRQlj6gsdd8dz49/mGAUdlYwsKg3kgrNrPKdzCNJsCRWURWyC0D53VIlbuo+
qdjgpcnbDgXycb4baZpG7XrHO3l+tHegfDSlfdx3d7XZ3uny1qKUdHsjT9KaA7kOBDeQYOAIuCaG
hbrIg1V1FloUXPwT9OHSWqVrI5EfV5tyYLoX02ZrhE6DVIClbHxT71aJo/zMM7VFVSWotw1sIAs+
aZJ1/PtBJukKQ6Wla5Ix64uMaJUcwsn33zp4LXmgZsFDgsxH8+SixhNK4rbMf1j6R7umB8PEGJAw
8JTUJ4kzF8mvPjOC4KRRq+vT9ktAGL5yGzNHs145xsoincXMahMCUmADqTVwyozmXpbTNPJjyT+Z
dCF0xUOfBjDoHWpX26jtl8rcqcKTU8AsLN+HVJhj6R3hNISxBxZxVAvk6P32Zpg5lNylAHktGogo
Soz8Zhb7aNEGVXAqs2MAsU1RZWjSLpWOZrzLlZXRXZoGmhWQPQxOjqdt0+y7tIg8mFSCWcrhkQfB
JKOZMuk1GpIiuqAGJ6+7b5DJRLoRcih+Guohhu0ogPq9Oqr9e2t/PFJQqB0NGSrcjcHKXp+nWJNb
DXLr4CRbj1qw8xAQNbjlxBfbcj58GWCKVzpxHSh70KXXpqgtJbwrNP+EpBMCcJ8NxOiau9tbYhoi
kP1HMpGiJe9D2uyvbcQ53eq9VMSn3nrToHD0CFOdtlsNeha3Lf3NZYxctUVwr4Ejp1Uf0rFrU2kU
2Z5hOsnJD91iZTTq19A1AXRAtZrGr1mVHHSSBIHi7uO0XJUZ7LyKvy0Me6GMP3MKoBcmcqB5YeDJ
Gn1HELTQWCM2c5LD9Dm17Z+BVd5FrbdwA87MLNGdyR7lpME8MTZTKyg8ZmQjrOyAxmZZPyGLtMkT
fWFeZ5yMBdaOP7Mt3TmCCAgc+v5JLx/91r2L4T9sgJ6ityRFJ3Ox22rWHhV1as8EYOK4TlbUVJzR
KfBP6B5BFKjeG8EXuf2EgI+d3smIe93eNnOrBc3FAFshVTs5BI4k1lFbh/6pi9JNbD4U8bGXz7dt
zC0VLErD/SiSIRnnR4oiVXM3wUZqwNQP/tOuX8mUQbAsLFQZp6OhC54OdPICxOMU8K/PAAzkFu6R
Iy0jpiLHb5Us0Xb05/Zwpg742sgoIdDpqGAgl8aO0Nt1qLyihPjhRbm2MLpI7NYWYKDGQlg34Ahf
LAudvXQhUpidK52OxaHorBHmX8+V1Dl9gVSjfzKEXd9Lq4aEuSW//4e5ujAiXxtpabng6YSRxkdr
6FduLwSo84PgxgAqCFxuXK3rfVUDzEy0I8jBOqe30wTizvosLMik2gB/HMjaf+xoo8nS5Lr3oBr3
YWaFCXUQGs7u6uhRoBvYMfaJtAup7wblwsGZ22k6WXlKeMAgcarXs9flpeFAWu6fyga2TvtZcn9+
eHmGB4o5BLBcHdbo+R9FpGsRhnZOjoRKlPtg9Pr+toXpAtGMD+mLCFeDBcZyFK1kYM39LErCs29+
h1VnpaGjZHlL6IKph8GKAZCGTCB3tjkah1+HbWKEbngOTKP+1QGOPakZ4AKtSO0tZaQlwp6pkx4o
BhTIJ6C1oQKuXC9Mq2qC0JOmPWsoyOCsEZXeJ9pvyN5XsfKe90ud4dONwItGBCmEMfbB+O0fQA7q
gzAOz7nw3StosCg/3V6maXLB0shfDu8mEnj87XpAfZrmahzALJ3k6TM87r8tw7+nKLXBCyH75C/4
6en7f2g+H2oy8KWQWx3Ge/Fq0vxhL4Z6fYqToyI6+V3r5c+Q0P+mEPsHJZv7Si3de8v96HkiMTkU
ZSSacDVI4kZ+1ZVh35farDiBoOzXXrXpXKtb357Jv2txFYcN6RMwV9CTkALVxrA4Kqymh1pnf0Lq
vL8TxDTdyYUcbuyidtAtRRnDLcy9albvcig0vzK591Fcb9DeQStGlk7wl8drVQ0kdQspiEtRwaTB
qij8O9+FbT2V8/jZLVzvVypEVrsKVLERduhw9pvKaPR7szfqXe3K8Z6zTeG/S8JvbS6HL17cQLzh
dn35bLQW0qCCgABtCOFxoMhFeY84MLIo2aZUukxbI7puRhsjRn0Q3VS0HjpHOKJpoewqmlL2gCbD
Tc7PTVNE/TcoULO163jOD7l1m6Pdat+EAkFwjefvyhfrqt+iPEiqSkY/E02pQ2/lPeT5si890iAv
rMq8R0GTvmTjS2Dm8b5E+/2QB36J4nlYHNOk6385qlI/JG7D+wMF0LXpSe7aFApx19cQRJPG1L9E
JtQ+OVL1YOOleudHKvIEkYxOGODxXZTo6qlV0r5ZSY5mr7su0V90VB1/ImHe+muk1rMj+0Z0NgaC
CNpKsG3rU+O3/i4znB9IvdBJcHu3TBzX4D5IrgDYNMiQjp87DsiDVAm0/gQ3zFrKd4HwrMnHuF1C
NU74kYfnMZ0hMnf9X5TZ4KcvTlyLPKYb6L59aqXe+Y5ms32MTAMxVkH5EtU0QwZKItOIQeC0iiqh
3w0ZwJXlyw+2i06oLK7rTPidayA8OvP1o5OAE+C9OdRXBvakSdTWCo7Uauqp136HprIadD5ROluV
xvY/GIKHhvIzPnvyuKxVqchCO1NPgXlu2r1iv3Xduyn7C4s6ufOG4ij3tilRoRjgRNdzrdeDxC2X
0CkhWHDze5+0i5+/3R7LxGMPRgxQe/QsUkcf75wsAPmS561y6ltl06P9k7TPmXonVW/or9029beY
cu3SYLoH+EB/xABXHcchodx6kgQV66kK6RXv/gRZs1eh33ODe8v8JRf3fvbYiM5aQEc+RSKyfCMj
vsr0fNvHJyl+bsrnOPup9PtssStrcpMwDX8pG9jd1lDKuJ5rUazg4eHLT4Eiro1BVVIO0Tl4lfxD
GBZruQs3mfBkmDvkRzZ1swtTk06W3zZlOyf5lkATnh8Wqainp1pmqoDeUsghuzD+KHcIiB24/uDN
T2AI6M5lmsIDVn7LaUW4vTZzpsy/xoZXKlvuevwVl53tVYlOwbh5RktpX+SKi1IJisWys7Dlpvsa
LpcLW6NgPrEDzfBDbLnlu8ICgytMl67oORsgewh3WTRq/qOzE7t+FPYc4aOrtrQWQ0tjN1sW7Pas
zVoZDg64LjgdxuGO7quFrZU9VqoQ/I64CfzitRLahcWZJmPhgyWw+sfOaHUMuTZJAYna0TMH2Wpy
WZG0VbIz0mh5uK3rao1G3KqI3hXz84dHiLYBwO+BmhmevlGoIzh6hopfLR4tBVhZvfVhxffN7W0j
kzBYoph8YWQU3NMhK5Qi8idHr4eS0P6Bvsfa0D9J2c73DsUSvfXMol1aGy9anhu1JCateGy87MWI
9e9mg4pt7i4MaupYrwZljdasy8lgNB2D6usHxd57xUn0nmQUgU3EkW/P36ypAXUlmbzC4PG5Pry9
LEiOgkjuUQ/+dNGXXo42TVvvPeeEUPrhtq0ZRwEyk4cymRhqbuO0HEnxAtxHLB6pPm9iVEEHH4mn
kL7/Fztc4hqIeWKa0cYzIjNORb0Uj6GzlwwUn/ytq54V/9dtM7ObAV7i/2dmtPU6tZMruSzEI5po
60jwilWsCatGchaGM62AscfJ3vJCJqNJ38noZaSGep7JVSYdyyJ+yBDkLCuCWMVo3o2sPugmBYU+
3ttt+SWqjI2PSh7ubSt6aH3pwTZQSyQgY4tuunbjKkTXhTcIFS6kQeYWF+oiCMxNwHWTRiadfvUu
jx15OO13PeTXnb6vGnpxmnrh5TZ35Km4ULmlvA6kbjQdclVoilOIbKPOvzOsaCvFA2OtuW4k6Fu6
lnqEucScPDu6C5ujY6JFdPIi+yseFUlfCdZdHz/ISrYy8t8f31OXYxvdb76tR12Ivtexiz9TsdW0
b46zxP+wNJbR/VZLRZl1NjaIW56qpnuqJBuyFR6EtrewVNOKwLB1L+ZNvXYvUVAZdld34lFsPXhB
X5LgESI7T7c2ZgftDpqPjp5DCvqetJ9TEYd9vj2fc3tFo/WNCO0voGXkCtQEcRPBw37jPgX+S14+
CfVr4b5S+9+KxZfbxqYoPEZ7aW3kEfxMsSGawxqlmHutt7YeWIJWzda4va0kpneZVh8SL92Yeb4W
zf5b24abMnMOoiLR69t/dXJzXSIAt/Bdw4m4Dp6vvmvsQJDxK11E7sWjESQrC1YA+y4wjl1Gl014
cANrJUr+1m4WiDDn9tnFbIyvFteUPc/OODOy2m1SV/2sNwLinAU9ektI5VkXeWlrtKcbZAwyxSTW
sIXgCcnonU0/FhKXj1JurzoHUJZDst/rTloc7sow/lS0+n2XBeDeop3v8NBHPNp3g40CwaLvt/k6
i5zDwjIMTmKyDGTrcJPAnSePzMZLrcK3hs0Y3ifJwUAjUlLvqvyxy/1VHNmPiNqtozhbDaR9t23P
noMBADU8weFzHvkvXYkjgcuXcxj+sbgSowgyEZgb2vKb0n53aTy9bW/6JqJBEW5H3p4UrQBCXZ97
Nwzoa3Qj8Zjr3Z/c7NGFRETL9E6mLdJaVkcbUpa7Vuh2t+0O/mQ0xdjl2uckkhwdt04SZsM1r2KX
1pm1lH2p7CWSniULo53miXVuBJHPWQJLQa0dNMlH+Up4TwLQ4efAPjBUF68nT3YcJ4z8kJjMlzd1
v/X8Jab8mdCFWxq8CD+Hvtnh9xepmLLW3CqwlP4YZ+q3oAk3Qi3+jheTnbNmBpIcXmw838cvKT93
/TKCMeIoWChw71FuXPUUKW4v+dwdY4HPJtSDNxVU/2gwvqgUHLeuO/qyfLDRNfeC6qUivVj7xhZV
jDOdKPuoqP6USvFg+Oq6zqN1ieDm7e+YcXd8Bkkdgmh6QpTRVedKak2W2uiOKmnrcJuqPwpY0aN8
of9j7kEH+J0aA1V2ZajKXK+dqRelrFtCh6ur16HhHzIlWifGQ6AIO6o1q0561m20ArRPovHz9hBn
pxr8MYNkgEPi59p2nMZyEfSBctTDQll7snQPmL2EJpqqQ5cHbwAQto6k30GfuSoK4xftPc+91XwO
oGO6/Slzs00VQiK2QMGGHNf1l8ghcsFdpahHs3np7e969RJK5HD9pUTaFIjC/tWpG5N04hUNX9G1
Ia9xwRQlonpM5FDcF1qFLgi64iuAAdGj4tTu1gbwtM/05LtcNNKKWCRdFyRlVpZbVwt7feZAoa3H
aRq6wmgQH+2xqiwdciuphqxM+j1UnUfTSgDoagtbecbHDTEbEAACjynJle7Xtl57LpNrNhslER5l
o7v7+PpdmhhdEEYD96OAdOoxcRPzgTbrAl042n4LwA2rVI2XCM7n9svfhkoKIhwdceS2Sb0VeiXG
2CvVDV0YKwV5bbpkNoW/0Isxt0agDICDcRMNmObrDSOAO3FAGKhHBaHgDuIaSSIruL89fTP3Ock2
ulGGp/QA1Lg2AuhFLWPFV4/wvtTIy0bUNR3th6x8Ts1PQbVExTQ7e/TUS8OLGva80SFIfDO3gPCo
R0A3lIg+67Ww8Rqf/paFnTf8Q6P7m3H9a2g0echUamEmY6ijHHhf+O0LqtFAhtzwc0SYsTEzZemE
z232v6qQIPn558cSYlXvABuVZfkYgOVZeZLSr60yW+q3nRvYgEYaBCZAav71rBc3ruilitIWnnwE
Brb1ev3OCq2N0gncRG6+U4wPd4FxbAc5MVYLGnHeydcbRM5zq++kQD4anWN/hlhH2eZJHnkrrVOF
taU12uH2jpzb9rQNgJdD+3bAgF0bzEUrjctIlI+hFG0y95Pt/pb8JSTU3D4kqT24fJGWunFZIzcq
Gci2zqhSDQl2faPY4k4NXpRi4ck0Z4gYkkgdxT6gXaPRFLVudaZHNqOqpXCNyNyb3MjFSpbIYSro
E64/PnkDXBOK36FENsZ2SHj1QLEE6VhX70bzze53+RJYbSYiJw/LEwDmNrA24w2RpgI6mAIbIsrK
7k7UQ+3si4Wx0exIutNai2dHljX6hnjNF9EhbY3N7THOTinYiKGnBKzXOObMTDOwXTOSj5JTPWV5
8KMtkHRvS5rlavs/TSgX9/DYGXQYho+5OG5hgNJKJPrykfhpVci/8vjQWa+3BzS342Fx+MfG6IhF
nd8XFiRBx4Le83Wr9V8yuYWwKqm//G+GRk6xhhnZl3R2BznCve4i3ivUG28JuDZs6bHrvRzO6ErJ
0OhukRaSjpxwb5UXxgGG3IVjNTtlIEgo5A1/xlj+0IoduAywIYf3sf01Ub2V2CxRci8ZGeXQ0lIO
pVKxOUzai5hbEEhtVU9fOLHT3cy7ls5/mtpQmZnAfTIEYPKyJSxU0s55dBrpDRIwsp1hcrJyb8G3
TpeGhBGcBvhyuLHoN7/ezQinWWkGLOcoRa30mnpW801oXXXBykx0T7RHUA/Gh59kKK7NWDFtP2XZ
SUehRX2eQBc80Pe2NTifnzNNheYx2ufefdG+dJCy9emvsFqInWZmFSoPSix/WfdoCb/+gj7pHZKS
rnTspG7nFMW2he9fzoWtbS8kp6ZTCrsX4S3o6r+CbqPD67h2WKcoFx5D/812/XVR/rl9aKdDwQBv
bIP3NcDd8VPJqDTKh4ZQH5Uw2bEl1lmyKYRdaC4MZMnO8PsLT5dqUSkFcMQfHTxdLsBpk+5s7RAt
VhKnx2oYEK1EpFWIX8Z3bynJERA3uaZ6E2/yUvxZVwMp4BIecMnMsHAX45GDNug0X6qPcanulDy4
C9Pkh6mE3z++PAPabOA9gtllzAEgxdzEfVpVR98/GrAdJUm08rVuU+QfL1cMegsDMBA4uoou1/WA
qPGWeokkHMzY+1j7VFsH3SlXZvDaON87//32sOZmTyOAHoIJUDZjygYUnuSwyoLq6PrqKhVPw6PY
TLcfNzKQ5sPPyYUxkTQWXaF2adyuj2H6WvJmi8UXdekVNbetTRI6A4oFPfmxy/PzClUow2hI3Af3
Rqo+W4m2S+t8k2rm3e3hDAtwffHxoDY0/gzBwiRUhnAwJWoK26PZVysjumu8LWRcG6V59Rf1yebW
59LW6Cq3c6tsyIu2R7WhL+Jznvwfzr6rOVIe2vYXUSUyvAIdbLdDO4zteVF5EogoCQXg19/Fd+ue
O2673DXnecqjRmFra+8VADNij19/z+dTt+6AVXkNBJOTDeeWICQpTF0AKw+3NP81/WLvhox3Xw/0
WQzFkwk1kbXF8wH4YkudVtIfpyPeS+Dkiaw9Z03w6XT9NcLJdIUTT5s6ldNR+j+n4ZLW6KCc8wj5
pKAGYj2kVCA5CYQ1qtXv56unSibt3E9HWj8PzrfOu1yaCBJZK7qkzsqhzx3vUnoHqcXu6wn8fOi1
noOcCNf7KXQmKZOqNrFnj2PEX0zsX4JL9tBwcbsk/sZfonwW/hUQLySL0NNYIvn6v/oByapwhfD0
4eHBAUwx1sNeSaBi4P1xjSlktxXOBdHPSb3RfK/cQ+CfSQM/26HgV/3PqCcZGsxu57GLMOoc8kyY
oyOKmf0ozylfnhvmpOYDU2Id1nNkjyJ5ifpXPmx5c3nWluCz8AFWKsB2qFygs3IS32W3DGU9W6yh
rHlOprEol3bnpMmGkfLVicvnr9ds3fOn4QpFwP9CLzDEp+8on4p4rqCvdqSA63riYvVf0tOFa6Gk
gVZeO5yJ9h+/b2URr5qoMRTvP5jeLl242Mq3/bGK56xjbtaYV1jpuGkxIN3412+DuCZeVOBwopYA
uMP7oyhNGDeVscORsKZw9eW4vIQxx2WpN6zfOuScRtln3/bXeP5JvllHeuJTOw5H4ZnMbdNsCNlD
0KVuRni3LyHB/M8FXGTXHjALuLtw5k91MKCwn4Z9QPpjTRg4VTVCZ53Pbbr9eh4/xk0Mg9sZdxqe
/ECcv59Hx8xd0lmnPyZekqU2/u32QHhP1J7rhn3yZlhHQlboRtiU+Kr3I/mT11ZLVQ/Y/W2m+IUj
LsB2zkg0bXxnH0UXY/e4aBc/Ysi86bb9VwdtF42fv8c/vSECpnW/YPyo4W8ycA8drVWGOtW2lP1d
0J/TSvtkZmMcgrW5uA572myi1I1L3dX8mOpqGxG5aaJbc25bfrxYoYeBGcWVhNoTZMzeT2pr+SiQ
0vNjXb4pCLmo6QxB8twA67//lWQTM4bGSzCAFz2L4E/qPny9/z5G3vcfsM7iX/9/PZrKhsry49zR
zIS7iRYpFF/5y9fDfHJ8oRGNgiPamKtLxsk8DbYzAyCUw7EjEnKdMoDKW18d0cF6piZ5cUp1//WA
n65+gvI0qH3Y8KfxCY2ooVWJOxxDA+OgdAJCXJTxlZPKf9WAxL5eMV/oI6xEjg+dtpQ2bQe2Pj+W
3OWX09xN94OuzunxfbYP/h5lXce/1qmvZgNCAfbBQJzLxgbXXJ/zRfw4RAQ17QSoejREIBtyshUC
v42tQN32mEKryIdpOiBdZ6oGH1dl7YWCh7tyGCDFcxKDZlYp0mnrHhMFtZBoU8dk20fnMCYf9zRG
ieBHgM2GQttpn0DApCyhjvCOIrbZEF8484bPR3JODe/TYRC1Ad+G9fYHvTjYDMRzWi7ecXD7PQkR
S5eyvUEWg15y8u89a7zjIFyFJ30AwRX/ZHFMOkLEbCjdYw9gkB0UGi3wXOBd7pzDfn6yRgDuJ6uO
0VpGCE/WSNQ6hOd1vRyh6aKju6D5PtXf/vVwru0OZCnoP7iYwJOP+c+pwBkk6n51Ak02kcfzZTCd
SV0//Q6cfAJNLjT7T8mEVQCXsqitgcX0yqyZjhPsJ2Lz+L/4EkAZsKFBFf6gIcL9RDu1pOTIu1sQ
UqiBdPq5UtunH4LmIZpeePcApff+6Ot6xK0ZotQWeZdlgx7+cmu9c5yfj7kqgjM0Xr2VMLhmdO8H
qdoaVKYWiF/Qb4P6mzNepN2FP0OMLhRZf67F8UmoQaSE7BK6rp+8pmzZpBDFBG6GmnAT2/R51ueW
/5MXGxqgawcFmJYVjHuSWVEDVqLoJDl6ZP4hrbfRXVjh8cv3Ld4yVSj2yRRsoiHaeOhLSRgh/3MG
CVPgtWi5yqkBAnsCDhJg9UDJKl2O0nkK52u/umjNxdfb77N5RNEFueMK58XavV81BdtTB0jeBfij
+OAbdUNT8/z1EJ9EuZWUsN5uCKogQLwfwqVuVMp2HUL88DpQLFLofM5h9r+oI2G60A1HCQmi8B+k
YBVWIeQCUPqGDEvG+zjIyDwVEfNZzvn07yEIKKT/5O7R4gDU4/1nJazHVSgichwHloemzlr2QFlV
fD156/y/fwGuWKf/P8rJ8zkZmBNC1YMcOye87gadqV5jtDeHqV1Enr4e7GOc+O8WQikbvDhkdSdx
QklZSjZVy7HWUGGRbu4G3cZzzmRyn47ioUq+3ntwJTg9VlXUJ10L8JRLnRLImeVusT2Q1kN5Jn5/
pNGD7I+06v+NdNpiGAibOXqcGMn1sq57oPFz2v0J2eMIUAjR6IJWfr7wf04c0SmCcOkaBNFPPlVG
oV40oRs5Yb8z8ETnOZPyLq1/fr1UH8/t+0FOzm2oxchlNwNup8nlIu0hPCt49HEIFMtRJ1ozUhd+
Iicb3DfM8oEoicLygc9XYjkn4fTZAGCjrhCQlZh9emN4FUpD1RKK+2puCmjNZdV4Jlv8GHrg2gCc
x2pajc7M6Zs/0nwQhE/d/exf8uStYo/oFKPdtf96MT7uaDwRV3XhNezAa3H9GX+l1m1tIUgeiP5+
rcQnjAFzMcC6/d/fCRgGWTVOzX9QrfUG/msY2Zp4EQnp72lKQOFuN219zrj5kyOzjrHKCa9i9B84
q8SDg/pYu/19QpzM1fswoUXJf9d1venghF0hNbWcZPwss/BjoFv1Z4CaAWsYFYZT/GhQMV12Fho3
UZfm7uB/j8tmt4T9r0R4WVr+O2hghdUB8QHsFiAmpzsjUPU4jCPt7k0QZT4fMkeAKvfPko0uRoHy
ANRuwM9HIvl+xaaydWrwdvp73V2FFGa7ostGewMx/t3XO/CT2cOdh80OQyPIkwYnxS3rBT1KQ3N1
r7rpxfRugf4UBA0dCAObzWTj56+H+yQ1wmUOTjNe4gAxgXP6/sPKYcGAMuX3dfSjjPNugmyD6vLG
bBXZlSlI/PVm6G8oXJW+HvmTE/1u4JOjJqN4XGKf8vvJsdcqskU8+YehoxcAAeRfD/UJHHT9SEj7
rI1jIPxOMloyVK0IYsLvfYCAyvom8a4Dc13z106nmyh5i9JHHwQPGqlcn+tZf8ym12wJ8hh43iBG
noo6oh9WuhLeo/c8+KXkVeofYE6xiWFWIvalXc596iehGMVYZGeoIuIVcvrUkSKdeDlZft8udzGE
DDncnwks6MoG6tHh76jcBwLiXTMsoQHZFHepvxnS1zPz/ckmRqoDr6U13/XBJX2/qRiHnl/gWXkP
9/hbF7qqGZ5fBa3Y1iv9R/h6b/Xov8CrG927Lut8sjHOuC1netfNqkNm1BcuA+xN+sPb1z/tw/R4
gCngJsTzCVYDHwobE/MFTDCr8YGFwM9PAtoJ53r7HxYcgPZVRzbFEwpv29PLMOy92V1kZB5gOtL0
D3AWIHJnHSjlRlkfnDm/n3zPam6FWYYmSkBOCzXOaFuDBFo8tP2r6sdcu8H26xn7+Dlrfw0i1kj7
Uf4+3VBDyBfHZZV8qNLracLlER1SlNFUDG3uvTOeuxo/hAWEPIQi1GxQAAcD+eSoOhBotslQywdb
RZnbKVBrtmH8RJ0zxdQPW3QdB8pLK3QPyPzT5xIPUqiiUC0fiEqKaShvhehy1+3A8OqhaXFOquJD
YgEDJdhiAn4E4vhqePL+RLTpCEmmZbIPKKtlrv1dxiBWnVG2Q0L8yezhdQut8VWKZxXzfD+MkHqh
lkb+AzPxN6/S/TXaQP1+YgGkMWLq3dNBiVsdeV3u0djfSZi1DhcWVeusdRwN9g2NJjefeggf1EYG
B6HUDw+6kfDKar1M9zMo4SNEzd8Wt2JPEPB3uiygftBnfe1B5SSw/s8omPq7qRP+BcQ4YoiDpVNd
1NLhG6t7Z5fKaLqvJj3dO3Mava0qiyLTLdTElMtdwJfKP1xUWx3XLGMMzzEhYKOJgqjMTRkjHUsn
94LR+kftNNWWK3CU0qBpt75bid/N5OrDJOfqqofieiakx75XfSU1BGwgqL+pFFa8LYPtItEiy0UV
fpedgkltFbMXKVTUZE45PLiJ/dbacYBAxtI8d/DZKTSDMEzYpv6Wd9DHMS5d9gyMqSzRbrPh1MFp
UM0TOt/lYZwdsvG182MBw1VmRi1elcVl0v1x5qnKNHD6G5iARjd8dp/Ag2+eJKCee5dLL09CHbd5
2S4RJOgiwAA2OqtXUlSj0heL5HrcJGAy7Vyu3xphnt0UJnPuMHtXSYpJz/oUghpS8em15kMss3gI
F5HRrnua+YDLAJqy9GL2/THvvDq4i5kNhgzSOV1b9L2fHAPt2Uw5VZdT0eFl1biyvIv9Yf4JFtVv
YOTHLfwpvvdQakXpxIcCSxaQKoRArEm+Wd5+m8bk2VuWucpQACdHBWfIDLU3AHId6PaSpU941pkS
aLUonQaZa8fpf0UJ6ghtScvcjLS/Z8jF9kEqH1Em/h6607Hs68orLAQb2Uh+K9fKjA7RdJuOi1XF
mOhwuB6dQe+s7P9AzDemW6FcCZ66CR8jZoTOKUebsgDIENjF0iTwGYcTBXuw3vzSR6ovwsGJpmz2
7H0j2XdXxMe5VnzMnLp/sS7/OVXCgbxMFeR9wxlk70qb04DFGeNVsh15JC9SR0cAijPeb1oOZ4eC
oFJ/pZaKiYz74ilY7aYzwqjZRFHNdkO9lOi0KF646IT94c3EL5qme2rnqczI0AQbmI4+69Hxv0W9
N1zM8/hLRGo0WcTL/hK6Q06uVfhdl/4SF04Mb7t9xxb3V8ojBxA8eCU/E9UAxiaA+OksbIyhdTts
BsbAJi9xJ88q+oZKAVE7Bx1qfTlDHSa4pQR6xMsol0yEaigget3kk0mjIm7Zn6gWfRGPNezfhiRs
wSPSQ7tNJrNgA4Ve5llyqOF402dQoRTiYpy7IAOyzs2jGg6MfSkA2GqH4BC7bbMnJYeaVOiqgszN
0avQHlfB9IN1vthFbVfmlgZhXg1+aLfjKMMgH+fkl784Y3ewsBJtgI+/7i2iDzaEfPK67jDXzrGN
B+7sFsP7DrweYoCGZI90al/dpEa4ER6ZwqJLoYd9CZvn+hAaCTKGhriymznu0GddXVc0a+JSXHOf
WD9v0sY+9aQr7YUKnXJvQ14+zGivO4V0NccdEvZZ45T+LlloeSFU17NN7cSa7rA5bxtJdorC9lt7
zUtM0NMFyQ+eDzay+RjzIfcrWcJwpKH1DViswa2ERm5hjTFw3Qvt1VxCENgwsvdRJmAVNmBrItfs
+2lKfnoqSbZTRclPKqGztTWSNhsIbGD7s6m8nWp4+KF4EZVZr0hyI5nXsaIZQvmcSH9+VJX4AbAy
ueqUuetbrErfd/OLCIcKoYWNVY7qqTtuFgv3UTgsR4cyTNotbLSmN60k3fkGPoTEmZ6Wvn51a8Mv
Ek+EB6+NIHgqsDtwhJ3chIZmKCPBHdYhrMAziGZs6uctJPbng9NQp7/yIwP5r7ZbfgDlUjs7t4U8
7UOqOqAYrJoz0ZpyfgsUHEgaO9lCI9ZnbRVEhYcqWKEjAfk+FKoXkrfRkGbWBnCfTtqfRvg2bx2D
0NqjV3Mhw4ar36laaJqhGByC0j7WYNM7HVjdSljbbKd+oZnyQH1lHuTIHTUdxcJg3UxHrML8Osxt
UkQdWr3cW7qrcoFHga0gkQtZVMhltz/SBDl2xatbFS9eMRrpb2DblTwRi7gaWgMl3YA7r7g2/swB
YyRXw6CLxIMkQ7YYgBOzXhPOd35JmbuLcfs1xdK2U7Ob577Dnq1KiEe6ae3mUPQOsX/h7HaIV2kT
X9GpmIjY17GTLy36hG7fZ6zELyM+lJhta/3d4PjehlWwoGI6qa/9qemyVrc7DiFu6mJhlMHvwf2s
H9B4IHeeLPscDU6cUbokS7/pQ7fd8pl4m5A1FLuVjg/RNAFpSrk4wsIj3ftAqB9Qzy137bRAC0XZ
PzPmLcflyvMEpZW7aIY/2vqEwnn07cYPLBh4zKP2VbQu24Llfje4gm56p1avCHn2tW3muUA0Hi6H
pBrvE1DGERFiUPZpbJsbr52XF1bBje/a0a79rrvAg82LBPexdyE+pVz6KmX30x2jcBuxEMXlhkHt
WNo5h+0TuYxgGbtLY/0r8NU9se43jweiGFMneUh47W8TXUUyZ1Mrcl9QCIQHEd27PuyOKa8GmLAR
lgdgRR3mKgIWLerHC8TeNUVKhk3DZPyIa0vcWL/Rl2EDCZzGw6HQ3gAHtw455M42gd5Rr7FXKWzw
sqSaEm/TELWAjd2L64i6watv6mflJdU3q+ohC6dEXLWlB5p2XaOROiJH4rHAMZlIE98li0j5xjGT
n5W13/8aFYnB7ocALcx22i6bKflVtqrpC8PJY6Cmcdo7kWnUrQkgHjpCnS8zvryUqXdUQccOgOGm
qI6JFA5EbrAYCTMBeSAsvodyP8QsAQTNolC+lom647UY9k7asdxrqh1SsyScgEWetoiwOzlqc9FA
NLxwnQkc1LlXOXolIpPEwPyNDcDUSXepAfDE7ezPHbS5ejTXddjdlItfbmhQyc3kuAZ/MRZp+QYS
RJebtHU3NHFyoowtWOQXjHNQ39Jk2eF2/ePP7g/LLbyUyh7tLRQ+mnQX1EkhaPir9HuSLQ1Ffw2N
cOiFsNVoosODjlWQtrP4kIgrmMWtLWsgxVf5/jLjtvotZd1uJ96AxuyNz34jWN560esyh+yyUeGt
9b2qiBP+pxv65KYuif4Ff3hygMyTflwSShHwIG0ZOrZ+6iHhuukomfclj2y6mYOW1NdglYgMAo7l
FcHkA5k+R1dJbIe08KQOVQbiJ/KtBnCITWpnFMcT3GhhrwdkbA74VyOuyhc+47rLiPCrh4Coac4d
JkAaKGn/GrPhDQD4N1tGq/IUFME7U79WiX2k8zDdC6mQ6lUILwcyKsOhSRO1JK9rC/WFBPfQrylZ
kt2U1OYNGYMs8JwLsy5gqB/VSopNVTpiE9J23qSNV1+lXiVvvc6Su1FFbCsiHmIpoqbJ6xI+FRln
M31qFAcYiXpjGx+UjuHMUkJlcCnK2PG2jkf+0EqZ2xa6zTKKug2iLV4JhIk9/JZom/eDm8AOvCsh
gdorpKUykpidMa12AwJTbt02/h44criqSNCQQ8hJgMQiQKx6qXgS9NsIiWzeGlpvm1ZARpJVj0L5
v4YGKd0Q1rkf6hkxT+PxkC5/0tQoxOwQ8SbG726w8JuuSZrnNvCTw8K9ejPV6M1AmkY9qGhBuj5A
4415oXp0AudWSAM5uhSa17jrdN6PooOkZ9sBCQlzzkdUbRO1c+ea1fA2703pXHlz11dgjxuQcZGJ
onyitBDID+FeVlqyWpY40avB0rzSNg3La3C/oyweS7snbBqCC27cG1QkDSCzxh/yLtBk39ahrzdV
IvFiLWdUjNBUCm5ExJKirtqfXh0idwUq9MZNmQUg2laXpkSZHjr1nX4KaDNeoG5rpwJdHWzZPgI9
JZGlvQwCBg1P3jbV8xSVSebELeYB5f1ti79HZ9T1hw2a+W9RuDQEPTLku8GU3HE1cvg0VSL3xoXl
TVk/EneGAojsHzqingY0Ji6DlC9FWC4qm1PQk2nVdbcD6fp8Wqh87qP+buGrCQ7RcQ5uMc5zNVQX
Lu4MGEBCTqf0lIdj7CcF2jL9JZC2RN5Ds9DLkoCK/rq0lehugOq5VxH5DjbjqA+0VEFypIQATbcQ
3WZUtD+7UD8Sv33yhAyxUwPzXJGQPyXQG+WZ483LMw/0dGOEPCRdGRW4LAEE5Wny3bDlOUh+9FWP
e5A7ZF9GofO97muSwSogbTIWC6/asth29xTAtueoxK8PhiH+YRadZDrwj2DHhJt55t+GWrO8r3Ei
oIb0ezQwTOya4TmwEx77cDnKqtVcJYa3ItjwbZ+PPtrwekrJI5LepyoJ2DO4PfGbH1bV5QLjKlyi
Y9xm7USHm7SW0bI+YLrLFs3hTWva+aABLiRbqIXS+yHp075YpOr5fgn0/Qj/M3tgzQqYbiO84aoU
gAxt6W/XzL8bpa+MgGzGGHVvc7w8uBWQ8psh9hcCyZfkh097EPRdDddObmLkXWLRuPuiBA2aJO4F
0gtAG1GvVgMWHLwk7yJVQ4yGfiAuwoH8QNL/I0h1nQ89QmPYkR9QRgDEEUEoWxgmA9r6HQrfU4U5
E1R9W9CkyecEUkuxbs0fESxwf4QTYD7LeIFSpazKg+qNvoTZl/azxvIDXUpQdU09sKtyakKo+UbP
E0f/0GXz3dRGcYGHPB52FlIqEeiNktBnhzMni8M22C0Mttbz4kPp1ibVdqipxi9j4hjZ3uDFztf+
J63ld4C34AqxILfGa5TmOprtIfV8fIIFkKZZWkjl26V9a8DwfQGQpzd7YCzlbR2vNQDcOSa3cfCw
0Dp5EiDt7mMrWZ17FWkOgLaGT7yBLG9mIrggihHM0wyJov/KIz+4WDyYVxV0cGKx7Ycu2hkttiHv
yTOev7bo0EC7McBxb8ZuGNMdMuq3doAV6d6UDc3wbgI3vFwDBdFplioCqaUkXXZ8Sl4w8xQiFC2e
aAky1Hkhj0Mb2H3D8NaPzb5y3W3KVHpJZGzzuoWG5Y1SDSpV6QCxYB0y75KNicxRWpdFYNW3GLWJ
feR4r2mFF9Q0pE+VwYdBPDeLqvBAa/JgKYTfl6b8GY/8FVlZvFkqP72wMrjlKToTA7NAj7EkWK5s
0y4ID6TNJbGyzR1C+gIKUqyQCZ4zaqY/Ym1oHjptl/tBu+9ab++JaD84cyeh2ohQGEfLRiDBSqN2
78uXxN+raMzcOfztTaXcjoK7V34FHZ5Mh/R3iGLHWxUrPL57Umq4BILjMLf9Ld6a37yxhFacgTIP
5WO9tWk8Zo0e20Nggwc2C/I6O4xfdV0cQyKQ8re0V/6l25pxI6sluqFBYI8NXU2HdBAWJK4fO7X8
rMsh3DUs6QG+8Lz2YOIoeaoXPbzBJiF5NCl0v4SCaMsoQa2GKaCBNc7i5I1y0wvROl1RA2s5ZBR3
y09m+/AVt7Ed9ktd/1ztw65a9L+uWRmJYoJwYUYQZ66WhHu3yu0ClGc6h2QmoGBQJM5L6tm7AE4D
O9kHdjPUih2sB5IHBTokY7r/k1SrwvCA2JDUcNiFdDRHxlwkjPygtAe6npqpoAuLL8oQggSXExj/
34IFJS7owkPvobKB/Gkg45XkYemq20DWCwB8IT/0AayfUCrt4ky7hu/9seZPrC9XnZD42aSeKUyb
uPfW+vw308J0GUXwRExclheOG2GnfDxotxOefVBV8lZ/x4jzn6PfeJkdxb10lQeKCOgkcM+trMpd
r3/sm2i6xEWLev6cttPBtCzeTob/mB0bdHmg6xllNUmfBbB5wNnLblNKJ72pegFF0lK3RQ28U5xJ
2k2oCqbf8eiHN7TqxucFHdRb/CQ+4x0UgULnLHht4aWQbCJPMALNQRpvLZ1tTnQNLp+XfJtHyX6n
qHLeAXj6rHEb7Y1ug5wm1jW5nBzY5dHo2UWZrkVAziNQ54Adr5qfWnqw8EzrEbJegalZAeHPGYq7
Y/M7JmWYMWoRCdPS/67w1LxylkT8onpddhLc4cePxSTprHKBoljhpdpsKCTDHiksMjPXpPeeqWhu
giHOEPlwGPvOZm3AgnxC5NnWcphQyuTesO1ioe7dcVy23qKuTWT9O/SNa51Zj62vDKcJsJ/8aUKw
xSPY57bes9FBk7e2IbQbOepRl1M/oG4OjZ0egQVM7rkLIZaOcHGv5CqjXpM+ydrUMfDOKim0wtUC
rTB0wqJcuH5zpi/zsdQPSgJsBGHagx77Bz6fGJC4VdUQ45iH181UhN0uQF1bIp38ugH0sXUBcC7A
PYkPvwcPoIL3PQUVub7peIowGSzsMIf9A0op4S3XJjgz0ief5McAAoIBCUbJh95PWaGy7jUJeXDd
3xN8OexEUXZkwCucczv7ZCR0zdae8Nrz/sAetAx4P4AmILA8e1AqEVaaKzREPMhqMbykqoSeYd35
K7zrHfzLAyR0NcMDxRM4x1MEoPRjBMOh9x/cFM+B0gnbvGNtgm6sHK+Xbikn4Jo4VDhQMyrRmXTh
uIoydqYWV1wtbtJcoJTJ7l30KLISV/UO6Wx8g8MxH/xuJs5ujiCn5KLae+NP3+fhwIyK9o0bqm1L
SticS6BZGOEwiaVhPd6SJS43U0gcCF417n1dR9Pu633zyRyDZAiQC5RM0Is+pTylIDyRaJH+Q4J6
Udo+zh5capcdHgxfj/Oxu4+pXTWeUDpE4xXr+n6DTo0fhZoF/oOBE41v7zTAaMif5xGpMOro5XTQ
eud1F7ht8JY9A2P42IAFfBldfWhjABaJRuL7weOZ2DainD2Kwd70bnfpu2c6lR9HgEstxBdW23rA
5aN1Z/0FFoInFp3Guu8fSdxsJXcuaavPLNUpWAjIWBQEgEMD7mndnKdtZOMGcAkB8f1RxRA19PDa
9C4d/S0Gt1briyWdC1T6cDdV+6/XLliDx1/HYu2H4gxi8QDuwqk/hZ/A9Nl3Szr5j/OE8gJACU2Q
lXgJP6XL7O9Yj/Re0uEbU6H9TTtP/7ZDlF713NI/XRp10KMgEE8KEOE9FHIdH1LIWWhQi/QdLL0S
I8WjoJLodjDnBci19doTZZ5qr7pNxtF2GUsVWmGXxs9jW1hRdoBEPTkJdKl7Pm5SJtMd3sV852of
BVYUni9GFC7AWWkmNCi7tGkPaDVU9zYNH4FuIMXXM+SfHKN1hjxYUgLADDkzMNBOAEG+ZcznUFB6
BLENAGnaNDdl7PInVw3lHQlFc+mEC9hAA60LGkMUAYXt8LrqBEzbynLwitjX4SX3mui+Gwe1Q2Tx
/kTWXtO57fbEswlirFMXonb4RbqM7q6GSc1+UV2LNhnUMZZk5FujUN8xaHWi2ldN+czQpc/x/Bgz
3mjySwjMhaarI9Q8+VcolZzDcJ/cQus0oAQMECbcmmDEcArA4oomaZdQ/xGN2izAS2WaLtEw+nqy
/zNyOdmO0I9fYV6QGIDkzclp7pZYTU1aBo/xHBdDu6PjS7oziMLBdxTu0CHyh6L5vTbCoLkz/4rc
YxR/N/BZccw5yOvaqv/wU8BXAgoM3DWc/ffH3ktHCsjpEDx6eriWot3YoLqDHzaKQiBlVcsNVJTy
ED6g/uBuvOGc2OQn225Fi/7P8CdRB7UIrWuG4c2I0muToaXv8KsyOKdrfApAg0wAtLUAEgITEaKZ
wC69/85l1CkMkd3gBnfyLcy50drEobe82fqtqDe2bm5Fwl4mZ+OOzR0Jzqkdn6rQrjoF/xdpt2qy
BQBpvf8BjYX+L0qr5a2nkRsOOkU3xSGoLg78sROkvQaSc7io6iZYr2XvAntHoaqLdn0D2YGQ7HXS
lnlp0j+LqsOihpAciosTgGXS2D16YOecgk7pm//9YpgfA0qyQjzRJ3v/i4k0zQQsfHU7KifcsMkV
90xOc2HAut8a5AE3M3d7qGL0cVZXUVJQ3245yuSEm1+s182ZGHW6V1a5FEjUYu5814eJ68mp8WvS
yrZr2dGWXn/BbaOuY5eFeavRvID/2Tk658mNiAOB8RJYAuLaJSRITvZm7fF5GfRQAw3+K0WlLz2n
E3QabE4HOJlgCVuwsWcYQFK0KOMn19xLszkTa04P+DqID1Dzmhaujh8nszaMbiWB3SiPzM5XDRtu
AsffxQ4K81A4uZ18b+uGtKCM3sUuOoV98vT1D/jsI33Axjz4xK0x5uQjlUoY6gWkPLaVLkrm78b4
ls8vXw/y2db4e5B1Kf8PZ+e13LaytO0rQhVyOAWYZYlQsiyfoByRMzAIV/8/cP31bYtkkeV1sk+0
l5szmNDT/Ya/khcLjI6m5Er4qE742sYJMBzql9Ijgt7XA10cDXwlGEsI5KJ2+DFQbwwO1W4neqRc
/T2Ky5+mCWbBETduiBM03J+lx35fNAEhLZ4h3ZViHMq40KLHJI5zt4/Eru0piMXKc5UNPMO037Vy
64S6FBM3XTJolE6WXPfj0Pg8JXTaJHp0zO+OsUvilzw+4Fjp1sjlDtY/0kuXIdrgVOE9wM6Exnzy
yUJnxPErFKyLrNjSTvpmNem/pbT/PwQgP1PHVwrj7Y8jEnIgcuif4aM5TVvqZncNmJDr6wGHtvMl
sQyF5zH8UiKdErJFpU4a7dXZl+Yu3rQ4jNNmz62QN7rSUCdLG0oY+Sqnkfswp0W9kpIsW5WG03kp
SRmY1V54Y9WObmcGGJEJB9BGSJlpLmjmUg/CaDWD9L0TdK/dTCv657DXKIL0WbOLcxVV3aHVH/Rp
QARu7LVVB0TqvhxtscuU8LNWtcNbrmvjzzZPyEklCyKAKprkyYzSfN2Otb6yREuZ3sDFEXuM73TB
KHBo8lzlq77sCxwixjzAE63KN9Cmy30dj+Yu1Bvhdr05r0BV53dOPE3rWjbKV6sFCaTXib7uo0Y6
VnksY3ENtGUQk7Yro6q67+fS2c7c1Zs2661DIChTgoapaH6DvAEzKYPJpPxOvYhHnejov6mBpGDo
ZNpPdpP3jwOk7qOjU17X9fB3acvUO40mO2aj0eHpEZleIKMoHaYlrwz6Kve5BswJco+zGsH4rGqq
meu+6b4lGo013cgVKquTskIcEQ/4CL11KzTlh1wt5Kc21xFx0/YVhd+pGOn9BPk6xjvejYom3KPY
NFFgTe9JP5QNFF1O1sT+aRj5vIoTuOcIDAFIM50KaJpTr/shkdZO36ZfChoqq7BPcYQyCpnDkae6
q5ujpXzq4vgJAQANeMkYoEPlfNfKdNhNqagE84+2IBKXhbOT9D4ChxK9O1NDfx1E9hdlju0BjIce
9l7TzO8IyButh35bfpRsCc1eZHu+Qzdq8bm3VedrbIfyu9p17VoaGinxpMmyXtVJLb4H2AG90N4q
P0Ghhs2uOr8auejeZg2IBfPzzOqY1kHe/UJRTHqeS3X0WSTxq52Xur3vwPgtPbLGXOlGbLssRLXc
cd/9jsRsPg0tdcg4dKjk21MIFsgUnqDmtku6DNKxnNiV69BS+OygTv89rmLhyVLE+d6ow7egdfJH
MVjSKhjqKPQSKwL5M2bWvVYPz3FGObxES5DKut6HW9pbM5PTxuAvRbgf87x5iKtOXytdwlNtWSmT
AfgSfwa/0kvBPMc/Um1Kvhah3R8jDcfMgsl4TUguzX1Al3RDKdZ8ngLm3jXVKHy0gGs8SEoRvmR1
9VW1qvytrdT3NDANPHKBxgt9Nmm3gECnf/NllkZjw0caj8yt86ZNneoVdqqs6A91K2ot5Satc3tV
pvK7MUuGAYauVd0y7lGQNir+p+FVCZjC+azTGYV6kxcrOdTatTXKLc4gelN5jpWH93rd9QzURoID
xeZx+m4l34UaebThAVv8CjNjplmSoqkyIPxfqxX/R4PuotlaCR7SSevZgyNWsxmUK6Nzkk0HRMAr
KEp7uRwrG0009V4rHZ2acGS9tjrQFhEDsczCKaStrOnexJpzhxnlcUgDslcBD0Y7iTdl0w8S7RWT
zhotTrodMUwXPdXqt1bo0ndKvMKddSq6uVUJT40z6c6M4mE7Z3bu5RTqQUoK2YuNBKRx2xd4ScV6
+2xl4E7VILa3eYYPXNNb429wJfJdgxzb976Msz0ICYOmUAmiQk3Bf09NOO04fWTPjBKU8uzMfAPC
0pbeVHbtJzCT6Xdan4h+jWo9eVrSzAvEWBy0pDa21SBZ6Dsq4k3t077zRrtS0M2nQR9Og72r0Ptb
1WUCWB8IlJukTfqi5l28bWIee8IU0Z2gWvI4Bn3FGS7RtHHwrEnoQT70aWJsQE23T/QU0LHP2n7V
dzYTWKBx29tp6QupMw+SYju7DmvENTiO9AtN93yXTBMo6xbEYJfJ1t0UlyWoIwrfQdpJk9vXc/mr
BVni0pdueOqG30DQFV4SOI+hpAQrNWl/ZgEMCZorratn2Ru5JFZ+oUQZERrLSgC52MgSgCLJKeaH
dMBOSLLB+6R1ze1A//y+remPAyQXBEEusuzAMjd6UKwBZ0KjilojOWAPNOMUStNWJF2/ibu0v59V
enpyaTdrrbLydZ11k6dPUrmKjEnfhaGsbIIidNaj5uReHSr9V67ebD1FSbyeR6oKllRRoY+lZF2l
rGlR6ua+gbXhjaZOCUbKUprSinNf02XwzAYTJDMsAldDc9lv7LB5qpIq37Yaca2+MTa4U9C+U5Lq
mV6EoJgLTgpmhvwALATwX5/I+9QJum0ltdU6svrx4HTxsM5yYW4aGjr0lmVj36Ty6ElNau51KjvP
PdoU+BJiHESKXK+sisXTppa6tiJhruacSog0YZfh0dJIuLracBV2YJpBDemfssmWdlSypZ0RWDSQ
I3q9TglVNR84NSYpbQ5gn5U1SNr0CXeRcKvR9Xtqyqza583cv9YYNK6UydYfG+ACa64zXN8k0X1L
+wVXbU81fXBqmYnRDQDFnP53X0Q/mkot/IRZc1UnLNZG1gItg6S9z9RAow5U1nfV0iXXJgcfOVYz
ezvunvVRj3+gqpSscMkQOxWlUsA2APvp+P0soaNC9kCiX1VYb2NaKnfs3QCdBkXdLJDqrUUr0Z06
e95R92G3BXa4SugzemNez642Z/q+KySBLxLP/wPPwWlwowQwjdaaz2kSopRCA5muvcziNedolQVl
ua562TxUoSY2dW5Yri3U/H7WzNBDRR+sc2nklAHJsSKLOog2gqANwuI9LeTZDfQZQ0t1wYCjCbQZ
bB3PHDmz3akwW1hQcKKnynDW1QgmpajNH/YsfjTWaL0LAfkswH3IS3pV3jaiTFzQQvgzxFWw65pK
v8PEOwRqHsVb4Hvl53SWAk81+m6bZoXm5S2YpzrE2VnOI2tjyGWzLai0fSI9YC1OonTHHnhEUwpn
TY1nsSFzDFexVJBiIEW2cVBSvcRwFnW15dZJOuQTk4U1QGVKfxp1sMl6KskNvUs6rrqIAdbj2gCK
qWPjtW28K9qo92d647uy7duHfKZoJTWd+cCGmtZhF7ccVnl03xQlpmNClTaJIg3bcqCEMFEGtNwc
pNlKVZVqk6Rd0K363uqfJzX8lRmll2nGsV6waZgiD28mSjSTV85S81WzptZX6j79qVdd+sWZzXBt
JDTGBjn6kSopEC5p4NcGswa6wtG8VpDYqhiq7EpDOBuQxPIak5UIdblF43q2x3XXx6MX5E2zFpUe
bhLJ7Ny5HvQdMJBunUk4dGc6clmKKN+nEgmwaHTyI536ZKUVEbVcHS2W0Ky4HWRVW4d6Ka1HKA/o
dw2KbBx0PIjEphng5xViDFw9Ct/CWY/csOsasABVZKz1HAZEpCfik0GdMzskTlJVZLW6BFCz61eJ
3mgHo3HaBye0fg5NOrhVyXrXQYNu4LmQnQ6hvQucgasHpyAvxgtzPSWi21uy2j8PpRJtLCQL3zUV
hBuNgO7F6qTs0Lbl7JtSGJtu2s5tedeEM3qxbRHUXkIzk7ybEtmxHTkTIhU56x4lUa4VymbZlALP
z4zUbynAw8sugMQFVbaJENT8VIzCfgWiGVReMlT9gQsmTdwukAf4I/iC/spE0fu6ZOXPGaDju64W
8JQTEUJ7sNMR9XuzwhxysLYkDBJCuRMng4Fccz0DnJpVZdhlZR3tSmdoV3pqfe1YBvdBVXX3yRDk
n8faTD6JCIRAmgeGN08ifo2SftqMmgnTBh1FV6tr+cVWq9hXQwmwlxFHvIvqfpuLSVqD6qpfRMZ9
b8xAfZyKVL1wgHSFwnAOUQc2uQyrN6lt2nWRmPmnAiGEOzU2u/tIEyH3vlYfjawZny2zDvdyk7BK
aMqjVJn85r9KVtGgoZGqsi0N9Ja2DkCmPe+u2q+rmuy+UWyKlPoQrKM0FD4GlpIrDVay1tQuA+/I
WyOPwuFVCwx1YzaGfHTY0y+dbJbrKAryVZEM0SqWc+GWYy3uEKgpNpMppqdYz7snPUWrWZt1EOBD
326aNPDsxN4D6/2cBrq06hOqlKE6AJPMC/GgjjyaWk5CT9aLdgNkQ98sfUZPa+VhGxlCWQFx+RWk
DbAdU9SHsomVh1IFFZABmh1NGXTfPAjqyXb3CSJV9y0raNqD2tDugdXR1ragIqdDbXJdj+khgpwC
oCCqVuksb6NFr9YpgLXN6nwYdNNed0FSH0AjhhvNCHC5mFH1cjSherQLwSR3TX6n2YGDrS7G2zZY
p09KlaSrKnEcKpgxN3tTti+6UvxM4s4+yhooXh5qpC4DLJxY0rL9FMb2N7VRcopnQb9Su6Y7mnmh
3ymF0x2sXv5lWiVnc98oh2TURreFB+FSas82sxGITUTxwQMPo7tGU05rswcoh9a9uZbGUdkC4gZ9
l9nJb13tVW/QQoCZZpoc4rLPNymoSrQBjGjdDkAwOL2lNcjEeBsbLZgAuXM8Demsg+3YDeh1A24Y
TDA3Sit7hUoiSBknyvb0K427cSEJ4IiKxXscVu9dnUxr5NUDUFYi92Y5mw+OOqXfKPmbG7tRxk+I
RPyekjR71TWJuTTSz4ODSHXZBz969DCeGy2p/C4LaKeNquqXqiVcUtJwLRC22ZKML17qCiZVlToA
5Sw1XM3ncN/HoK5Vs5YOfYi6mEvpRH6QHQ1wWQfHKsOPOVIGZR/g9LAOnUk66lhbQurRy7siqMp7
oSfDYx5DAwGz9EwDiV5iJefOc+DoYE5k6VVyUKJkr5ZA9xIn8qN0AJYVjfel5pReoge/nSLt7xDQ
HA+qqIu9PrI84ggYR0k1HYkPe8geCxUQeMnkSITvZWtvBuGAE2+Su3WBmmcRyzbgmib0gtio7rRa
kbeikG2vrmyxyaMg9WrN+Az73t6Btyt+pwLy2TwBAhNalK1TA/ndcWrqIzgW6EiqMxtuWSnzk0mn
Ym/2SuKR9cpbQFW/myx1dkIFFTyGmCKMcavd1eqMabykfIqqIffssJL9GkUephBHns6RnFWspd/y
PI23GQ8wgCpZT2EBkhWskYWGB6aZsnNjHKifjq/laGKNN8u8Ksck/5JKUvMWjLF5gEIG0DiRG3cy
x/YokUphoxWEK7uuqW+JXNmVQzA/cJvWcIdy87GO6WLweg3ucK5X13k1kqc2crqJoTD8wCwjIrmw
oo0cNgBGs6wDgJo766Il1wz7+pcNxgmm6KyC569AWoM6cq0Rqfe5qqpH8ubZlehNuLXMqgodY4CE
Nir3dj9mn6K8iT9fL/Itpci/e2T46CDWjjEL+DMbGMxJqTJohk5qhCn7UqN+VXmFU2i4ITxyIcSf
Aj0CGtiEE+VjqbIkR0mrtjL8QM6PCLsmLnyV39eHcV4kdxxZU0HZIA6Fsdvy97+K5L1e6okpl4bf
c0a0qvVsZIIiZfbVwpTcvR7rvJhMLHT9CGgCWzgtJk8UW+q5QtK8y8ZdmovDHPSPUIpfgBL+kKee
ksyt1u0ZuoDPBIRBp5yMfAsQjZM5NCrHyQrAIH4hLGVdq4FBRbU5GIG5HcoIRgywuKl4GTVpPRSA
Wa+P+LxdBpUc7jroiQXA5JySopOZFd7VjerPFHVDMojCL5rBtarDXIFbBRUndfkXOdC3COttcfb2
9PHX9d9wtor4CQodTnuxkFzY2R+/cCONQSNNre6jPbDCQ5y05cY6vTRK1KiheSH1D5rjVE/RECG1
4qCa/SjrV7AX6fxteTK4Unwo6glGyEM8PQ/ye2ism2AX1DdK+ud9XJoGUNtppWLbaqinG0XAMm5g
Bs2+YoCXV1fRktiNdzPvTRAUx6ZZ0SAN9/88rxptGC5thZaPeirjHBQD95Muj36m/lS0GA7RjQ93
Ci5iN8pEWFzk6G6yv5cmw197Uw3BYob1MPLl8JnqBlBbHi3HoTtKsw/X/d1IzLUxUuJtb1mPnvUv
ltCLZIm9yPfQ2/oYGhnbUsZ3dvS13vkspuJLOpnPFMtW/z6HKm9v20QFhv7SSecsn5QoRTZq8ntV
FWs2ZLnL0uwWXHH5Vz4c1QyGdaEDliIQiKyPg4kdrExFIk2+vWDUu/JOl3/J1HgNmSLR9HR9SOcn
zhIN9/qltWphpXUSDVEPlqpkTL7sPNsZYH4z2/b1e6UMFKmxa51oqLQbub1h63FxkLS1LCzkFrG/
k4NODPS+AbFMftS3XBTCfBlBhaUmtQmj3+IseWPTXThWFhETBL5pI2vGqVhGKtcGzzdn8i2Kg2mU
f5q19r+EQDMXIxyUTYHhfPxuFW8Qns/a5A9t9VtuggNG7dvrX+vs+ls+1l8hThagDNktzFCi8NPu
m1Iobl4cxyJDlnFzPc6l2SKpQ7dQQ2CE3uDHoUQcJAn8gsn/U5sK9dwdqR/euF8vLT0cPhfBOA4l
UpOTXStPaM7WOZD1poVb6E4IzqzrEcJZkTgtbvPY9kKtKrO7aVTj1xI61Qad9u/Xh3phIYKTQmWb
cjSC5adyI7mEXgKMFY4OXuaWmbg2og4qGGdNaT2R3gLxXAxHFAXhKnTnTxGYSUuxbaF++IjfrLXy
y9i3bkZ1ue3f9PKGh+gCxzk5SKDJcZmjz8ayOb3NrUYzLQVgtz+O8mfVCDdw/hpECOyBzGxK4FUX
8D2zH8p8S0v4YmRH1bnAaY3Lp4fKoGtVEygKAFPwUENvIaWBpkGxD7RPiniEWOmhNLy+/iHP0jVg
LgB8LNYsgi5kUCdrVuD2KVAj8XW1RF9hyh/MvEIOoV6Vdme6ExnMOlfVW/joS2ENLLLwigJzyjL6
GFZv2x55bGf0Dcy+IPjgxAlpX+W1paDvty2rGx/1wlWHHxd70yLJRtH4ZNPQ6YCiijq3X/ASs50I
nQIKjd2tVPDCCaADpFyUEEE4gPD+OCxWKE16tR39WbdW42wclbTZX/9gl0NwvACaN8mCTg8ZBI2t
tBGjn1Zl/zjZVB7Ndgyfr0e59H0s3jsWHACD6+0kSu4EjWFI5eizYuid7QwoIHV2qPre643dKN6v
h7twQqPr+L9wy8/5KwmCuiUmXOFHX4kAAIy/bPUF6Z7NfEsLc5n/071tIVVAMIfD5DTj6eXKiUKj
GH3qIU9GUHFGTsjY6J+tVnExpodXZz3kYFO86+O7eGiz3MHZyounyul6LyEuZpGdTH5cRi5qppQP
YCkbLeWdn7XzWvJACbXvunZjsVxa9giGa9S4efud5cyS5BhdGyujb86vUFApRP2upJ83xrbsnZNJ
NcCPogbFYkEabpn0vz6eKcf0vdC19EP5aHBAqm2MUvixD0z4yfDOkDctdpp8H6m/pWEPnOJ6/Asb
AuXt5bxED44xLn//K7w+lE2mxbLq1wUaHlQKw/gWivzCNGLQqrIV2HO89U4OyVjo1NtjZfadhqdN
PfXKaw2kAW18xbhxUF165oCTX5IuFaSj+ufvfw1nKttiVkp59jt6i0r8js3OLMWbqPysRz+RWaC4
j5o0UBz9xgPvwpb/EFj9OI+JkWrhaPSz3yThs2Ra6wi/hMHv1HY1x7s+u5H3XdoSxMMdB1AuEmmn
8ETEpDVSl3b2KzX8bqby90qt1pTcqZFGuLUnxRa1hx8YSCE2TXP+nxcNXhocBdjdIzzvnIDeRZHG
U6SSSJPlu2W97uzf/yEAaRqFAV4lVAU+zmbYxhCKh37y81D63I9ovCDPZdzIBZd/5GTnAav8vyCn
0qSdkBPZGWqeAwEBeMw9FSnMBsn5OUYUTmX5HbkA+Bb2LerNpQ2xVBp0PFtB5Z7ec6U5dWkX/cmo
ZbHK7OhrprYPSnPLcvxGHOPkM9lR1Oozgju+QS42qt1DSIfENaJ/9CxbHuH4UJB3geJDifAPbP+v
TeeEDTpMCE37cBvdhbFtJNvr6+HCDcedQ4FGJ6dcmDYf14NEv6tsE5M3CBdAMcBU6k04tYdBbf7D
0l5KfVSEdNTAT68aS0hI+LfjjCYL7Va5q9zENl7/fTS8qABXLs69Z+mBnQVBHCqh7KMMsoakv0sC
mLKOsraTf39TLah9LhhePPDLT0/3dEldpQmt0cYWWyVTc7QOLPkGGeLS12GyFEOmgnYOMDdzujHB
bMz+pIFWCWsvs6x1X+7M7sbxfmlB/2GY2KQg50YBalsYejQEo08PwRXpt4KWYpHvrn+dG0FOdw2g
p1brqyVIGXpV/QaB1bVvpboXg3DlLoUrtCBPM8TUmVEGQWiHd3vj5dJvYrl193x9JBfudouJouC3
vKrPKlQqT7GEiuDo2yCTDu1cqdsg7G8c1Rcelx+CnCwxnNOQ6cRJz0+AKpbysaDLUWnvfBmn/C+h
6CYsHCAeVqeJxKCL3JktsIYJbDRXlZu7P/be5XxfJeZrA/DqP8wfxhC8eagJ49D68dSpskZv0lqn
TGXgl6bsh0q7cdr8Ufo/vYOAjsOekiHZcJd+DIELSQWekiFhG9RyFdwPJoJpWfuGk0N3l8E7WIve
bN5RLpyADaqam6Mot+3RCywjAZE8v0U2vJTIQPTDpZ1UjbNW+/iLRJkpqdRThqny5nuuxPdG1Ueg
n7vY60BZuU4ui21d5DdKIpfW6t9hT5bRFFYDiUY0+Y0xeIAT1rerjhdDLGViPiYFxj8p1V/XlOXE
eGuCuGVk0L+LjnZ1MSEoMorWvJMnpb2TROw8gIEDdBnTIRsLKV8neVrva6eu0J4pa0/q9eT9+jK7
dBbASqKIDMcThs7JjCOFJtCyZw0oAEVSBEkD6bVshxtL7dIhDXcUZzcY3DJtiI/ftbYBegmHYy0b
lVUxdwfe1m0H1Mi6kVbdCnTyJUO7KDqRECiY6PzJJaqU9XHMRwgmjv52feouLVY4aSQdJPs0u08y
nCEOZ444yp+FJN2rw4RYtrTV4/KxVqiiZQP6mnL89XrMSz0H7sjFshnDSCgSJ0FlZ0rUZiJFSJHS
K0HytrRznRHFrvSzld1pJVk/+yQ5iEzeV526uh7/0jLmUMeynLuDQvbJh4zTsY7NXqW90agoEiFN
Z09gI64HuTSxXLFA/jTaqqp9cvTZSWyVOGaBb0Kdc6tJ0vxJq8PAC7SOZ0aaWetEH9LnNo9uMUMu
RuZiJJWA8WeflvG0DOg4c85Dqt0t+hQNNY1ZfYlRznZMX7Fu5C4XNh9UIS5gegI6r5mTj6l3tOZp
x8k+wDpvbn6CtOuiz9cn88JDg84iCZ/OyYOQ/fIb/jp4OllkbaAL1dez1Fr12DUFyD9JQ3+njcau
MbrUWxQqwGSnX65HvjQ6MkyZwh0uE2cNOC0NlMQaI9nPMAojY3IO+VSr3kyn5993PfVeDfQbtZJl
Pj+OUR8cWJl0kf2+NZ/gpj4vSGNXypPjZN/qH11YIh9iLX//az6lFuS7Oqbkz+Jrln1VGhxgVlTr
6cPlcK6uT+F5frO4GC9a/QaFzzOdBEUNsiRqEutoxGA/wkPofInB5yOcuRoT/3qsC11iCvQ0QRYK
Fs/601l0qskEDI8SIYinqIFbMx/7EAkuHGmNfYUGp9n9VBZIuXSnALNVxpfrP+B8vXyMfzKzDoxm
EIXIh0jOaw3ku4kPfa7cmNGLQagnLxUEiuenZUThDEU9pwxSiZ/qHrBqjpDv4/WBmMu+/ZhYLQ03
4Go0A1BfOe1DlDOlxIRD9Mi7td40IkfIdww14znq4+SNWQYMXOZPztR2n/tK1TjKqjhypUwJEGSt
4Cd0Tns3qlbzMCRUzoBnJvFbL/X2FgHk/k6Po9DHIyrfs7PyrRE26bbS6K/IE/U08PNqh9dt3yLN
UEzjYaSOvwvJutyWat9+El32LQGW+KkG+bVJElt5S+dReutA0nzquhHxtb5BwiwwswgpvRnNzkRJ
PSuH+D6kvVJs2WvIJpdz9ZAA/QSpoWuvY+I8d2X3Ox4k1ZUiOQNAOMfdvCFLj/bNNIWo4trzXTPZ
/R6h2JgqvqjN3yNNjF+Zilby9a9wae/w7LDpy2PpcHb8lCW/Y0SR6CjLAyo+u7n+VeU4yQaHEEjj
9Vjn1+KS2P0v1snSHetOz8KGWJNAJpDutaneuBPPExvNhAsPSHcpdpzb8tq6VEWhYx4VhLwfUWtU
PidGLb3MmTY8GELObrSrVfVsDetQqBfMBg0t+ksnl3DQ96GYs6agLlzXj0M17RUbIPEawdMZtp+N
AplSvNtyla6HOW0frA7OIVIkkYv9ugySEfns1m6d55Jla69tM6s3U4MZAM03y9MQnfhm0MJ4XMgB
Xok8+z+fJrrJm4ZO4MLGNc+aLVwJOpjE5GjJtTdTtm/RiIWD/68ffolCQsbVc+GALpqoVBPsCI6S
uFOcCI3gW8v4/MAigmNhXkRt6xyUFYXhNOIvnR41RN8MC9g64NNh/P3v41ha+MAnyevOZos3LWo1
45wf1SK7t8D0gk24HuH83oTN63C/UOzHfPx0PcUYAcSOhrqQorbJvZDt6EWWRHRIDbP5pAdi2GuS
bLljNNyCtZ1vziUyKAXTxHMGQ5SPNzba8W0qJ017RIjEM7u9cMJ/3v68HmUq4bxw4JefXipaqOj4
BJbtcWoeJNRvtZtDOL9RDNUkI5bxUcfd9TSLU9CkSUM7RASPWOuwGAwvaGCaeXKWW84unPv4ZbBo
jJpOoXuVBEnZczpRqyD3pxg9udGQvpWB03idHDReORmvTLmCUDw6LgAPzH4jUa55TIVqr1A9tTe1
k0mA3CcE4zKoYqOmPodDZzzYgSHtEnwzQhe++/w6IpWFG0uphrsWZEG16gcL+Az2BXeDWg+vOVqo
7mAiAesWrYTieNvI06poKutWV+LCCqObBMWfk5LawSkcK8k7eMpFoxwBreYHOdEB8PVCPMJ5U9bC
zDTIc22OXZ8xlvIO8KZ5SNDv3LRlqJLUTAbK1U63aRJF4x0+NWvcVMOX0LTiTVV3kN2ub4jzE50c
AUQ7rwwZw6HTN3GRTHUokPs8GpqYVp1Waw+qHk9bdkbxCQ+UWrsR8MI+oI8JIIiERAflspw0f2Wu
KVlAGM40n6pIe1Sm7mmWihu31IUWGI+Z5eWm8D68wN6fzS6okYE+RhUM1UzWxx/orRrbIcHRckku
7wxk1HYAXWDZ6nhuGHjSrChG1rd+yfn9RUVDhyDEQoB0fXre1NkwNZViiWOEJv+m0YL6Vcs6lJCd
skqftDRSX+bK/DFNQbkROaj+qMIYFT5ILrmlE9yyYL00M9yklMMtMgU+wsnsy50l0TiWhmOip/0K
Blu2LmxBwQUlQpv0iE2hdLUGf7TIfXA79Jm7FuuBgIv13xcC/RJUvTRuRk77k6s9wZBxgoo0Hqfi
YQEBSeL79aV9fmctSNb/C2At3+avlYbeLLTntBiPtvw1j30z2hbl0/UQ58/aBXMN2Mdyli98euRG
QTc7CmSKY4Pqvw6VMUf+IO/l4mdtOuEPs0XHtamc2RvRBJ9RhZr+/SWxaEewewFSLXDCk1nUcE+K
4k5DjmUAY+OE4VFZVPdm2inXh3ph6QDexedkyf2WCtrJBUaDvitnLe6OjvpZmddGdNeOryreV9HW
TttVbW7j7oAZxo245+fFx7AnA5Qms89bg7CJZsz7PDKNw5Qj+XZ9dOfHoKmgKkdGDFAR+cPl73+t
lTxsxrmBH32cUqn20koSXiyK/FXK02GTBnA8r8e7MCoSNr4agHOUbf7kvX/Fi5tqaFtzuUmn51x/
041v1//982fHkhD+79/XPo6nE0pS5LqkHIcslv2h6dp7hQYYoiCy0Gp3iNQYLUC5vpFenW+5pRQJ
kt6mQcGxdxLWzgqp1OpiPqYyGhFFlu4LFclxfBZer4/vYiAUBykV6ABLT5GSqZpJTpJO89FuKnhI
6p0I4f4m001f7AsTyTOClxuAKXLf0/uxN0gngqZlRPG4tufXVoawFRf3OpwoFLSuj+o8d6DFi1AA
7V1eDKSLH79aFETtsBCNfBN0fKj9NoLHsfti9vsYmhiKJv+8tT6EM9SP4UY0fwF7BqUvGfvBnqCf
fb8+nvNV/jHAyXJITKXuVCWqkOVNtm23gQb/z/uWnIXsBdA23aOzdQADDXZXXsbgiwcZJY4Ier82
uGFlbQId25B/Hs+HaCdHoI5lTYtkRezHJgozdvIQGTez+POVDdpqefxouNMiqLgsyL9Ohr4A2Vgj
IejLlgww9tBU+OLd0kO7GGR5A3HoAW0+lTeSEarDeVfEPq9WIIDTg1JKD4Ec1Dcm7MKCXtAKCzAb
Z+Sz0nIRTy1AWCUGlrcdk7sw22MSgAcV5ZdVc6uOfSvYCUIiqoXWW63MTa+/U7+TUcJXQdanoezp
xq8Ak6jrq+HyJP5vcCfbp4I7jCEbg0vRWwgQkqMViSrNjer8hT3EFHLvaty+POpO1kOOlErIWR/7
mdmkrzjVNAcL06DX62O5FAWlOodGvIyR8CmIftaCxQ0sTvxclR/V/L3L1M/XI5wfpAC1QPssymfI
GJ5eDZgh1GMumK2me+mKO1RCISGrroldFWDe/7Du/g62fLq/NhH6a9aASGvsB9IzNmphMuLxiGVa
laxwhYSde6NOdWkpkFCDMaBTdH5LWGVhIFSTRf6MLIBGQwgHCnfWbmGALs0heQr5lwmogQ7Rx2EN
U8jrW0SRn9hbxzko8pOmDFtJRcgi+Xn9c13YTDxeYaNR7Lsgelkm4xAF2hT6BZY8UTBsUBk6yGP7
qlTFDvHDfZ42t5SKz2dxQVYvVvYLXAMf+I/DU8fYlkxd6v0KURMpxPvWtsVLqOY3vtZ5skccehnA
QhT5/3F2XjtyI0u3fiIC9OaWLNe2qltqSa0bQpbeez79/1EHZ08ViyhCAgZ7NqCBojIzGBkZsWIt
+WoAQk2ohFPVbk8ZKkTPtGXbDU8mJCj7zNiXctut2FtAKk4GeQjSTwTtNqeD1EaxFcueKfyAopbL
eJEP0Kn+ESAWlB9Lr98K9ehAjnH7CK+/aVII4PHwg4E8var/xw0jrioibqfUGA9llh5RbNjeNrHw
KJhsMDXFFczQ1BylaMqDEQxBD79A2toec++wHkk5BFqZHaOT1UDqECCg0yNCqSbCSgD+Uz297HBM
9PL8wyOb7tR89sAy1bpAzb0+MWnw1Af+JirNjaSnO0RZ73VYCW2LKeFCUbZDCnWLVza1rScCyqag
KfP8Vx4g6qWLm6JoVz6fJVeGb5TX4VQMuhpZE5CUzEatqIE0K4KTaKH24PsmrQ+3/Evhd4rjbALR
gOFNMsersl9oKnFFL606hcom8yO7QXNL2rRrPJlL3kRVBaDWVFVhdOfy4/TNBoLqUK5Oid7fgZB5
lYR45aqb0tv5cVKG4oIQCdBXiseCWEuUzuTm5GoQo/u/+tiHnPVbphr7QnyR4olbaeWiWFrVuclZ
RgedsoXSjNSclFwCKCF9TJTmHz7DMxN/2nRnd1HuNqqrh6zKS38lyo9c/pe/H5gmngZGi1Th8mBq
HLBSxag9tXD3hXG0SdeIYK/vAtBfUxMG4BCk0/NrR6pKQ/ULpeFZEhwSVbTrsiGjax+T2H3zlfBb
JCmblcByXWrGJlBXnUFhSEznlZXAU3UfeTVsRnur/xL7z2D8EOVRwSV526B+j4ryoJb722aXPlum
iVTgr7z3uB5mezlxpykj7iCXn9BtQd6mt/NhBcK5eB2cW5kljqapNNIgifi5OcTfYkFV7xLX0z4W
RSk8Z6ME8hrqRjsY/ffAqvyjjKjgym9YugKnsMT4Ls1hpjsuF2poUSAJ1tCc4H+Ea2+bmNFel++U
cgUptOQ6pqKLMEJPvLBzdJICz8T/cx3RTO6bLt5XsnXUI3rE+fDsafLRb9bi4fTTZ1GE3gT9SfBJ
DMxclTjHzC1jmFhOkSE6XfsSlncNIr9i40KLulY+X3CYiYydKgSJBFF2to9VDisjmqLFycrUbZe3
e1HuH9Nc/fswRa0WuDzlAYor8wSiMMvGzZuhOLVQPCBcGfaH246/5JMkChAuWBMDwRXGo/K9Seco
L05S+BqDYaY7gTDnM0rkaNI+FX6M8sA7mq4r37k8lQDmp4XgPMEe/OeURVw6ohuZgxJbZXUKWire
cmrroOQKN9z6/efSfRi9veR+afWvLtqYIprGEAJJ4QezfRvRSZR4cMUTs5j6u497JExLOy+e1HYF
k7J0yGe/cc4O4cdKkutAJE9N/JlSg1KEdiW+3T6ANRuzmGDQlPZLpa4YUH2Rs6+JUiNduHJTLHyM
FBYY1ifzVRkqmf787CYSGD5tmyKsTjC/dc8oRgpHtPcUu7EgPUOAT9mgs/A2QJ73L951bnl2ynLO
qLsOrdvJSGCmUQ9q/gyv0daPZXtSeK93UX4a/S+3t3Qhxk1sHjQYwMlr1NUul9u1msS1K+cniC+d
oPhaKbrdC7s2+HnbztK28pyQjAkhxdDE7OgEED5l5RJwINK3NenVREsbep7yk5/dBWtnuBTdzo3N
FqUOAap3Dcak/MVK3ofi4FU/KxgDVG0lG5v+ptmXSfDk+UdAAG04B2JBaiUasF0xlRd8LuBFRw/y
9r5JC/meAjkOyR7gApMM4/KATAmG4qTSeYchaQDBT/mhcKvPil88963hGEFrV0356A4C5HnBA9pV
PwfeTwgj2bR8D2FkOWgX3AdJ+TNX9RMQoJfbP3BpB2Dtnm4RHqW83C5/n1obSEWjRHsyYBycUMl1
tLIFC6cJdwdzHICDGCidJ9XIDiO7XAot45Vw5Q1a8cFskkOBgpIBE9dmqPrN7SUtfBMTWQgVRsB8
k0jB5ZIqGWSF1QbdyS0ZH6qa8XtnFoYTlNFdX3W//94YA3JArSFUmzBDl8YUJa/NBCm/E1yyR8NP
XpoQBNoYv/bZ2kN0aV3kigZ0BkwA4EuXpsJKMCt9TNpTqIZf0EDf1GH80exNaG2VfwhmyCLQ1WXA
nxxxLm5hMTAKJVHXMYkF/Z3YdE+9WDxJincogCbdcXPuWil61kLUIeNkxScX7gkG5iZWerIN5jEm
jzqL4YAgxDLphu5UQf+b+d9E9eiGKxiGpc3kfgDtA/sbr8tZQMtHJk8sYDFkweEdLGnQUUTfuqj9
aFFHu+0iSwUEAjReMtFjXRMzQEsrAvAqxNNoFMmXzkrcTawa3t6D2M9GTzzd8iob7usx0jcdoyKb
JC2Ll7K3pJUvY+Fjn1SyaNEDoKELONvYFAYR0K9gyqWB/Nuq7aTcrqx14aK4MDGLdz6kaQaw5/HU
epVTD5/FRNkZYFkmyVF/x9QqiJhXKOF3EwFeoSB8XzmIXNuitvfafp/Gp0zUV37UwlmDoifCo6Rg
ghKdLdsw00xFdI0PR84eEyM71PqXAnrvqo8/3V7+wuppVYPLgHIA3IcxHcCZ5wIA0MM+Fgg9HjS5
NRNSpaMET2b2gCDNJupXWpELlwuNY0aWYAq0NErbl+Zq+PQYToARwOslAS4fxThEPgLD8gi3M8AU
AaTrkHgP3gjV6RgV/spHdP2hAlfk8mB6ANAU2I9L+4Kq1V3SZu0JnuvHvmWuBU9HD8FcJS+79lzA
BxBM0ZQHmCXNOwQtLJdlYyn1KYSqbNBecu1jXP3Wui/JcBAhFvbqAvLjyMnhy2yGcjO45Tb++yoE
PVJqA7Qp+Hyuaqqk96kwcUkchaKzTbNwdG1lvHxhQ5n0ZkJB/3Ok83cd/C1V3zS1cZRzyFebcovY
5asWp38dB3imchMzlMzD+KrhK3aNpeZxYRwTTXOkhEnOvl4JetdfAlRI4HR5OTLhwQD2pWvAk49W
jutbR0D1T4MqRGiTo8qgC/qPwGwOpSXcAeVbMbrgJRdGZ58fpWAxq8rIOvYFkGhBRHJ7f/sDvw4l
TAhSiJWnLg+Qp9l1bwaC6KZQLR79NC3t1NM2SZaeqlqZqH9XktNFW/Aq/tF0moL25RZKehCrStUJ
R836XjXvmvKhld+FYKVwv7BnE03S/7cyH/KXGYjpqgQrIyosOvTYYn53e8+WLDAsQiuHYhdZ8OT0
Z0Gxiuu8UtrcPcZ+hiK5+ORl0sfbJqYIfpnHA0ME7mUCrae1p88OHsLmQk59yzoWEf0GRDWdRJe2
GjIqhuzBjFwlK2X5pbMxwNJYuBTKSvPICwUE9KQSa5IE1ak6lM/hDVXSU+GvHM/iyv4z9KemcbZ5
Y9LHTdtjSAhe5e7Fz6oNs1mwHFtHwV0DFS4Yo38NNIi4QINqflE2LjSmArTYRwWh6eJQANDz/S8h
+h9a9vcf0gSyJwyhTAqoa+4UhSl44Z95GwVRj+RHkmb3ECxZUN7edo2Fqs+EhaYlZf3h8JunsrJR
K7GZd/qxh9oICt7wIfLT+0bXN37Uf++7Trxj4W8ysjednm7/wfpUfOSRPhErzVlFtQ7SMdNlrqiU
023U7zWE/MSTONxnRY7Cdm63zcFdQ4wsnCNzg/8ZnYLzmdPw5EWCQfGNY98Mjhg1Ts2t7OfIXksq
/3/l41v4vgGa87qFqQrCpasHnl66vgTNHi561IWvRbCGsFhaDuCAacYH1k66M5fLSdPezOiuCaDy
dDt33zSvszWt30lxuouiYnf7yKa/bRZLcMj/rE2f/tnmRaFrwqhsCkdPlho79lqEL6KH0vr7sQkq
KTKUObS6ZShQZldJksJHEgPxPubleNfk1WNATz2K1zLyhdMBBDP1t+nPXmMrxLFABCkzzSPIxrsy
y7dJ4q9kLddpKKQToAKYaZjaGfMvbJRgG2792j1aquBY6luuv2T6TrFObvzVrZ6rca2jteAQ6FQS
65GOpvc7fwlz7SLVXEveqS9Re2hq0y78/oCsoqDkU0NjXPHwBZeY0CnTzMb07znKtgqG3BzQETiB
WR4cfcg3gdtuB6mtVq6VhaFjKuy4BVSn4EeuMnp5RMnBqEA/ZL23q4z8kbH0Q4MMSWLKj3FqINSS
aBuq9UgEkA37EuouAOhXgbBTejb7CM5/x/zaCT2vUcbW9U5w6FdHOPk1tEAU+cWyIHnPUTTYksXm
D2rPZWHW2pfY0+uHETCynZeD/FNEyf72V7nkY2cb8+eNffZVFtNwnIHU+glIzE6EzraOPwLx9jyU
CcA+IbnUjStX70Ltbmp38GiDNRnk3bzxkRUq2p164p8ssxZATnylx2QbUvGhp1Fsq3lb7Y0uyx3J
LLxdE1m5LWcB48VNg/5NmfQbscqLTeA1wYaURd2EYRA/8FIpd5b694Xg6bcyFYMWKbyM83y7RgNt
yMFJnzKze9Hi7pWJwKOnRRvLylfy0sWv4czUFHHOjkJqPT0S6tA/FYZCbPzm88KHzf32eS8kWMzf
MPI/kdpMvIuXRnTUgMTElNxjpz9U8cA0putE4UusrjXkl2IJ/VfgUhRFIMOYrSZ1kTGSTdc9au6T
YN11UrhBYJkh7aOrrhE6LtpiQRRDeUSAH75cVKD0YtqWqsCi/CfLp/abv+T1wKAE4sFrUzqLOzgh
EqeyB5jv2Q7mRSxafKnCEZzTNg+Tba66n/1M+Nl5xf4fDour3wQZDW5rnuEHbYEMoiq6xwRWO8V7
lKthK3uPMX2X24aWXG8iggdARcH6KtXI1bpTrbZzj6Pg3+VJ+OQN2qEavJW6xkLFDv7BMzuzg+oa
apOu1bhHo7c++lHwrQsojTeytVWS8UkIZCdj9CqrlF0tivtaSb7cXueSo7CfE7E+u3rFd+9pQpwy
oMCNGsFekne2kEN2KrzFiFamH27bMq9hCCz2zNhssZne15k86O7RSxlOi1GMJMIbP1FpbO4Vtw32
RV7rjlIEoiMoEqI7yDoiwVYmIXqQ1WDLbY0KCwWirTHI2c/ANz4L6IGYrk6gHqtHV0cO3hpi+VGT
6nhT8srY1bGg2a1IbzOj3u0IXB+2NtbWJuFaYcYk9V71KHLv8qq0HhIUoxwLiRWbrp/lpFHlHkrR
bbgLVffZh9LXcQfJerC85BtKdOXD2NT1ZqzHcN/1CMUhTtfdFamaPaPtUm3dFDFBM9HdpzKKf/dN
sGuCpkGxvktKRwz19lmoq9wpo8GwaeW7sOJX9Z3c8DSmhKkO6GPFD+FotY5vDYqTuXAke3rooaTp
JYeoDb4MQu1vGGXlB+vjd27Q0k4CpDpcCK1246hadlt1/l4dk1xylL77jeJLt7l9rFefCk0nKnNg
DAmf1wUYxWXTmhqjpnDq2q8gwZJmxXOm0HiRJEwmmD6bOgXTBTaLMHXIKJ9iucJRDPzGHlGXFMxy
xYZ0Fcb+GJlmfyAkJZRNn8rZbTO6lUwBISQT6Zk7YsA93fFcdu9NGHp2o9f539i72DbrOneyJBx2
qSiXe8ZQQ0eT8uCHmNfSRgnQz9DGKBpsobDWuNuvvtbZT5w/t9pUTssq9k6tVfyg91xvi2Z4MQTp
aSxKB6nvlQt4ed//25LZvuti745SFHgnI/C3quk7QffjtvMsrkjjac6rWbsmn5FzJL5yXxCOuv55
sESnTh40yduM+Ss4pdumFhcDmcjUsJ8Gk2aL8To1SBCU8U5uOLzFifqByb3dbROLn8J/JuZlaugf
Fa3ReS5o/qOVfhJ0Jw7+ZcPOTMwec9DylmGXibiACea7+tmg5m2AGA2+BKrxt5fg5G6kD/DZkLdc
PbeMWm9csa48JI0AiqT38vC7dn/f3rJFBzizMZ3a2VeX0x7RlKyB+6IXNsnQ2lL3PStzu2ofEAj+
lwVNXUYePASS+UtYNuLANBgBODEZvPHkr10i7wrR/QcrEg8rXo4gcWRTuVzSCOOtOoWsY5kgdiWq
36ug/yb2/t3tnVtyNryYiZNpLoiE6NJMS3Ys5z3FijZv0bcTmoPUo9uTa2u7thQYIYWFtYkQDDBy
FhjzDhW+oOEbbQfrGT2QA+rx9xC2bsROdf5hTYzpcKFM1EbzBz5RAmiQqxPopXfd/+kaB9Si/sEE
tfWpPyqrDO1cbltRSGoPOEg4Vnno3w3MKu51pAD3aVWsPS2mcDy7tmSgpNwS3I482WaOEJuMkdYZ
7XqpGT5EVqLZTeZ9GdPgA3HiVzmSl/emtDZXtWgVdDwdJFAgVy97ROzEUYtq6QjP3tYT92Ha21rx
KXS3xfgwgmm+vZ8LHzDDkdBNUxKniT5/u2qm6wltZolHN/vtpYZdBq7dQSeoGA8FuMvbxiafvtpR
wB1TP4kB8LnPu+LABGuYSsco7dwHQ+EVMARtvCslYGQqErNDakwKjnpgqyFq37etL3xxFFen9xT7
el1KBkFddpEXSsdWqh1R/lKWr64vrCzxuozMe4BsnFuXFzZVrpmDemHuW0ElSUdTfvFH2W66ezkT
ba/dhcbGc1HRPVjR99sr++P1s40F5UlHmcyHeRhlWvpZGK5dcv84LrSjmkXFlgFrZkYUwd8GRS0e
ErFSNvA2vUVjUra2UY7Vvq3r1BnHuvpllma/0YNMerZyv7St3GjsSNTrvVz65XurVPWHFP1zWymG
6Kkrag+FYUF+lQskECWPfE4cEhy16IOXctDf+6FIDr3Ry44oNu2OrD1xDHBD8SaLYa/US9HfCWPU
b6tiUAJ0s6CH73l1HN1RQAm9hNiikPK1vs+C49F7mSQ+wPvA3jW7purCHxnvb81jrCUbXg+S8stH
xLs45jk058U7MLXbJ3JdoINa4Nzi7ERiWRCyKkMM0Y0tJIhMxwhpNLnBtrYy200e5GGn8GaTpe99
sm30v79cgG9M01Hkwtd8sn1heLksxOaxmDQLC/3BDaqPnRmsfFFLzq5C3AU0HVAzUJyZs/vlgACd
QKc7KjLH6rduUUE0RcASMlv3v8nRfapqNpCG27u78CVfmJ1F5mAMhKAZC/OYeNkPZYi+t32w7ZN/
SKB4ExFwWSDMyPNwZQQ0p/NBNo5gduxcfm2Dj7G5BmdeuJ7pdgI3Afe2wN8o8pUZfk8PRm2VbTog
RTnKTp58q4Lt7U1TFy0xHQT4lIv4ik1Oy5QmDUXPONLHrXd9COlTPo7tm5JYYCX0oPxiqIGwcyXI
uGpkd3cag5yHEPHf/QCzo2ezAKA5gqDcd0Fa3EHtmzuNgoxqrvnRPbqI6b0eUHLtBBVSQZD675qe
9Y5e5Agk1nxwTV/pu7AwtZA3fZd6dqaF5WvdjvqvEAnah16LTVRltWhXoR98ItfTwOW55qMfCDCn
mUG5CzOjf5bGMLgbLNQm+6oJnmvEjnnOSZmdV7rwFJaNueJwC5cyQfW/rZv+/Cy+qmMpjILAIRXd
G4MWavVY6mCFq/t8fOmS3e2DWjwnuMtwOiCnlG8ujWVR3+mEXf3YhkyMJYck+8YC7U56vW1nCnqz
SwNwAhU/7mJqZPN0mg5GGYaVqh9HdKJ96av193wVBMFJ4Y6qKf9cEb51csCnhZ7lsWDOT4+evVWe
yYX0hUFCRnVhm0fDa57ctiVi51Rr3SPTkU7etj8JhndZZdqKz+1S5vXK2azZmzlC3SZiUyEkfBTi
5lkp1X3qNQdPpoAEpXZW12uthSmSzc/ofH2zV0LpWp4ilIN7dOu8dEbexi+ub/xCGBtt2KG0dkEZ
wxAsedlGNMrfrZC+M4HhHUZjgDUSVsq32z6zFHkNoj3Rg6CI21z6ZiiGldb3tPA069gJv9oGONff
Z/hg8P4zMbnt2bfmozxnJCImautJkV7j+jUzVyZ+ljx/qphOtQR6NnOvUeEm160icI9BX3wNBQgm
TCM43N6ppYIUvEuAJJj4Z6/mA5kMfldjqlvusYUakIlPBl0PDuPxPpx8IZrU2X0V46tBuHehcswH
604X6m1juJ/jWN3f/jGLC6ZO8+dNC2J25kZdqoitksVUFn0J1q8w/lyhxnvbxpJrTMhmRmDpgl3R
uAh1WXhqKvNpaBMcF7HOolF7e0R26x8MARTikU7Fm+fZzEHqPjdRGcZBjOSpkZSdFMXP+uivfOpQ
bi98fMxe/s/QLLsxVFHyumqkut4qwUMBq/xONoN4H3fuZ97u406kLBsKpfKEGGqxGwfFvaubNt+O
rqbvUr8qt9BoofgitYXd5JFkM4P8Q6HyvI+hGrtPR6PZ1C5Vb0F2ky04GHXrB4kEKtFqeW2WArZy
3XrXusxgqthKNn6VUbYmn9jHhhhs8wFJvLKOy00hB5UTFxKD/TGl8NRq24c46IM7q7b6zC5NtbAN
N9M3xjCWThsM2i7Ns/S+9hRrpwYjau5FH4Ml1FJb6GM42MAe7qOMiO2FVXcQ/dCwacKNb+ZgcHEj
tLvvy0A7hBIUqUiSG3ZX1eKralDNGCmv6lXEXLE4PIuuxzCdNr4l/FfPVWul29EYx32VqO+GHn8f
I9XYyb2gQ4kRPqpigsxy1G5DLfOABBSoenR97ChFl9p9rjBwOXrtYzCEAnDVeHBikzlIs/GGV7Eg
98hh/XTKPHQ3ujHyB1REthC7NBv4+rI3LfXLTYMi0KbRs3hfNpnqwNLTO0BK6mchUPQ9M/f6tjGZ
rwK83m+CUrPQhsw/WpEJO9+I42+zvkwQGa8bNJncgjZElVO98QLvyYjyYFME/Wj3AEfsWBl/FYMx
OmUjidsukwugKWVtpxHpE43G5rlNM3Gr9nD6DZOYtZyo7UPVBRK4tKblR7pfUVOQ39ywle6t0ugs
IJjS+KkAWRxtU4TVNxpzp1YdweJJgrljSvR30ra9DVo/+e01wje5K9OnMSZ9q600eG0GgYmtpusc
epmGIwZ1vSVeqB9Qtval+8790KemBVG7Ze1TWWJOMB4zmtG1svFQdXE8i6bJJmtG7TFKg+Qp8cXR
aZvcQlI1rzdymuRvvmwUp9FEg3xypfSu56uxxa4XefgEJGlSmNsGItB0PZAY3omBCFShjN7VuP5t
lGXybDaN4lDPkn+rhWfu1MTz9shldY9WqJibplTzXa9m+SauUakCIl8d46IO+Yq8fJcWVXsfQLfE
sPtYpVsdcbyNQWrwUGnwC1JEZKF9EmxiMf7VlW6zbzs/eBFCBMvgm/HeZL2TJr72lnq2BxfjnZFF
wz7Jy8KGVtK/l0LBOshirTnG6PtMq0rmPqukfpNJXbst8lKlAY1o8Jh2/l2gVPm+HX+3qNL7+G1F
2XGjAKpdKTss5SVUEaGyI9th+GMW4MWuNTo9y9xjpmcTt0dT2FXqQ5Eu/s7c+hE59p+3g/BSbJza
4ADKmcG4mojqwX2UHqNex6K3DkoB4CTrq0NWukQFeQ1msnR9oW0FrAY4tUqadxnxmzKU0zCgyZ+o
zVYupZeK6cuVHVyw8YdmCsQ2nUTUAC9tCKI05ok5hqcgqezOoBIyfLy9ZQtnBD+eBgQKZg+6+7Pc
KfdKFK8DhiZzzboPrE+gCsOxd2qDmkz94x9s8aiEsmRivJh32ntTME19yMJTGxvQbe74X3QQduTh
mzRfuSgX13Vma3KVs4QtSBU974jdJwXIGKza4ZexFelu1HrswDmo2Xmofr69vIVcY6Kwp+QwJRpX
hWZBHDylHsLw5KfBXnQfhyC7D9z320YWXJx5HzAffFYTZcns+petQAlJIEPmw2DBJfjX4g/J7bau
tTIYvmZo5npmG5hmnON6ivTTNL+kgmq75UctW2kHLpzTxXpm/sewkJQGqYiHj18zWtg5vDwJsxia
91LJ3/5h7yibA6mlBXUFwNCGRE99RiZPiEMMgN6T0P8IO4L/WlQBHCNKviauvOARiBbqJNp/KEaU
2WGJDczF8OiGp052gU2Fz6Ep3iG3tfJyWDMzRZEzX5dUFgUTPHvIoFJe0FJVHytr5YNaKh6yGOI5
AL+Jl2yW4WYQY9cwl4anIZdi7jWmPeWAYlqsjcNTkymtwzUYAVhP1MQJm0TcqL0VbhIvylZy7UWf
QciNSEI905wrhnVdJMhhx3r76iWJnuTm1Y1OSnAH6fGKpYX4CzD0P0uzKFImgj56ZR0iC8nEhKuq
kRNxz992y+mimD2nMUIPYGJUsijsXR7f0AqNW8EHeUpisq7e8YXvY+NuJyBX5bV2k/ys1jTXFjxm
6giwfdN50mm5NAnXbi11sQAm1FXvYVr+0He8N7Vy7aQW7cB3z+jaxMJqzPZPVmImaVS4XcWq3FTm
r5okeW1CY83G5C1n3p+ErZGOMTdY3Ze22kJQEOQ8aVeKHtMvnR0SpfopcGhUa5ApubTiGb7qxa4S
nDRtpGPyO6qLHQoXJVib296wZAjVCViT6PPRrpktJ9TqImskLUBW8ugrv4Xmd90bjjqsaRGs2ZkV
jeTSoPIKXSzx/Xsa32fBj7LdGPUaKHjhC/rTWeNG5Eq8yi/EpvQSdYRVrpOHjWv5dpasJWKLK4Hd
d5rVMqmczG6qUYpLUY8G/xSAvLJ1MT+YYfqmGMJByP+aToRhI5TI/2drdl3JQxFEJffTKW4RNrIm
uaF8ENyNrLnj9rYjLAVcxvQm7WzyWRi8Jsc/c2whDr1a81sfyUJzY5E4B9n4y6yEeznNNprv/5Yr
cdtTQ7Vdw9q2rvgrUt2/r3td/IZp789+Q1pTYoZ+0j+1Uqs7ZWpuqyB94cWz9lZY9JOzxc7cfqzG
0HQzkYhk6o/cZqKDgIWwsqWLRqiYU7wkDUCJ4XI1ZqQGbuWVrEawOgBxwaPUgwy6fW6L7nhmZPoR
Z1vWMP4sdV3jn8TipCjffF3Zy3LiSPKH23aW4h4doIlyktGVqzo2j0459wYYIXM9tBNNYoR0m2Rf
bhtZuJtQ+vnPyCxKZGIMJQBkt9NVq1UnMbgXhEchP0Txt6b4XrcrHcq1Nc3eVHVUVF7oYS4TP7rw
QBrSXlNWsqWVJc0jeSKMqYkaN0vSKGoJ/QF6vEMhNlszbp4qNXktO3VH6WYlrk87Nb9AznZyTiid
F6BCqj7CrPDVUxo7dE+WfArTbt9XhQ3W4fbBrezkH1qfMy+0uqHRRUTDTt4g7DNh9IH8yy5kLs3K
xbhmaObuXeP2xCYM6dlP13/RTddO18iPFm1Mo3YML3P/zjvlpZF6dagLXCKqagf9SzF8Tt2/f4hM
6mf/szH9hrMN8yBGr3vThQnXypy0/TVqH6tmJ44Psff79tEspK8XlmYxVTEqr6OOSLrebesRRiTQ
xLLUOiGlqsofd7etLYWj83XNvmDwE1osCWZw6qXH0P1uhp8g1URm7cdtM3+aLFf+zRU86cRPj9/Z
LRyY4TCMkx/0KNHYddtmT6VCdbnsjdyRATxvQUKrYPCoLXa5VTstpGRf5Yb591rIvship1DApekn
F6H2kqRJezeI+q/eIxUKMiaFDKs29vQMjK3UarljCuEwbZdkh1HReTZ9WHMzQsFr55CGbn231B/L
shadVq3GnZ642iFjTHKFxGBxdxl5J29HJUHUZzdK0TSws4yIrMmJder87CFDRaUQRieM1G+3d3jR
FBQCNHwn4Yx5LcgrvEIzWis4jYlOW3GQ68dAH5u92qTdyWQIeiVgLV2WFO0MWaGncV3firJaDUWa
GifTHyHbGITOVlNjJXosGmESnaSaMTy04i+/OkjB0nKIOGK1+B7CapG232/v2mLoODMwc38w5pke
lhANB55xmCYJI0v/gGDL9raZxcOZFLcYxAHeMs/aR601MsZIeCiOP2VtcHpUrkr9czqKK4YW1wOd
BAgaSBDxuMsNsyrFy8kGwhOICnR2KVxHkqN13ebv10NnB4QhnWxgJrOLOG/6zo2SLjhVEDpRYkoY
kBi1TVPJ9m1D0tKCFIaKRJS/AULNVUaUMM9lr8etS7/d+276UahA4LVCmNBBpmeRwYYQISOc+vsu
HlGmHOwiMZ4it98z47Y31mbRltIDanjgHOEMRC58+r1n94Dl63oUuKZ3GkXlqDTdsPFdHl+V0t3n
tbqxmvzkuc1703aH2zuxdC38UTLgzSdDOTUz3Aki0koSk2l8Kruk6zdKJu962TjIcv2h7NakDNbM
zRxplJPezFPM+cA48q7fRbqw0RXZ0ZLhSCvzHxwK9hEIkSa2LiZEL7c1anOmTsfA5x0YvhdKRIs+
ovIr2Frz1wQhbBDE2DwGAX/xZp/5bh1pCaz/FASG4iGqvvjWp9sHteSxFPxJuqfJFJ7pl0uBxjjx
TC2ITmnBxa32D6r0mptrneulyDixvUOMB1yFasClFc6HvN6MopPmfk+9L/2wv72KpXz0/O+fnb/X
RGFCbTyC/+OxgyShCH/FUAx4zQOP51xYm3qe/rp5enBubhaHIVoZJLeelqNWdli9+8hMjtneiFYO
Z23bZoevG41fBhXLMvPf5ZgCG36/vW/XcujTVfXfwcyni1Nx6qZlcQR9qXWo24fIehDcO8F9y4Kf
odg7bfpalz8U666Rdook3LdrJ3ftfxMp+jTaQoUIxdzZErMh5E1ujPEpz9/b4bVU7mXtr5/93Pmw
i01dIS6aOaA99ILOKgQhPgVxRXqWMvKFIla69ui/9kGkxBk2QBoJJPvVE1b3Cn2MND+mIP+SuFv6
sC9x8NKD0E+qe7U+3T65hX0DkEVUgM2P2YP5wRmGMAa5GuYno7kvfctuGt8OhpVnxKIRAPowhfEw
J9ZdfraZEQQCYo/ZyUB++xAFcfuuBmHzpnaF9dchleoQxVUYmGkIMQB8aSqSoKRBMCE/ZR4kyPrd
MJwyeulrTD4LK1JJAbiaRESlrohnAUcbRtGjGN4KdNYLauyaVJYba5Tqu78+IG5caObIoiZTs2Ra
E8NEU6A5PcnUtCLmb2GVdDpQu7fNTPtyGYrQtTszM7uKXCOAHEDBTJR/Ksqe5qBly9rRFR8E4aQI
tdMNK4+j66CERchHkdSbBsLV2cIgMBGzZFTTU1D+9JRxU5u/bi/pOrryJpCoaFGaxh/m6EwmQ3tD
rlvhKFsf1JCpVv17bRT22G1v21lYyIWdmXcD5bGSpsKOqnd2Fr8X+YqB66yEhcCCQMyBKJJ0+tKn
Uw9Bmg45aWojBQdjOjmii1UlOdQ8baVcK7YvYMWxRw8JIrrplTMPdHVWqWIhTzLJEjPKJZihZCcx
Ol/nb73xxYjhvUs/uvkaq+LiPlKpnr5fwuyfO+YsyRzlJrEKK2LiLoL5Vp4QQn//LXFB0FWi9Qjn
x7zDQxCKwjhgYCxORJQALP+OyaHqTkqHNb6ehfjAxwrWnsXQHpw/fZAIzHw1CikweO17XWfbSLEe
2PGVwLq0ZedmZp5RJ51ajy1mCkF+bwP1w9CsncqS88mkjgzYMSXBYi6dr2qUMPs/0q5sOVJd2X4R
EQxiegVq9lC2e7D7hejJTAIxSALx9XfRN+7ZZYpbRO/z4peO6CyJVCqVuXItZtkp9DimyR8zanM/
ytmRpdnBsF5uH6XFbfvHmDtrp4LsrfYr5qJMPBabNLG/YnY9kD35/fdmQJmEFxz6CBg1mZ1Yc+CV
zgbU1Ql/9t12B5BpCATeSkhd2jlM6YFGCTk+mmSzncv0TMqO4eO4JpBFLQZu4/KZ68Mh97VNquVr
icPS5k2SJrgqcHyvsLK2GCkRZgOf88o8cES6N7X63rPXpu2W4iqKB1NnaQref4pel+cUVS1XeQM8
otWivI8DQZ5En0bAWK3s4LIlBD0XMyvXHNUjoRDudSHnk/RIIXU/aFDRZ12384Yvtz3imh8CrgDm
IdcDpTGe9/MYy2KmOKBpyVkhtlZ4Xlvt1sH0W5BtwT/ZRRnKV+xfZBEwirkVwGMdJH3TF73YSaPW
MD7JMCnt+/cZhGyr5pR6a1xbS25xaWTm7FJXTk45jIzNJ+lCvzg+uGotfVg0AgUUqPIaiHbzQieI
PE3mgyPhLKzsUQzqMNXfJCgKVj7T9MCbpSmQCwX5G1jJcCPOFS81ZTYe8PWwU2sdOEIhSN/EW0sr
zqM9hEpNLw0SMilAaY6Rl7iPHJpvbv+IpXN9+RtmQTcldua31tQw6085e9NItXVHJwJBQQCVkdu2
lvYVNyHocgCivC4EgY8TAif5CEEro3zqB+deA2Vgh57MbTNL9whuXcRETKKB2HH6GReO2Iy4NwyU
6gAXUN22AIPku9naoE+/bWYhybSB15+YxZzpBT/t7IUZEA4MACriLmkJAi4zdlV98CGXkwBqn4Kt
z2Yvwl6bDVsKIpdGZ59L42bJTWj0nL0Jw12lKJq9NWkcpvq/+Vh4gU4LtCb81izgd2VcJSztUM7x
2H2q4ZXosyzMfPH3mTMy2v/YmRN8ApIxCkuimQqqhQhEwVG6Rgi1GA59e4KogHkKH+vqS2lDbHZj
eh5051SP9Utceo+V0AJdJmdgLj9hdgUVVudcQJBZy5uVI7bk9qgZo84+tU6M+Wte96SK9SKevln6
gOf2GcRlu9iz1qgkF+244LhDlRUv4Hk4AZpvQOW4BwdZrUI+vA/8t1uvyfotGIFXY0YMM57Axc7z
AJYnkkBPFk00EzxRtnYYO8jfFcPh9uFa8HOYcUAyh4sZNHqzT5YAil1aJvYsG1wMdQwAvDlhoj0l
4tdtQ4vrAUoKgBxA469GVGSd9hnjwC9NROuJtHbcsEOzc1Za0otmAKmDejM4/6+GR8x0yLmpkD7V
oBp2Fcfkz09p/rUSNRI0LOU/VmYQpqrvmyQrMtT07Q5Xox9oDhD+1dolvPSmgqIAJuwwvI/q1Hz+
VmuBvB/wkjvn4quv0W0j45CSOgKxeiAxhWMUL4bZQGv76fbHWrisPtidLtSLkJtA7tO2eQqIFhrq
KUsxqfA5ZodqxOBDuhbfF64RFMORq03oi+sis5LDqDUSzMOoWHyjZRV2Wf/579eDMUV0vPEXKJyZ
lwsOEUSHjNqjwV9b0Gnr3aPyf6BdEmn0r9uYcHCQseCSxUvuSiWpcVvmybxJznmCNNADX068GUW2
b8YxvL2oBVefopzjowsAYCyZLYokBO97RtJzqbpNMRp7gfql39ib22b+UAbOsqcPdmZXYeVwUbPE
Ss+AZ93Hmh2C03A76N0ua56Bqd9ZBg1JLEKJhjuqM/vOq8OBrXW3FrKAD79idk3yHFQ0GBvB9QWS
bcJZWBaoOQ6nYvzqxz0oDQDxHJ9vL31a2Y2V27OHZd4Z5WjkyDxcpwsy8ZBAkWkQ/F605s5m/dnh
Ky/ZhaPgIg3Qgeu3J6zsbJF9lTe8qr0UQd+KirqLurUny4qF+ZIgiWRJi/vINrJ7dBEDh/++vWeL
XonCMCYjMS2IGt3H0FH3Pii3LDAgxWqTWCeXvpBVFYBp36++C+gtEd4nwZU5TFGSNolRnEZ+m8tA
FyJQ+jn3nzJ6V+nyWLoixAh6mMcrz72FqDg9/vGFUMpHqWkW9Rut1cAQU8Ks4yZ7MMF+qQfyOZOE
B73i5JBrydoLackk8muCxBfDz1e1px5CQLU7IHvy7Sp58JSfRCnO4zT614S5HP2t3xfs/e8/IWKl
rxso3QCgPvPCtiNmB0YNGAVJUt3+QMHvR5ysxMklP4HEAThpJkwz/nz0k84AewYG4xLgmX9wX4PM
22eMlqw8HZa8HZ8K5HeA2eM1OVuJy4AzYHmFjFB/y9tj2qxBf5dWMVFQTvQO0xDJzAAHBFdU4DB/
bBzgOFWNLiwmCO5EH6/NLy0kakg4/2NpXuRiY2rxhIFkb+rpj92TLHkI3r2A2iu9naU9AzYG6qrA
xwDuNF+S0mNHKhxgL2EFdG6VdwI0qFrJMJZC64WVeRwqbeqLcnqiuh59My35wIS9hzbXS1J4e9zi
oV/8uu3VSxsI9CUKACCHhFLTzOGckRXoyKA+bYoxMPSH0sCt4XaBZ2z+3tBUdiITsuiaV0pqtM8H
BkOxXR9jlsRBSrQdJj6ihI1r5buFVaFWjJ7SxF4BkMn075eZGsgyuSehbs9SRQMO32Am9MQS+bvt
vt9e11I2iubYlNyA2xU10JlnlGNeiNjpoDQu4zuvZb/tRoQphpqB7dgnyXiWbX70a7LhTK5l3NP/
PQv5l7bn7u/QISMJg+0RJTVruCvRber1E9f6TWW/NS34ZvsVF10425h6A28uOlxY8Xyer6t6f/Dj
FuAH1w4ReQPS2xH11wqji2bQgJ4IuhBy51UUjGAOmV6MeOhZztEQBoTA431K/JWi/8KBQ4iaNCqm
pxFKbh8dpWxk3eGbouRVlKHd7GK5B5RaOl7AWA3Qs7uSnS7cXB6erUhQkdAYADN+tGeVTad3lVUg
X2OhyguUlgEGNfdumuxbd+XILbqmQyZNIBeF0auBQcbjtsn9pjjrLAFJbh2m1A9SaYSQ+gxMDCX7
AnwTv0t7LRf5g3GeOybKzFO2D/pc/Pm4Tjyb3bQzq+KMLpR7ghgDDdK2JSdOhwETFDrEVKzaQ8GR
sTDGCxgT/6IIpN2ro+eUfyS87+KszaG4l7r5M8CIHZBRjr9pmPc7dVV9FD0BcTN6X3//VPamhjdo
zQFPuGJrq0xP2F5XFwiIxSdGFNpBBOxfbK0XtPSAuDQ0j/VOwWpoMuHjNI4/BEzPDl2T3bnFvc5A
8yf3Bqnv2r6KQCIfgelkq9n00IHy53b4Wjpn8HzcoSBSxlGYPZestrEonLU8i3I8tlDMA0guMX/e
NrJ0ykDtYxL01dEhmofjrCFWWhdxeW6HZiuo2EC+rsdM//COstmxb/UyUKW2hghbmG8BlTjSMEw5
gSbHJ7PDNqBr3Xi5TzHKykILPMiJA3R38dvOqoC7R5AL+hIcrnTrNr+yga840uIHxlg1JtPxusZo
0rT1F5cQWpbQt8yT8mz5XQAQ7R70ZIc4bYA7pOahR9JaTDV14h1HU36tlHnyhvwetKK/b+/+0mXo
eVPDG/42Mcl+/B0clHiiLCp84gbQKOK39UZLeL3JgGUK0sRif+9SED6b5l/RO0NcncVUrYJ0bedD
+IkPVYieYZi5z4b89NeLmqpNnj8RACJgzGoxvl6VgxoQuLscTTP0HwM+aRqBZzEAGdZtWwvuCzOA
ak6Pz2uueEuAStQegCLKrefMsDdxfcfpe0PvRfkNbF0rV8S1sMLEFfmPufkdEYu2xUsO5jzzCcJ1
bXMwwKSX0ntbB0nhcJ8pjPp+rz088NQLT57VMEQVGPX67zJ+r5yt5r//V+v/c84uHdkCq0WrFRTA
USiYjE/cA+vIk2TPSfyF6t9uG1vA635c/sx93MropONnsIYxSzW+tsmpVt907XftnbqYB1p8oqwL
YtCUs/yR8gMKS0FFVtKchUODjwCYCIpIKDW7k09crFm5DljiOkrPhS3Aja1tbZ3uC998RH91f3vF
CyH4g6nZXSnAsWLrJUzp9FTmHchBD5y/3baxkHcgu7enKAjKc8hTfFwOWqN1VtmIRTV0zFLnm997
kbqjYZesGFpaDDpsCLlQO8LjcrZv1O/GmjGzAFKMRDS5Z9PNv0qxtmgFNzR6vcjZriBjRHS53eg9
LumkxEi4HlJ5R5wVF1i6PyZJQ7AtYTwBs7KzTdMNU6oqcQvgIL07YWQHpktgAMawBjUCHjSYJNHA
ipdgQqSpXlqnCsGHvzJmteSHQEhC13Ziq79CdjUEEip9X1JwPgh9C+YWewOGBhDpl6Bn4Y5c0zsw
loIdKs7o3iP5Qf10+kEXjj8BSix/KEsYLI4l6Ie8pHygRbqpiHuaQLV6WkQVHhmpOx6t2jzICrOh
RH63ef7GTfogsnpTW86903grMX+pkwaPAvARWCoMqczHK6eHlqmrmJ6hEvPTaTjHTQoUnwC9yDEp
dImpIwIpRV1lu8rI75yu2WGCcU0U+v/5GXCICWyHbZod2BRRqLYam54tld9r4KTTqbGzUsSmvKrB
k5U+OAN5bl31WJTVZ0fJw+3DvOT9aGPjJEOZGxi2Wc6WsbJpOCkq2G9Ciz9UQDPq2fa/MzI7yB0B
75FOs+os7R8V32vy52iu3KtLQWma+wFHADoCV2W8plO+myROeTZRFdWbO6X5oe4Me40em9ZZWc/i
V7u0NssYuOwG0lRueXbTb6jlAAoFyXRXD6QFrGmehkmLSbnySMg9sI4rd/rSobq0PbvT6obUemnC
di5ADEtepJ+GGEoKHLhrl3/uQD19++stPf0ACvhnb6d61sUxdpFg62nrlWfQ7G2HDmM8+osxVBsh
njwIZqlmY5AxwBTxyjYv+abtgOEdR0O/1oyXLUtcOilG08EJPeuo6HdDrMEQlhwHhRb4DF4tuHBn
i+trt6tVghjVjO3LaEMDpTKOHPTNQTK4hywm0e3dXFwUgDio3SP9u5qMU7bWGcpDw9GlJRTnv2vZ
S0H+xaGeuqd/XkkoeszWRB3u8zFD81Taz5IdtO45zlfukiUvxBUyxaw/NCuzh0A8ZCZLJUxUSYpR
NTuqhfaEBwNwPePZauWmHMvn2zv3B6w0KwRgFP4fm7NTl1PpAkaHBjcmbLe0ggyo4+6SiYquKzYF
RswSvPZFSSOA07asAdOuk0V4GuNBjOzEg2YoHUMIIGw9DnVqnt4BkH6o7DrCasKUp79yUmwyU5x4
XIda2UCeioMK1T9ZsXtoiLPRy3HFGxYjCRzBBqM6vM+dK2aYALglEo3us2N7gW0dVKsCm9Otoz1R
d9N1T1z72VIe6N6a6cUveGF59gUt0EMAK4M+vtAw2dsErfspGc51d44ZD/9eCBkPkct1zr5dGfeO
mZgAW5RcvnDoL8qiWCvgL6b7l0ZmodEZ0N6DehHKp06xrzonkK0dFE4bZBk5OCWBNNH4itL3Z2I2
27z0nqgNQJpthemA8Zfe+XLbYadjduWvFzs8O4ayQNHJo/g5bnZnc47i1BrDx9o3dD5GZodDIMsV
2NWcyTAmnxQ0oxJ6UIXcFuwnFJz+uwXNkoWu4HYNAbrsrImTVSZIVVcebEu1PrgJaowYGZqG1qYF
X1w1CYhd0xEsi+cEnJ6yfY3zT8j/9fhhMJ4q+eDZz9rYQTLus6y/lrQJKNsQMAUSKMBTuWP01WA/
+AAKw5Xa7gIX7eS///ywWZ6WKbdMGoUfVjgPkkG5DqCQpD3r6mB2KqotwDbYWZg/xvqXXn2XzTaN
3/PuUMm325/g//Hx//shV8xWAF9XRkbr7ExHI2w052FAky/IjGprQ7ls5DqmP0H6Q9pIG/gO+gQh
wc9VRb43Yv2I2+fX7R80udiVk3voMwK9j/L6PIGUCmQotQLquFPQvOAHgGn2PUhmur9WbJ8iyIWh
mWuMkIobjQGYMGKqY4XCc1e1JwEekdvrWTpS6JgCqw0aXgP0YR89cMi1OE0pLjb1R7H9qXP6sLZB
1QPOqT5LdjReQ1Mv+talydkpHlWatGOLSEw7GWZi63vfBtQruP9UQAlu0IFEKtJo6F6HbAvAWmhq
w8bpHzqGrMhfE/5bzPZA2TvRU6PHhkmgjxtg+OBErSdYXDV+VfUOtGhB2e9F/WhD2ljW3wl/HYqV
jujipl/YnAWWinWxMRawafc1dLa8sKrffEcLxo5HBnkRye72R15K+pC6TAI7KKpeTSXyTuSDq/CR
2zrbyWaI+thGIay/dybcUmHub5tbyvmgZuvheKDbhSncj1taFRpe+TrOrJl3gS13NnDQWbW9bWTZ
jS6szG4/uAIRAnX/cy3rgKpn4pyqsthhyGVoXyr5TPLH2LwDISNYhT/VDA/e7nng27JcyT4XQ9Tl
cmce1AndBEMbfkiaftfok7R/ISZk2WuharDCfmnsM1c7J//mNTvp1sGEZwY72cpuTOnLPC5Boga/
A412wElmuzHyatQYporOVvWk88+66sKc7/PcDkABG/ox+HpcEjjOU56ufO2lYj3eExM8DRhdEMnN
THtjPWbJOMHGaN9sODG8Zy7Vt9yuywBi8L8dp6EbPTXire2AdNek+XumzPZFZNWPPu/W3m+Lhwuu
B6zQRGQ6Hxtz+8Etuwlq2JJ20yT6Oc28SEPKnLXFlrZFJORaqr4wdwxF2QubM49HZGmhgzO9cnT7
Ad25jSzMDa1A562rrcZlRMr8sSu770Me73WWRYaMo5pnd9IyV1LsteXPvobjSbPqp8yTgGHbcAH8
dg4F2GmdjG56b6/XX2973uJhv1j6LOszNFlp0kRs0btsXwO273jpu3Lp99tm1pY1O2SeTHs9F1Mu
1u4ry4+o+FJzhJW4CRMd2vPwtdsGpwzn6kBdrGt2S9lVw1U5jc5lSfUSN9WvchgOacyCSnGwrdQk
FJXcoP64cpwW7aIyplsAUeNKnr1TPM3qKcek8pmn4t6gHRBo9RuICDYlLU66Vh2yYoQC4L9AmfpA
N5tQusLTDM78MWYz12GaUQG2bfrFPhvZoUGjmaPRVttr+nKLHnNhavrUF0kvSw0WkxSHxaJqIw3t
2RhFJPNypYm4lKlhjmoavAU+F0T5H82UA89Io8NMUfGgy07/q5zUrrUIJ/++8pMLMzM/qZQwa82H
GTPm3wuNvENwZmUlyy7xz0rm38ZK4rIfEdEwdHufWumdWUMmHJqG0HnWAeuk7dexUBumwMp2+xAs
LQ69CAgAgVYRMg2zYMJ7LTfkCJAM0OkPWdI+wUNW7vGlxV2amH2mxGEQG7QFrnEen/zYn6jXQZqo
HkslQoMUvxHCHzVw9N9e2ZJ3gKxsqtZjEvdKNY8l4I6tUoBk4gwViJFvLEt8ITR5ABpkZYXXpkzo
aoIkHNX/iRxqdqIrUGvYeP2DhwpAKivPvk3U813sPjHmOSvRf6HAAmOY0gbEH/wN5rzxokHz1M8n
phpwHECv7Rd0CoJRgRKY7br+q27UQdzg7exkm1xby+wXFwoxRwdJiD8xvHw8ca7go0niGrQ1Tl+H
NYAfod7X1g7ZQWsETu3WaxavQwlWi3YLXkroZJvz+aABwlFJbeKR1EDDGkwI4NAr8HBeKf4trmvi
pQBJLhCZc+6DuB/jBrwemDRV4J8TdruhBjlS4d+Zak0R8/o4YEUXtmbXqeNoo2+3iMOFmx9zWzsV
pRlBiHNbt3GUleVG581TW8oV8OziEhH3J4+ZeNJnp3AsnNrBbEh6ZoJEbTUABZz0gZ/xY9GAyOr2
2Vv6atBIcSA/MBUC52/oMR5qm1UYhTPrXz74xDlOOhhhbxu5Dl0oN+M592fsWb8C25ltbDRph4e6
rcYBRYIG5HPNGnPOkhFzAjxNhCzwwVlkdk2hesJxWTPvBdC0wC7XphSW9urSwuyy7Hu7iF0LsX/E
pFvF0LRC5pHF1ub2bi3GDTBAAXbigGwBs3Yfz66Z2YkOMm3UAVgeDH7UtV/KVkUOxIZEH/TmU8wf
1NAFBvl02/K0gI/3pwmUzz+GZ1uIaXGDjhby1dxqN3VJglR/S4F6rkcoAuAqcCAgedvi8pb+Y3G2
pRo3klbasFhn9idRtrsGYpM5RnpX7Cy8UD8ubTrrF4lO6nZADykYKstdk3zS8yr02d4w39P0R0uL
qKGnnnzB8GNArGMJ1g4iQNQuDm76cnvFS6f7Yo/nk5rMbTEtbKCT4EI9MNB7+9msxLFo6VY05uG2
rZXv6c8ugQz6K35vTSVN/8FQd6hl+tB2iFHgccY3dw2Dvea3vvlxj7NOJoTZeBeM/mOR/dbNFvBI
OGz9U4AnK64w0lNNiLGfxhqad9X0LDnKIABomv20q02ks6+D3Gb1794/Sw/XbfxmjfegIgqcnq6c
1RX/nbfwDAAfi1TDkn2QCsun2jgM4un2R5wO3Y1DOS+KNdn/HUqkLF8KYh5AzLzPUyMYBI2Eq62c
lOUw+p8T6c+Cz+gPVkw87KQ03sGEEij5ens9S7fq5QGYBRkv1ezcb0E7p1lOAPl5YGM9I5IZx+RN
euo070EQfu7Fv8DBTCEALyvUZrC+OexiaFmulROZv+WluwJSaqNR7jopw75i4VhvC/NIkyzi5Ta3
Tl6/UsZf/IyYVoEuJBLdK2L80TAgvlciAPn6wwCBq7gImXpxtE8KwJvbO7x47EGEgInwCRE+DzHE
zfQhz1DzizGiZXypmQxGnUHJ9c4k7y57vm1toWqLfb0wN4syjV3mhV1NPIL+C60AgQBzPQFgpD7q
1q/OvS/zfd+sPMMWo+iFzVmoSRgoVhiqHOA/cneNd2c2dtDxe9tfycXWtnI6LRfXBsnxGGtM2GmH
diNqE0rK7saVfqR87QCtpCht0ff6Lzd0dgSrhgg9K1HEtMfxsYLwb1LZT52VHTGIHpV4vNS6vkMP
a28MKrpte/FwYroPLTDk8ldD/hWA7Drm93E4qy50q7sEHevqXKQvEDHbevEP9vc8cHAe1PwnzXQo
R85rpX3pmFDNQ9bmJcaWlf73vswjFCV+317XYlRDYXRCxIMJTp/dD7XBoFObIE5zrfwKidagdJIf
t00susqFiZmrgGcZ0rwVTNi2Cqzs2Ru9XQLtQMafjPwLGdZSmsUjcGFvupouXDMv3DHpoMt9bkyU
Aj6lvRb0/lasMs8uXXF4w043wjQu482OGjTnRFooD9EEA0G+8NDxrHeo6d/evaXwCGz5pPLt+RMo
7ONqRlG7Oa80UJfrVWC2YqP6Ny3pgpFYYdGt5EVL3nBpbHYFMbxQcrODMcxobNvsUfPE5vZyFi3g
yTOp86LJM6cV403tt9RzcIvmflAKUAi0K1Fiyd0wgQ7hS5QygM+fefRIpNMOCtOPWfm7LuuwhwQe
JrmDAq4AeQ8rX+mTLX6gSaUJLxLgYucFBUh49Jnbw57CV4mbb7VBwtx7ZQbZQTn+9u4tuTZmDaYq
FwjGQF710Rma2NIoLfBedHp7o/EhGokL5p4sbPpfty0t7SJYK5AQQKwEL9S5JfQ+TKEj1JrSDrse
c8XafcVOddtPpeyHNC1WPpu5aBEv4T8EVhA6mE1z+IzGccny4pwroQPARtGcSMDOjvOHEvbQj1Gd
YVQWFfavBsgXv8kKYyWpHTcbOvZ4hiVyDHubGzsIO/UbDUOwAaDmNeaiVP+YQcwtGBOKbNs3fhGm
GGDFdR2BWqQLOs0f0BGw9IhqwnuTdTyu+MiS16P8DQVDqKGDl3AWkuqcC9sBd8ZZS8E0poOKEB/w
7+ugIBpBcoMOORKcq8qWVfliqNO2wKiP0x31xq4DcEzkK028JRckHkYvJ1JA90o/jqiWJMATYKxJ
z4861YJSVhsAPIOxXhORXwqwEA8EBMsFKRw4HT96u+tNOgepnZ91Uqv94FAG8oXYDXS3XtM1/vME
mz8m0O8H9wwoRxyQZXy0ZVHXKahGgMPmgE/aI7ynHFzr0SYVeLJSr/cCz6oGtN0hRAD1XBQZhs57
xVa/6YpXoS4JizrMGx5cTZKgt+QIfZgaInG63z74xGsjS9cw5Mbb/pVmrDhlbauOAO63QUJc92es
dBlj2LIljw3lb7pU6ckfZBkh+SeQFsmAzCbCu/dQSQzH1HPPJUJ1CDnEV0zqDM+tXo3QOhGveKR8
V7oqno0EqO4cndiT8pxiwwGbxMAjkiVV/NBVk+z4mE9jaOhMV2rEI9AcXmTa5ntpCfNucO0YxO2Z
Da1U8gDmF2cPvV474D2jAXCSWcAlfdN99S3F9FeIBtS4TYsv5fDJG5/YGfqyUFvAiK7aFq0AHVw1
Bmmc91GPBi/IWTuJQUUVssQOYwbeQhC872potUdNB1S3xSxMFxA8jJlFWdiZ3Dt6vEGcQyF1m9es
WTs8S74G3n1U25HhYVhu5mvdwHRBJXD41InPiZvcOyrdCLrWVlo6PSicooEFgANu2tkFK3KWGMLn
gJZP8JUKyGsSpczeamJ/O37/qerNHfrS0hRuL7IgB1y4sd0LWHKSx1z0eiA08xCDotRWWUjMPCom
SmaIIFvuuOl9/pCa1lcnHUJL1XtOy0jrzajv1+LH0nWJeYsJooqRdEwMfvxdlWUoaE4rCv6W77x7
SfxHs97GxXOC0dXbW7D4SS8szXaAJiRLzaanZ5uowC8PfJiA2OFtI8sfFKuZgiEgcrO40Y3Q1KJV
h+EePOviQYZunQSZe0A5a8XS5IHXH/QfS9Mdc/FBNUdvs5jBEkBXeog5nDbMsxHc3XGebWOrLcES
ByLYpMaB0RWKdLcXurSbPt7McFqohl4NkgpGR1FIvLFGjOCZsDaSr0yu3JNLznFpZPbJmKBmR5MU
okOmHoKB+4tJ/c1Ygu2xT7YIiSsesoCKmYhaQUxtAnhkY2D7455SjrVyCnnG3OQyqLK4P/upxg4M
CvcnhqgfGqkaNq5m+idD6OlL1yB6hLU+9PcYTXG2VpPT44A36Y4ndE1oanHLMd0KBgyUR67uP8eC
rIXym/w8+GNIdRZlOrDVxefbH3bJryA+g6CHqw8qi9OvuPArWsVQsm3xjAEHGp1UlvtPyGl/Um+E
wDonzmNSCrkzkL7cOU5lr7jVwhcHImfSd8a4F0a9ZuenjOMaXCyTigBIKANTOndjnB/iyt43OeRP
yJqC28L0JYZX8Y7HoCdmnTBc+nG5seVnoy+TAZ1ikJcWw8lJv2rQ6867B/TNNCjWd+lr47eB27z3
pA8z/Vi3Pz3rBXldgNMJvZTs0fDWxsUnT/t4upFzgI7ujwThRF7+8WdBEEZLkyRWD5XxVRb1xmle
VWahx/x77Mix9p9vf/Trbcd2kynbgWtNtCcfzQ2NU2gagXJ9nT335Y+mfKM+vr1RRLrx/bapa//6
YMqe5fXgkGmZo0b1UJQxmnVbP98UAMJ47meRnBsVYWT8tsGFmjda2CCbR6UHb6SrtjlldoMHu6Ye
xPBIOAjxzIOmvrbeQ8G3HTmX5Dftn5TNV6LJ9VUAmpVJ3HEix7WueKxlZtO0zoGhKngbkuaUZRMI
eqe1X1bW9ycZmTnLB0uzsOU4SqRZkQM7CPGjwEKxfWv3+g8rab3PJYiIg2JkzmvrufmhpDU5FMSp
I4E58W9VPLY/QMeP0QIbP08f3G7LJ3k+riy1LfXuC1Ju+wFdyzEcs8LZAFzkfk7i5FchXFuE2WjH
P0dfV2BAGbqtRxvxamXup1wwM6w7p9qNphbDDFoemyT3s8eWmeZ71iey2zu4Nk6mHMvPHsX1WIPv
Yev1sXeXlfXw3JRli8eaxp9ST/uSuoX/NJhaufEp03dUDXi7JVWRPvSJ0+5Qx7WLAJxN1sYtMb4Z
Qm1aHmRXgAXGSTXk6gJ9fGomSSCBGNlZsgDCTGigq0qIta27WJzKdKgPuWEjAW/keAQjfXKALgcL
85GnO0h/EtAMYcKkw1TPVtLGjBJuxmcD0R8FJUA0TaIQHXnXhaaVQQNA2Lr32lel9pjmrWoCu7fl
j97r6VEft14r3mO//U6Af+kzbT/mVgTd9PI5zZ321OnyKdU42VVDIw65w4YNtBkI2DEmYemuUaGs
CQ9dzIc+xrJuHwSqlG+2mWm/GMCE22zI5QvxNe00+s0YKou73xonF6GW8fLRblW7KxyV4wsbowoN
ZaffWmF4TwxZxQMm1X6Nth1vu5HqoeeQbFvWTbcx/dTdjhkk1Xw37o+x5KCdtcp436d+jddA5m7Q
W0IHnplDaBhFfgBs0sH/0suwHcwfgnkV5nTUGI22l0bINXmoVWjNhJ/1zAgLbSiede6Wn0fWes+F
yfL7FAO5AQPN/qlyE+NRxtTbZXFboukCAsPaSOqvTSnETsGDQgp2o51LY/vesBJgCAFGA8URHmnK
hKquAC86ZmZcHhg2daEyXVnfdWVp7wZH9unnmBuCUjU5tGUhNhCVq3aZ0LHZfQlaLq/PN8LTtY2n
GN+6miEj0+7EwYmZcdQs0e7chDIg+/Cs0ZTRhE0Xy9DMc3PnkAapWOnZK2FtLbzMQjaJtdpt2yJ/
BLh2a/qvTbbzkwGSuD9vhxd3IWCjimUAZwGy14lj6ePd4LZZMhTVkD0OVup8b2wXSlrZYHfH2HIE
zgDe+4LE3sbV+bhHruhAJsL0o9pp2qNrFH4wlIUWdfIbCh2hDZaz+6HNMVcn3mqigy/c5RuRYeym
H/l4Tku9/+F18BjTybYd780QRGxmiOlv8lilDt15HBlY3gPyD03wLmpayu55zK1nVBGbnWaO8VbG
pIkGc+zPmdC0qO7oV+V37T6z8cTUSO5GEnJbkQOGmV1e1uKH4LTalo7/U1WgsE0atCrcMfND5sfW
vWrwum99b2vaonvWFUQwPN9rgGooHPkC6Sm6x1i1s2kL/l520CogLcaVLKWLnXTKFpec1qZhSeEQ
g+3Z6I7oeFzFlgzcLuPvPDNIoOey38UdpIbTAqTbDe2yx9IQdVh1afPUV0r/6zwLVKPIcAHTmKYQ
5/iurvQ6ic5J9kgt957FaYXur/lFuc0Rqjy7JI2fbnvR0iXsYLx24h0D8glwr49eVAxNWVW6mz4a
tcvunIwPdw3exJveFuZmrOz8mCBNgzr5/5D2rb1x40jXv0iAqLu+Suqru9tpO7aTfBGSjKP7hZRI
ifz171Hm3Wfd6kYLxs4OBgsYUDVvxWLVqXMaw380e8d/4CrV9sh6xkt8eNdxNMb+4acYs5/CAZ0j
wkkfpw6OBspAvtk+KXP8dGZsMoN0FZL1LvLOU8z1IZAm3M5dATWiR5eQEBsh6JwXKpF2HBaCt+ts
4qWh2fVPC6rJiljpI/ffcnQJliib3l+9G9Eo8HFoi4BwAcLvOWTIV37T5Tp2i9LgPj2FnuY6YJoW
IIMWgVEnNJYYpW5ZROc/uhsBuAKkeOZ0KoknSta1mLzScx9Q0XcPytbVitTUP6Wt4xWBXnbps+oN
e2Gwl9sDmFHXAQEDSC2Aw8fBnWupSOCcR0JdVFiKXWlv/eZkLpWCL1fsPyamBDA0qnAkZjuwbECC
PzhQbK0PthZCffP+cs0+j2ODyiR+PljATJzyeVHFpobMStdKX1zt4c1YqkTOv45gFlUAHGEo4oGN
Y075oQ1gTlWxXj1V+k5b1fr2cz8eFGJAE+KigaIEiB69yfyHY2Pbo6XhetGexOAH2bmu44W4/Pr3
T9wDKJvgKkJi74qrrMorw4uJ/eRZQ4ALYejShfmf7SA0lVxYmJcuvI5DEUODBTdbp4C/DfF3Z1jK
UF4NA3D7CYuIHYTkIVQ1L+cp5zrxBM3HJ1lFCPHZElPY0vdne1Tw3KNmiu9TtZPVvnCWBnA5S6jr
TBBYSM6BuZag63yO3te1uPDUOPonilBrWOnlui9W9/fSLEaCCTC4omCFgjm0aq6K5jWvYiJ74Z8U
opB/mIribsXF5wKxKyOzDauqsrFwm/snS4YljTISmVlo59H/NpRpNj8cCyidlDkEVP0T8NhqOMVG
aBhBsSS+PZswJJUIWA9QUUTmAmWWeVjQ6qXBQVWonVX6s5ARL9CX9qWQCzfj5dbyQEyE70O3DEsy
dbzNEfqFrpkUr0R65hIEV4H83Am//v5sRWhXVoTqPj3TH30bWkvo/6WfP1uKdlSNW2n4+ZZcueWm
Wbpt581pV/MzrdKHtTZszdUTGdOzr754rz45J+IA/1GNeMdCfnqTN+vOD6w3pX0ukrgyPAtZetsa
m5Zb9KzZOzJGLV/YxEszN4tU2rYaUnBZY2HUChpO1hK0fun7szcRskpK0xVWplYny3rSl1C4C9+f
565cn/duAyE8CEM0QBWfWm1z/5TPfOL/XwDUN+GwkH6e6110ST8iDaLRs+c902YzWhvSLbznFkz8
DdQ/bC7P6tJeIitwVkCpNFtouLFP8qfMRzEnkEONzsfzByZiN4SkkEEOfIkZ4/ZK/N9EzeuzJGcJ
qX2YcBJIFuGJ9akg4T8u5L/fn+x/mKWYoIe/6PH9odiyasWf/6d1/luI+PB5olkZKdDNc1Ylusmj
SgTDUvpxaYZmTmQoqhLtkx4aL74aI/xFdH8ENz8/MeUBoYnej7nugtdpkAZyGDv77qPm1ABTLMSB
s5T0v5sIhXAU/KH/gufH5QqAn1RYUjdxFDZeGg5OCPqrnVri+b668KarCDpQYOcFUSkaqy6t2AI4
2trBLFkEBKEP5h/VR863z08VonGkTvBomch5L21UBpjLECCws+YehbduyyWszK21+Ghg5lYds++Z
cmDA70JOf2R0CUN1a5ZAAg2MLER1r8vUlc0SzKBqz9XPblg144ZAILZZAP7eGsVEcwbsHLgd0LR0
OU1pywVNtKY92+7vwPB/3V+Em0P48PXZIoA+yhwqUbZn6UVOsouzyLejnn+u6+rvpkU8OxHU42mE
AtblGGpoYyA8SOhZrtLs0Ut/W8U3ZSw4j5sTBbEYvFJtoObmzzs00ve8bUl7dop9uzadhejs1gWB
4t//fX4W+CtkhqSu6e25TniQG2f4J1AR3l+NORb634mano94bE8nbxZDuX2ljJ7HzZm5277dpP7O
9tZdFmTIALFV9Yv00X2LN0f1weBsd2VIn0/JuObcG4HIH1M9rJoFj3VrXdC3C4V1MKKh6DOrbLmO
GKC5mLZn70/WHExrAWJ9awS2jtAceZgJ7zc75bpdVQTE0Pi8ufacLcCSibkwgpsmgFzFOcEbFpRr
l9u3s1gqPEqac6NCmv9GiFYtSnveOojo1fqPjfm7darJ1Dj/zVmZoWW9SSui1io2lzhSbi6G6QH2
hpcGnjKz8+6xspQs85tzNQBREzlv97fT9ShsaP4hcwcEBP5jTuY/XOAWsA8Fzcb6TED0n4Hr/4Qm
DbU0iGlJPxT2cErAcINnGC4nH4mKeTWck5ZJO9PqM3qt7CoYs1X3Tfrb0tguAjyv5wumJvYT4C0I
rvTZ+UhiYMo5hDzO1d7VV0O9sLNuzNfF52fLgQxrx0xZNGe9PWQU+e6NluxbZwEvcr1/LwcxOyJI
y4MhHFIwZ1rtE6iqWjtu/by/8EsmZkekF5UB9jKYQMs1+SGLsF566c95aKdVt1GE/6sHit87L8bn
iS2tzozrc/HTDd6FC/zQF6/cdzkgW3uLn0ZUW/3X+8Oa5n+20yaLoH7wwc+p27OZq5VrgTkMO83w
X7sqUkOkCR9tw0boqYWb+GqnuQYSu5MLMOHJUHm/PDqTVKympb7xZDbn2v/y5/5Alr4+rd+HgykY
AD5pjq8z0q+GItJ8f3XfwtVWnv3+6e8fLLDYISAghwWXHFDzSzKUhR+K6L6R62FMuin6xI6D0j5U
jy6NFE08AsnQps/I6TvOS77QFrT0+dlyW6roi8HA55mzcqr1Ep3Njc9D+xJeBDxKBkSbZrE7LbLW
TEc7fnLUlo+bfFxYgtvfB+MHlJoBBZ7DJrOaJSLWSPyUuQEI4L3PPv5cSNYAZ2VMVOCAgs0iIKOm
KFLpnfvEuiMD7mshwLr169HIg/wzdtL0IpitrWXmCZFj/MSTvVyz8fNri+gDjhxgBHSqzy9x0jZ2
m2tl8uyYDYiLmuDTJwzRDYogQGtCMcM0Zx7QTK1uLDVXe8q0JEyar3SJf//W/HwwcKXjwB0ia+Zp
T4kM8mRTN58NpLC84FIGQAsVholM43L+xwSJSbNvkmcfwAETUhSBXJILvDUEkLiA3gFlDMzV9PcP
PqLV2xyUe5321CX/+EdjsR382gchAgRD+IS8R8Z2Xk21tb7XZGtnoOmMZLIuaGCqrW98fqNeWJmd
A6JJ1jPTzJ6zetXLkNafP2cX35+9lkoJzEQn8P2e7fpspw3/4/dnq4Bfjogjs7Jn+eqma1CZ3ffR
NxYBDAogoEBQDrURb+ZEM9uLezWa5XNTRwAClg8gU9Cy8L6Rq4sZWxQwSJTpLTy+YehyJ3XAN0jI
eZbPOgcbnPcS14cMIhHJuv1kWRyXDfocoJ6F/gr03SIGuLRUZWgtc3PePVfeCdD6Qgssf+F5fONY
oLaAa8E2oEV3pRlcp7rSLY2w5zUdvxXat/tTNf3AixhmQlwjfYy6sTfJnM6mKm36btDauHsGdI05
xyrd9Eu0OLcGAIyoB0yN45vgu76co6TSfEXNun+WY6TzsF/qVVz6/iy28HIJ/koL34f2W1mHFv/0
3eBCJHzisQeFLnzTbMvmwFWAxN7qnslaM0VUGkP02TWYDIAbSZ9aFK86m5SboB2IChgY3/p4Y+gM
xJgLx/p6nWEDpwJoLOQdwRB5uQjWUI6FkSbd81BvaLEqjc1AFk7d9dGGCZw89CTgsvDnmCcAqWJh
oa3yuUG2qI/0JFLaqigWCPGvV/vSymy1K2M0Gbc09lxZ33Lz0a9Wn18MpCNQoQRqHOjm2YHAQwhZ
FsPrnuWA1jZz7Q5VAPrS/8mIP8t6EGGOnSzd7jltH5W98UXUkaf7JqZdeXmw4ZGwHARRE+q583Av
BlHlKHKcigzPkn5ls1A4gZVHQxpl7cIJubW5PtqanRB99NKSsap/Zv3GNfCEXOfewhm5tbk+mJgX
WfOYjvinwSEnB1E8Gklk+Zt+qda2MBBndrm2vZFxP4GVCUXlR6YXep8uMUw3xX/XxZkdxNGhtkdl
2T97QCAOQbdECzk7HybeokDITOgpcJ6h53QWqJGsKTVbEGDGlGwgRAJaylp+sqb3r5Gp4I16NA7K
HO4TZ7mmgElNHw3xGFtZUFcLGYOb0DeoANoT1xLeu/OOijolskk7LX2kpjqlMn0p+SC2aT78Udlw
jlMbDYXGEZRxhy4d3ls6vtw/Pn8D5g/nZxoiWAMwQDwI/nJYXTpMSOfmFs+z+OSqRmZB6lT+pgNZ
9IttVGZAodIJJ9eVW5HbMuq4Sw+sKrvV0A7dFzHS/DvolsnRNe0YzlbmoXLa5KUhLoAnAgvDSDKC
pNQluwyXfgTY7R+w89Ej9ctul/RJy0DMQMp1YVPxVJfKOafgzQtJV8rDkIJUFW8xwMgyd4zQcYlO
QuUX43eJVTnHUrhnaBglf2LmNV8THfj0+5Nza3X+ZjxAuorixlXKvpSi0L1YmSeDULnJB9N4qXDz
P7mGqnY+jb2NgxYkqL867TrJsf1SmvlrQ5Hkz8IvmdzxbJmwUADYoW0XT/45gY1EnElklTmn1i2L
GOSnmgse9QzSuuBDHVy6ciHehgSN58kNzfomQgNpu9dicCd0LHnySBKAXs9cF8JtzrlG9JVAY9JP
jzlgVOXUt76B3vmTEQvqHLjvcVcCsoUKEdqNL/eWV+O+jy1OTrwYoybvDkCYv92fmJknm0zYyCOg
roLeDTxrZ55Mmg2Rvqzck5caPPB7LX3V03gAQljwBVMzjzOZ8gEWAuwQ0BTkqGamQDOqDdihAhj4
xK+CMrX4r0wD8v/TI8KeQ5RkQwkMsdjMsQkDra0AL4sTB8Nb1WB1xFtKljC+s3vm72DgNJGf/qvO
NQ9WMwpUvF1LgIVGc1WaLxZPV45+6IFduD+cm4agKQmE+MTjOOekIKyPB131w4kQXu/aVmqrlEHe
ofPS7wR7duH+nJ2Tf8eFiwE9NchxXBHYGbx2OVBMw0kMNLAyZ+NJoD2GIM9/dqiK+BYDNUGx4Cdu
bELAlpHMwqYwkZOdxQUuSJHHmo0wOrJgNL44jAaZ+bn89d+RuRPOHlwY6HSfh+eJ6/JuSAtxSjt/
bUoZSACzLef9/nL9S2z0wdP8tYPEMqBXcBbWFc+griWJjSRsf0qcDuPwQT69LnBLqSDz1PALz0M0
y1gW4Od5maCNIVVm5Bfofh6gHRrWSjUIWarue8yNcp0RcFWPpjG8xkhWhLxFGzo3NC2EL8+fU8+q
1zQuIIdppmYVWF7Z7NBnZK9JZqiDzJRAU4ABIKnn8khV5FdW+92uJMqJagMKUcIaXwXWPALvcBuB
1lAL+xxVw0aTNWTRKAm0xPb3NatfYnw2EoNOgiZJDSu0COMBL+IxGPOu26A5I1s7bY1bjKf9gwsX
us7cqjj1OELPknN2cgfEry6VX5uiHk4Z0buH2mSB9Hakjct1OiYUjBG5tm3bUYtGMLZppYVOH4N2
r+6giV2djH3EPJ1GuV54O8OD3nqKxoggzZphj+vtHRvHO6PM1mNhhTq6XkV3yFUN37J86oLnwnHX
UpJ2L5J2jFAJQH+9yEEDDt7gP7K0SzTC6lo0GGa57mqjj6jd4Z2S6eN67EV+KhsGfrU2Kew1Gi+A
3WRTQ39TmiDNcCqEgjJpA5OR7Ku0lL2yuDaGY+n8Nhzq7JRDq5VEw8UeyEnoK421S0NwX5rA6ZXO
MS2ljivJkEVQAKOLuS3LHc3i4lWjlogGl4CaAwJ2EL3q4nfPKdPVwB4JCnxeBl51XKMyM1r0KUMA
aNSH5ousXfJuOHXBoaGAbh4owSBAiRW1gq5z3J3yuTwkBqRgyhrNqCAtZqGv+VZYa2NDJwqG5MF3
+D9ZZZpnP3fbXeeiCmcSLT8R1ZQ7hVdwVPV+tQHTAghdZdGZ4LGFsOWA1uJz3jXg4eooLpMpkg07
YcfWWnpxm6FNqJpkhjQVEXAl6AF1QDkRcE+O6OtQvwX6JREsUlIE6VD0FtoKW2vNVWPkQdpm4Mw3
UjTDDQ4NW1cVGwnC4q1JHR503M9ekkbQTV6gjQX3UXKivT5Gec6yI3XtekU1oUcoNFVnYsfqHzs3
9cBDy++51b7L7q0PM8NQG6/0yGZkafrimS1IxptD5hWhqOLqmCnO9CAtI6h1N6912pk/WJ4UzwkF
nYLyk3TXkmrYc8LTkz9A7xCp/CYNUHvG8tjpCEAx6LUfMgnhWEiO07em6dVLbYayUt1WOj6FSkLV
k1WWSOyf2B3Puguii6SOvzM5/o47s/2lMS8Oc9IqCHbmyjtpXgLFt8I2A18lJKIUZ7829XKHrrNh
j+YQaUaM1xKyIVxtEBV4G0Z5TAKoQeegfwFNYi6MN0+MJNJ7rypBaELQw8H8DH1XvmYrhI6xuR70
wjiCTiLZJ472Twv09Cbv6vfEwKSin9xf4SfEf+xaa9ejlgB7pYGSwgDpZSjR5ZuVYx+0g+Fsm1J3
t2Xb+pGwjWFvGJqDVc6clVYT46tn0AK4pPGnE3P6D2GJAVFCF7gSUltHFLjYg+bIeqVMix7iZhCr
thv8Azr2nQBd3F0w2KCpkYZWRF5G3LCyWnDSgIMjWcDV3Lq5JjFm5NsMVDTmUAsGdv1ktDN+SvMX
I3GiUvyoym/3r5RrG1NfLfKU+N/EezSLm1oBZ5czh5/8vtm3fXd0uifwj9w3MkVFl7cWMod/FeAQ
HFtgr70MNckgC87Bv3KyIEQgnD8cbYqp2seWWJVWuZAHuGkMGXyQbAFbf1WA81J0IehJNZ6wnLtK
Hn3ok0k9C/TeDvRuYWRzOAwuZKTKUCebFFtxI19VnJRZlwXTxhN6Rr+YBlK9ndeGQNA/gSoUIk7M
f7GK4lkTyb43h5f783pr8RwUzqfWLEQf89I/RUNHrFV8QDSahbV+YtYPS9HwvpHroA0YBh0jwyih
HDXXu/OgrMHLvJGnnGntF/RSjqFkOgN3jIujlQJz/lZYVvJkOhV9sCBev8QWeGOUeP24SHAjPQxU
yCwZNgqWWNzk/MSJ8Vq2+lcQqb2bXbwQJ16/IEDD9V8z5iwdZjlMgQdu4Kehcv/oEiz3aGq7P5XX
4TZMACUwoVTxLLqqDRMqeujh8lOifvSmt5YUDkp2EYjFFyLtm5aQhMGjCMgjf56pSjrAPInX8lNh
ygeXiiQUNg1TZplROXYLfupv3W12vvGARJoPexGJ/PlTMvbjlpru2J3aZmjWsDSEekXZeSCJ++AP
xrjijh5axSNolfKAeXWyzx27Rd81K55lxdAjbWR+0LaOWjXcsYJYiH53f+5vuIWL3zjN2IfCnqUa
UtZCdCdW6qsihaZYOdR7Bf54i9RvsmpX9+3dWgF0YgA4Cm78SQfp0p6tek+gXbs7JdRANTfRtgYV
KxAzHvtykYd/cqDzBQAyAzki1O6RiZg5WMbtWqdN252I8a6G90z75povQn4hEPGqEfTs9ULb2QwZ
H/rPaC5UZW/N7Efj08H6MLMMLwY/5bQ7dXWH9llj+End4WUsdD9UtbM1xRLV5RxnMzld9E7B3aKB
CkWjOY5yLCadc7PrTqVed1MjMtmiLcVGVUQyAN94/tCWZv6ItwwofJidhD7u+MBmhIe4C5dKxrf8
E5I/CPXR/Hb9qu1pWZUiVf2JDaCX71rtsRDl+5gu8Qbd2lEf7cwesmOGawBTAxlheiQ8j7RSC/My
Dfu6XvAet1whhoNLDTV2lMGnEX9YUS8pWy+OWX/iqZb8Akd7FxRFnv5z/4TcnDe0I4JACn2bV1gT
R3RqdCTpT0Dr4z0ht247rrIuXShd3jSDNm4LeSFUAOfXB9xw58VDgsE49Za78pn5bjh48ZKEz83l
scEharmAkYJZ9nLSNDSmu77k/Yn6aYtu6OYBHDTr2qAy0Jm7UIC6cSlPASFUp4wJgzvHF/p54Vdq
zPuTW9kRei6PbKi/JCOpwthDhy3aHNd67f1jNNpCNHAr4IHuFnCmiHkQNM6nsyCx3UvD706W/6xr
W7CP4IjVUYxoWNZRqr2xIYHHWcivTHt77uCQuwEZKHA3SIvNvCkvaOmizbw7VUglgEBDgB4LYn21
Bva10vY36OtKN2O8RGV/6yBMfcwIjtHZc1VZL/xcDRqFWQHHkhbOM0KkX/dPwd+OkauhoSl3Co3B
ZTSPrzrWm2lpmJhQJdTKH2q1Qo8rIAO9Zga103tRAtaOMDHb8quoy+mV7yqA/BgBe2Br41GPh2xb
t/2+4qhs3/91NzY1yrVgCpn6qaFSPfn+D56ApNbYy6zoTrVrBGAbQCpgrxl7Yb/dt3NjogGW8KYc
HTo/kY++tNPZ4GrIBOwI/W2s3glbQqzc2rcXFoxLCxLcxflQViCHGtfTe81teCCQ2/C7Z0bADDm8
IlMI6kS1MIM3bscLu7OruapAJQEAO27H9pVaSeh1YEbfdsVTHr/en8NblqZGD6Qf4X+uI464Rv5t
uoft4id0m9PxJOr3bjjp6um+oVuL9cHQHAju612aWzEMjSAUsXwBVo2lxPTN5fpoY7ZcYBCoKlOb
gor2JBEbuk0cQp1kXfWvyqgjLGVYkHwt3YWx3bgtcFNM8DvcfNc6XoYdaxwcNx109Sq54o3VryjY
0Q+JCdnq+9N4yxQ4+u3JhwOxP4/Rs3Ys/QaJypPvFwc3tbZpfGD2QnC2ZGQ2j3U1ABSZDN0JiCdI
eL917s8MTKX3R3Jr530cyWyPO27n68JDbJ16u2Qq+Dpby3ixza/WJ5vXpsgPrfP/nbPZJStMpRnA
IuEeiOWDnqBRvzB/3R/MLZf30cT09w8ubyztCuzMGIyDh3xS/8pMEhpgXfocGwMEzqahoEVgutIM
GJwm9YMdo6duSkvs8CKXNvJdth6NmmpW90dza2mglglaA9ArT3XISytVgUDHyaZnSFn5T4KBMpQV
egO6HRMF36ym+14o9nbf6K0p/Gh0tunSIU/HuMbOJuUBxfLURP33oNUv963cGJqLEgiiEJTHgdSc
xQQsLbzEA6fhKUP942woOm71svF2HtQ3IuHJ/pz7fInm8NbbY6IZmdg5QAOCStblhAr0dzeSYHso
7ex0PxlyrQwkCLwCl0ovNtQRkZ0e4zQ/xvEYMbW7P+gb5xmqpyjXAZsKJz/fNQ33wfyW9+zUmXUw
JMjbjq+GuWDkxszCCP7FbTIhtWZjhF6wTitasVNK/H2WgAOpZQdA5wNR7luxeDVPe3AWAeE4/CX5
A2oLhe7LKbWyoa+KJGcnVuVnu4z1wMjZRqTFT7tLyqgpiixIhPVSCRYwJw3Hiubr+9N640qbUkvg
UETt2Lpi6BRlGjNZ+fTUlvkPn37PBr7EmnEjhP1owp7ll/DuhKZH59JTQbat1x9z6UDj/dlAjr11
+ifLWlhEY5q2q2kFLgbFalTFkZm5nNaCS2mDYo8CH5GQvYsceBK0cT88lKznO2BJurBQllolXVYE
HLqqx1jXi6itBajQ8q5858Kbyoci1VHS4vbKH8dsO1p9FVDhk6feBwNempXZH6Qmu90INruz29TF
ktjLrS2PbuJpL6KrgswhfWYJEunEsugpq9ufDh9fBKCuqCIt9T7c8FpwIvg+4nDwm8y3IR9tg6ne
oSeSW8giHCv+lfdnJ/t+f6vdGA46z6beh0n0/kr8DuzurS6B0jlVpb3vtC5UHFLyxVKnxY3thgcF
sP6otsNZzWcNfHlFTctER9l7fG9T63vc+//03DtUlRajjhG3AcGfwvuDu7Y6QT1AoowXIhC98zg+
c3tfjq3UTzZkICPFlRdRQwucxIIUc5GEMgZxOJFLidW/o7nc65NdQIiRb0N3w1VIOtS4ZNtSP0EB
rQwga9iGMo37iI/lKWmQ8KusDR/630bWfEO4/pMxtW41JMiIqkOt7OJIEZRdpXdSXAv81Dh3pvUl
j81t7o3nVvjYB0Z3LBUVkW7yFyhNfh0TVNiTdtN4YkUM+lzULQp3ApTOybiKkQPtwaZocucVBbk9
8hzgAWn615o522KwQ0czQ9KTh0KIDa63hSKIMXmT+YQgJ+VDi3Ai3L9KEKA1PneKQT+1bVo8qsLj
+6HpjGM9ErFFjZ08ZcDMiYCNRvMIjPxvgArYs0wK3wkcvomdo/oxpLwtIw2lyaMfO3XktN5v1jLk
q3suV/c3DmKfq1/s6JN4DQIdXAZXrEIuLWQqm84+1p5ThTTzVnYuv3VchSYZVtAbR2GXJhGNnbVT
m2twDe9tZkLNitY7aGv9BCNk0I19HkHQEg373m608m1dsx0+FzVQxtaLJgT9PgIg2RshqLBeaq/g
kRzx/GNe8qj3fbEHqTBEzEvr3ZDeQ9IYbqAM9oW3yaEq/TNtWPIwNuzI0wYp9YyunAb0mnm2yU3J
/yQmBfIizjsUQ7MmaN3aCep42Iyt91bnfQ402HhKx3oICtKtNFI+GNMVnoFUJxhSC17YVx3K8pJD
nsBCu7NXDqvRz8woK4rIcLU/XpuHI1hMvawGu2kTpr1GA1dAQAOKJllQyKxfx0imA+yQlt9HzzmI
un/LbD8aam9ntfTRJt3RzvPINNOnvk93Y6zvrN5/iDM7zPJuD/HEN7Dr71LL2YJmFbKBAHd0KiqG
co3Gt2M1dtu8oV/dmIHUITmotFw3SNyp/nvTkGjo7JVwtSNk0OHZBn9lD+2XOpHbRrpfiRM/lakQ
28FnelQo55AwUL1kdPhp1fpbYw4RksknpzJWdPDBA1qe6mJId5UmIlN448pIsRM8Ay369q+YqL2e
9Dys/TwBtMVPglGW6bohaOzzteykzBzp2CF/ysYuMnvrl1bb7toqZBshc5YGw1D/MBOX7WmWbxwe
Rx2yKU4LklRTRgUvrY2dVDsLjEFRB3WxEGy2yHN58c88S9m+ZD4B4EQP0MQ8RMDqWAHYedOQJ+2P
sYfqjhPbC1093vWhdgh6GADQR54I2NrZjQ5UbRujh8I+OsytQReo2Mbw+HPd0RVJzdAH8aXp8yJS
uhrWPmA6a6MFLQbTtd9GJ1etyaO4SKsVLvNACYESnu9Mh38ntOIJXCDf+MgiUKEOOzWWJTZokh7y
vgAN7dhTVMHBoVso+jI2g7lztDxksfZdp+150HQwaQ9PlTLPAPdAQMc6ZMNQHEdDVIHbyifHr1eC
WxsD54e31re4KH/4VfpWJpUdgMmThIQxOEV//Fnn4odN+oOht0dpkSgT7dEt210yqLBIfTPwIEUh
++wH0r1w1bZ9yFA4WsskacATbBz6lECVwvqqSxuugIaWMEOdsbWVCjyCATNLBXmILWOb5eqZlCaw
Ubl/QFbl+b5Huw6isViodesoACG7PU+dpaWHnGwmnKPdCwReLm2DlssnbmRPja4FseMsvML/pl4v
fT4sojURXXDAdOL/XwZ8eMyVfTdy+6j7nX7CEBPojQ3Gm9QaQDPAwwzPb5sR0dcxSjMyehTM2OlZ
rq9Y9QdtOZsacosa5DPHd0qjHh7h2PAOsACAX06VzsBRC2iXKcWqqaiKoAusXoucdIcC2vWb+7N3
HUhMhJUoZtmoZ4FGffaELND/VYlCkaOvJvxQmnrxXtZj/zwUPkXrbhZDdySV/bHuZPPpxwDaLnSk
8MFhORHRTTfVh5e5zmhb2OBCPhYIob6gtFCsQaw4LMSBzjSEy+WCV0BrBJQ7Qdd/hSX1DKRrXR4P
xxQSRwdqMvriVn214z0FWRiyAhuQ3YIK0je0L1Ccdn6VQBnuScqhhpbo5h66vGxva533CmJt+8Cy
vlh7fVtage2mwImPFFgmUOWii64ux1WR2L8aZiTPXDZtERptl3wZc108TV3tK7tMoDmBlLP+arSm
/ruLobhliR6OH67jC7EVkKiQs/oe63a/9hvXf/FiA0Gy1GqkR+hwcFUXH6yuFQ/US7OjpmUUGKai
30oCRUHB4x5c+CR74N0IPSOjcL90IpZf49gZXkTdYpshNHonRgcicxzmMAORdRzQ1NEq0F2BLSqP
BVuhvdrcQIxxKYV1HX0AvGG76BhCXwSWZPYGHURW9FQnGJCPXhtaWFpAePKmO5D5vr+zr58ZsAQo
gwnl7QmrPNvZyGWQdpimzjWzQOuKTWl+76ekmf3yaUPgfbWniomPruh5E1FLRq76hohjYbsCQDtd
bQpIsT9muWmsCJLxSxWwa4/nAQUztY0jPQGagGnkH8+NrSxZ4YweRecYO8Uztanblv5Tpf74bPZ6
HrrjAJTg/WFeP92nCg00TyeNALRMTb/qg1UzHgtOtVIcbYvRFZO6vhau/CS/G7J1sII+EO9vzQvv
6UsrNvq9oAnWiiMZmPxCR/BHoFObrCQ3l6qvf4tZM8eApDCSdlOWCYCR2TVfAE+JToFCHFMFWKio
LFDWQebhkTu0+5K2yvxdyB4AVNdOTkwp7WeeFtkWcnkDECVV/b1XXraP4QlWbZyqsO4BM9FKnj/5
wkdQ2ZAY7xXIJJvAAwdOZRs8TPqqXJVQlg3GMgUh/thDaJE2dD2K0osGppIDnAgPW7/XAxzGYZuO
3e++tQRwVRrcDG/oSo4gvtNHxEyihVyfWUMqC2c/kM64YikEYAavyODZxgSkpxBfye1kbY028lil
6+8yc0osqNSIDAoWQ15DPNrJrfINrS7vZOztd39UTti1fb/qLcL3BhniVZb2QGPWtHjUa46aLkfe
7F3FiXYsvf7/kXZeO3Irybp+IgL05pZl27JL0mqZm4SWDL33fPr9UThzdjeLKEKzZzDAGghLUZnM
jMyM+I2aACiNMBUwq7q/NJHos4337krawHHTQXUYSve1iVqR+uokg9R/0htZPPV5Xn+L8XJ4VJp8
3HjSzV99uSpm7oGmzf6+V8fFVAmkGbq4f6qlNjtOpmF7seiEV0rxeMB1RDuIJk8eLTURvziP/04a
dy5XU++EZgzejP4Slcf3GyCuYwmMX9U/2cr4o2qhH5kRru1+siUFuZIfecfjx0mCpBGzxOuHIpAB
05OJTbPY1cNzHQIZKj7afnC4nThWJpRrNCVcIs36qYvEEUd6Tx3I7p60uvlSqcGhNLod0rn7jLt0
apTHqUenItX2t8Ou3GyQBYIQCQVvJnbNS+pNvrJrS7JDNeyfYD0/teHvPPwnaO6SACAHmty58f12
uLXpnKWnWDkONd3lKDGgKB0p0bqnfrpQqMbM7SHTPyvSz9th1kbF+oCbbEPHoxbzflQjuhX2YInu
ycytnfD11E3H9Is1xD/kWG9mm43XCbOBjdy/NjjYEJTCUVQDW7f4hEHSw/uJAOM3Ae1BHxrrN1+J
d1O6xVy+CgT6kEuoxfKnmsZt/v3wAMc6ZtmXkac7jzg/i+ZLRi/S+np7EteioN8GlI7aILO4WBqK
gCsVm0bodd2XIe7BjSgoB1i0+LfECVYj6TxKGA2oyuXniuJCpyYoQi8ytHslCU56l7ttkt8npn2+
PairFMnUOcBhuPAAZQaR+H7qRrVQBez7wKsk+CRW/GnkeW/W0wbM50959l1+nOPMosQzTAQu02Ly
BkfmgTrgdeto6V4rjnpGPeZjGD+J9gNUo6j5WOAoImWJizQ2RicbS/Hq8vMnPCDnGXJ5DcGzmzxO
G7kJvbK35kLQR3gm31oZ/Lso7icYTv/FrJKd/hNuvhW9ySJgf4okMDCbiFUDwYF4pxhfgi3c9tXV
ajGmxZTK+tCnxtiFXtbXrqXdO/XGgl9ZG+QKDbl75KRNvtz7UfgBrTS9ZxRlqO+cVAFL/5rmd7en
auXL0GLXAaDDzgKcukgSLAy55HoTeYXMQ0Sidv2Q+Xr33SlMcx8lFvcizIs2svzqyBAwl8GgzyTI
xdT1qe1PvcIGgxw6U1R2o3MXBMnG9WNlG1sy0JwZc0tqX0IITKOUisGf+EBa4Lb6JRteo3o2ktqY
wqvszvFBlBkExP+uXsR6GqhJaFix1/wBXdiDfGwK4ezlXv8Hof4SehnUHj0qjNPtb7ck+YIEIjLY
K/wWZJ7Ly2uHVJbgZ7oo8bQyOKC+e6LnccQT+Nug1nddXvyqDOMpNqe9XmaPavv7dvjrDUCtTWcE
tBQM/ruoqGSqDLnDDHOPDoDxoSnL7DsKFt3WZ1wLw+/+82wCZ7/sPHWtk5RTlRWeHiEEG/V6tZeL
fguRvDKXBnhZHNVM6uw8PRdvGG1Qo7hSqsKTk+RZyCpOO8Ehd1616J8s0h/tSdkHigmMj2pxk25s
iKsxQtEGU8B/AA1es7XH3rSnMlImr647566OpProZNgb3/5gc8J4dwgsosy/4k1alGZb1tSeJi8T
p3Ck1zRF+3S0D2V6lycnfWpcTobbIa/2ICF5yAPgoV4F6WSRw0o86o1UzWTP6gbxmPGo8tJBRHs1
6XEJ1qro8l/EQ3yMEh8KKlQX3w/RcbJ6iioxeUOVhru+MA5Wlj46RfSjBQt6O9ZVFpvH9ibWYjqd
PNM04QSyh4maZ2v1qasGpOGUw38ThvyPAityDsuuoVT4NHLYxF5Sjqo7Vc0uGezMLat+49Rc+VaQ
wwHMYodOb3Qpb6cPJYIUYpQ8TX2cis9x9aw13+so2Ji2a5AIdC2Ebqj+WuBuwJO9/0Za2cQl7UbJ
k3PUBrXBnWKgndNDZuSunuL32inZvqoG4zGQRH3uaLIc7E7aKmpdpe35Z5C1wUuha3zlFSUNYw6V
Fxu7qVVcGR+//NCFAsOoj1ncucWWX+PKaiEcxyzgfOxHlwwapwwlQxetxEH7LMVfVPNUb4EatkIs
imc2XNzCqJjYLs5d4D2ICiQuBObb63Ft3jhNQYLw4KYUskiUupynUirZwmu0H4Gd7BTnpW/uFOnB
GSfX9re8pOddtEhac2GJGjInDfp/iwtKFgWq5juq8Prpa4g5aVltSf0oawv/bYh5xG/y4ih1RatG
hCio2z2aqfYaw37pIYx6UlKk53ocHDdu8qpyDW16UR0/dod2/K4Nxh67up0Q2oc8NGt3sttiY7es
fVOKhQgL25bM5WKxWSotKnRfCOEl00OOW9RAywga++1PSll9ZZZJl3OKRtIdqdT3U9AFCMrVdDk8
dbAVb0xmBdgO/8uip3NY29SK0qH4UUSWc+xsrf+Sm2V+qAfNuuuoRGAxaH8NwkjdtTV3rZrLwl6p
UX6QQfXsjNKJ9l1qdPc5Me5VOlrnUlbbOz/rJCpeHbWsRrW6kyTX+UlJ2SA+6iWta8stgkjIlNzh
4hntaQKE7jjjnGJTUTDvLsqdqoeyK4zwm9WZymFou4yqmmHua3qPiUnLtG5taa+HOiSjXamA0pY/
9DSX7LHLd341BG4xObtUTvCHjHzJHf3ccpsqY/90vfqshbrpxqpSu4WiFW5KC/Cxj5T0Ue2t/izD
OjlFjglBGSr2DviZ9CRl4Zcys2rLze0h/VJ3AzXBIUzyPQXREQLkWEmnciqaQ6dFxqGJg+IF3Uzt
DEXH+pz6gXai4aPtxzZs7vtKhPdZbiZQWqTmXrKlyJXTcHyoLbn2ggBdAqUrAI5gynZCV+UVwJF2
L3pLHEbVyu71qY7OsWNUpzaVi4MTAKgMeDfvaw1XZzziEg/4sNiFAv499zfmM0UXLJM4ZETcaYfK
1LJjD3/q2FjSsJ9s7CSHwe8f8ybQ70ONIpTfKvF5UEVxoNRMYRsnFBctDgdP1kHdj44e7MZiGPYD
PCw3GKzxsRirlg/U9o/CjpF/1nvzhIJe+8mW5mJpZAmvsiJx7Hnxe7Vlha4R4hMDY3nWxaDpqcuS
fdQN8ayJJjnUIgb5BloBF2tZ/uf2zlhLDRS/uEjMqppXMOQEH9OuEabt4e+1swJAOr2S7sEGvUat
+vl2rLXEOssIgrPigX6FeQ1to+AM9oXnDJntsksf9CR+ktSBBr6dg7GN90ribNAT5/S5TK8U8mSq
isi2YFTwfuPTL02cyRiEp6TJva8Fp6SM9pljvCDglKP7aJ5vD3It0XDL5lFGnRSI6OKCZlt9NHUU
oz1nSn/hXnuoonCD/rM2JBo7sP3mgtsVzGrkEdt2Wi88nM53jS4/WjnuyMrP0mgOgeT8LYacawQi
MQg/ciDyfl6cT0B5RZTmioNhKcQTiG6xER2TaQsCtHYOvA2zOKOiqO/QdJocb7K8UC1dqb/j0Nw4
B9ZW4JsgfyAWbw7Coo2mAVgjTpXtqbcuff7BTDGqDTR3Kn7XxkZRamNIyxfXZDZSFdYj0TrnH02K
To05PggyzO0Vt7aFEZzX0T9CuvHKVwLScqHb02y/6YtdJwssPu7tPNqB8rodaOV5RRsMVX6KyfiM
LYmBAh2wrLB8x5PAWfS/Q04mLbyvxMEJOT6B2YF0+L9FXFwOVFFGrQiI6NTlscih1heXwfjWOtSU
83OgFsAJt0p5q2vkzSgX693sOf6rkZilnu7iLOVAejUd0FlFeqwTXAEH/W/rOPMO42kM13KWy1sK
JIz0uWQ/CITHmTXh3e4bwJPE1yj8cXs2VxeKQx1jLmeoV04UY9f4MbVYx1Nrcz+AdCuLb75TH0Wz
AVW6rjUwIvCn9FfIr9TBlknX0BOt6gbTg3LuZaV+Sm3zU9kPTKLxoY7GA/3nxJ1NchFKC05OpP28
PdSVrUdhj44wYrUIdi2felLc+4YSpqanjFbtpp2f78YpAqlVStPhdqiVbEwoOvkIGYHMWhYY47iW
25z3q2dKn6fh7PfcjGLzHGKc/fd0MiAx86hmUiLV2eVhlsz6LaFdmVjgGrtA2PtYjCfJEo+dALeQ
xJvcntV5ZBZp6tMBocD+/vRUlAZhpKkxvSi03USaPumS/DQ4xu/bc7gaZu4T0Kmiz77MlHIxRlTI
hOmpeim5kqJ+aVWtOeWqUWwcz6uRLGSGwfsjw2Co7wfUy2WMdpBqenXUuBaiM85oHftN56W1MGi3
zL1FhDnoTb0PIxtWXeR2AL6urb1aVjtXA8V+7PTAP92eOqD8/F2LGw5bTbNmvhqydMvNNmP+5NDo
DQ/ZnvwyShaiOAPqO6FfgWx9NrpuVwwfJOqWQVkdSjOkCu6gTiVVxa9U7vLPwEuH0lWbSjnDIURZ
0kgr4H2Kfiljv3/gojYcpTIHbNt2tctrBoUpU+30nTKWyt7Qc2PPT/s1xgrtaaXqPvpdPuwB9GZ3
fdkWd2GAdk7tVCam6r7zGJSCOggWXjtQEJBKMUopn33J0V5UEQDo9NNxZ4YWotwCYVqhNoEncjxG
x77xD5gfVHujzbuDj9PYzge+9AF/IPOuBD/kVjJyVgXCmK5p5Nlu0tvpyY/6fzNM1UAOWv59D2Jv
V3MoA8WTxbnXh/geJoy1K5TZy9yvnFNRytpT09X2o5U6XyZthvDmNIJ9I7IfbIAJpwDblR0guOHB
T+IGmS4fnF3kn2fVWfp2uVI+GLypQxd8ZnYI4ZPxZrGt+4L6+ZkWaXeKgA08oLAke6Olj5e06p1P
mASpD7VvyAdJkjMsnGLZ1QdNvk/NwfqVCQYUV9p0H4B32Ce4o99jcv8H2ed8iquGJ/uY1KckE8XR
Bgiys7pCueOfJleLW3/XFjhCJVqTgY/UfJes4buaXQMg9vHAiZpyRLOtUfeJxT3cEtgMsoOynZJH
zV4B+f67HSzplInQ3MlaaN+n0I+futLQ79E675/NAdCBjxDIY1nBzRY6amtx1yuvMTpqrC5tGHCJ
spV/sqQSG+fNWgqmdoh+EenxuqneR6JNQjMxKG3nX81eTDuRD6MrQvnVqGpuKZG/cedauSTQEkE2
EfgAELxlr7Y37EJPa9PwgNgcsuQfqf3VDQX4WsjY/b9FvcmSWt3kbwIubkJaYOiSBAAL1KZXpV8H
7d9MPIfB2dAulMXcWp523RbmZOUpg1Ajm3CubQNEWtyEwqiFC2cIjAKRq+tIzKLYSF5radLgScHf
Q9XiqoMf+7jTDaxur9N+KkI7WBOmDkitbaXIlQxpmApdj5lbcCX/PqgtVxWQLV6cGdJRdEV+rgrU
OqQ2/3doW/0B9THtc6Kb0Q6JNHVn9HK1T6oIoE1sFXtGUF+itLH//n3AbQx+FnUp2jLL3jgw0yQb
4vlnldZvgA7+I4aK0UHD/GDjhqmvrVeumLRboR3RO1i0KXzqWnEwTbaH0125D3oQ4tj2fZbbRN3J
ofUTGG26F2pqHWx0pcDBRPGpyaKZJI9+zeTo/rPZYmVFPRQd4TAPj/5Yy0+G2piUlpH46cbYOaZp
jLe4HWmuVVaU8yIzp5riDLs8TJW7vIAGROHEfEC+0jw54eAfgKBmryFKBgdTktqj7p/ltEEPzqfg
tG+znP/PU4YKTTyA4AJcRl1noD4y6AcyGVg/GTUEHWw+qacj/9eofNoV5MjbK2hj+pbsPXNQtTER
iu1Z6PJFvfjcdzhGm6rv2qZ1qsZup2QI2t0Ouro5EEbRsBRCXWyJ3cm13GwgiBC0Gx/HIn9F6fGT
H6FfcjvO6jZ/E2ce/JtHsePL5ZBNAMp63sJjGLo6ttu3Q6y8PJxZJ+0/Q1ksP9VJoKxww/OQQVCT
h9pglesfA64At+NsTNkfXtSboVhAhzO9Yih++YodDSfiP3n3cjvGn7vb8r71ZjDLt0WJ2nPCfcf2
ihy6UZh9SkzJVfX6ua3Dn3FmfmS0JeRO/Rxr4VMUya6RN/vRKDZOvfXBknxo08F5W977pDobecjV
ttdJyU6CRJFCPUI35rAx3rWjB3AXbxxKhKDBtffrwxiCLE6k3vbkWOwFnPEkN9xO0c/6qH2tDP1n
E0Hwmfo7awrvbsdeGyKmPzqLB8rzlWSaWuVTmjuF7ZnZs9ynjPBDVn+7HeNagoVHFecPXHIOIrDf
i/VvSE5R2c1I2al8jqSvqY3U53A2rEc5frbFoaU61DvnvkXk1Xhqi6chbty233iwXkteLH7FYouU
KZD5YaL4JafP8hC5UWDvJP0Q55Be7V0W/FIEpOiNd9fa1n8z9D9Pizf7JR5UEAHkUM9Kc69PzNc6
sTe25PrAwLRxwvJMuYI3lGmgd2oQWV40xF5Zjg92Ecc7PS88qHpfjDD5zmsJKyHxI1LtjVm9JsXM
s8qjEv3AuRi73COBJYvaUHKuMK1WyrsGhfadNYn6zm719myWRbgzbT/7JwlH4eGwHR9AzWfIbUPX
U4WfuVIh/ag7ny8AVXMf+iI4K51qHe1p6PfJaKUHdEq/j2Nl0hDCs651THRkS1l+7UyDnivIyGM8
2oMrECRO3V4F/nZ7/Wqrm4SaOlgVus0oIrzfn5ld01gPLMtTY9JM+9uspeyx6031bKmFcsyjNN61
OeS0csq5XjUVXsapmvM6Gh3Ws5RerC6WTmnQdpcegiWdiMmC2hWHxiGqWzjKo0gdl5qzOPtcLnZo
d8v3wyCqk8IjcQfKUNrRNyzveVbpjw5S+G4EnPhFiDY/FFKpPZYGHZHEHMtXp9rYvqtLmNoZGkWz
esAfHvybJQyXr54qDkUvRD1DM9qD+ZfuqujQzGvofyPMv+BNhLDRs9FQuAbLbbhP43ovoWBrZRt9
itVxIDtjwUGZ61aL/W8EAZKNtmp5dlF+UtP8frLUjRDrW/F/YyyboAUy4FXWGpaX40iZtMgiZ+b0
y0b41R3iztOV6DAM0n3WIX8bbDHf1+4AOFX9Z4DOsq3eID2ODLDlDSij+toXy7zklBlQg7y9H9Ym
chbVAe/HtfpKHE3YEzjeOLc9pRIwaR0U5qR44+hdjYElCOttbsAsUdxSEfiB2WkWVSTVNXNojlKn
blFb1l6183k0l/zmm/tiRcilDKcvDxzPl8+O+i9AnUMU3+vVdI7/WmuYJf4m1JI7iICzFFMddrzR
f1KszK1bt9E+/hffheo2WKl5Sy1LYqUj5zb6/o5nyeMLrYqXsbE2wFGrM4b3I7A9kJdXvT5RKL1i
pgJqRAndKE4cllefyHslzeVdVbXqyVLR37g9rrX0CyeD4uXcEgHA8T49dEbjZ1oy8zEQNuiMh7x7
GOyNc/rPnXJ55yQz0CZg/qhaLtaC3zQGnOSaRkhGmax0/q1G5ctkgJdt8g9WE1OfFRfZbjxeZBdF
qoCHaUggTz5OkhPVOe1LKsd3jRZ1bomudWD/DroQPDT2QrdnY21nALKiAcp7mh7o/OdvkiX3qLEq
tMbxonwq/3XKJjmWka3e3Y6y9h57G2X+Jm+ipLqdAy5gOoxAd9vJgq334kznLEG9w0TAYWPpriZO
IE2A8vGQ069KrD03lBI8GvdQoSKsrwNQMVGb3AeGBcEaWCUq7zWeAxD4T4pa2nfMdvXp9pjXFvfb
3zDn1zdjpsBV22HX2p7RdHg7TAFfEpuFQIWvqF4So9zfjre2rmn3AcpBCZTqzHJd50giSkVie3pZ
H7II2wwh9hXenrfDrM8txWtSkENHd4libmQKJJ0gzuBnz74xCogP+UPjaPgnaMFLm1vf83z41ghj
p9fpxqTOy3G5r+w3wdX3kyo30CdzJwT+MNlPURXdOVG6cR6twQFpQcGeA/FA22GZIOJSl7IYpSjP
kF+cLN9P4r4fUKzyYow7+vSgtv1BqM5OMf1To/gbG3Lt2OXmq86kCDLicnodu6l53xMdXNFRm9Lf
llMdJ0Ps06TcehmvvRTfxlrMJiYQJPkOVYFqoq5MNfPU+PonNZs+NQ1qDP6Q3xVFe7QG+TQ1Wr2x
kq4XLCow7E+scxnnVY2LihOVmaHndlP8zJoeoaizIf26vVqvZ5MYXDMt0NozaGbxVjRHNUckpTM9
LZC+4uKBvnP+KKn1Q2kWGznuer/Pojaz5+bsZXjFbJXqHqKz3tJXTE90hyFHfhsKze2KB83e2uvX
2+B9rMWwynwKo86nzadms2pAvTe23LevM/b7CIsDLEDodAhMRhPVl8DaZ02zq3l9UIQ121+bNYu1
8VCsgLfIQQSGc3HXnBKrCawhMr0uUh5L4ZymfiNx4JNwlTqgDaI/TX6izX1VFvElXnWNPvovZg6z
5BhjanJO1aLdNxwX9W4wWuPO1+zpkKp99am3umAfgX66K2oQwZ3jTy+DVBp3MgLSL1lWBEffjvXP
URgNGNM244kt1H8G3Gd84HoRnztFJOdCMzt3wixjV8p1tK9C0HVoSajGAdpweYgpgH1Eh5tvKAL9
JAY0Jcum7BDITbpzkqnJ3jYhKWl1YB+y2oqOGpRSd5Lj4D7GyCCAot3G95HVfa0q87dF9IdaSeSX
xsTIJlVj5wBA6+tUys2pSqJuH1Rx8Si1+nQcRKw/QAM2OleUneY2XT56yWD6npHWcPKAiOywMtOO
RhD9O4w1gKU8UHZ+gSqJXgrp2Rmz/jF2wvhAMaajNxYXR6eX9T1me/neRMH9owYf2C2xU9nlQytc
NQyCgyMiDR1Qtfgg2iDdQZG1XoVk5kcRNenZx6jrWJZ1/1CUkYlmzqDelZb+paCotcOjSncRD/Qv
VAm6neSrzU6pgbLYlZI+IPz7r98rwT6rJSqV7fTL2bI2WEsmXOl461F8Il/NGeDNid52gDWDCiGG
SDRuLk+uZfuYzuRu/PdEGnQmqaJZsxQkhZAlptlBOGEctMZ/USPl7ETDiaXxUNjFni4Xcm/4q6T9
pTL173GTPolE/utOx/vwi4Oh9ds2HKj3v5ij/XUy1FcjaE59p26cAGspE6brDIuD23tloW41Zqjr
2A68iM44Okn8AEQfdCsspbE+ZUq38Z5eO3CQcHO46dF9v7r5N1atGL1i+C9WEBxT+I2i9h8SawuQ
tBoGWSwQ/MC7rnD8fiObiJ6a/os+KK2bZ8Eju8nrW/N4+2xbS5qYYoPN5E0LA3WRNLsoSDWEdoWX
2/kP3YCP3yhi4zK0FmNmSAI+4lp5xTytGjWVW6eWPHWkZq7B7U42nuYr90mgTf8b4s+fv9lVSpvq
1WjAQ+jMwkQo3OncPI3PfuP8o5btxaysfVuPd+ZA9pG2RJrWtrRDt5TjGumYq2JnjF2SEVqF8AYr
OUbJ94KKYjJ+j6aNeVyNQ4EDv42ZmLy8nIfNoLVyOsH/z0b6+f9gc+O21gc9+3J7TawguQCwyIhJ
WBpqclQj3ucoTBQdm56/5LG3VKYUOaVMQgYcwpr/1Goxgnh1aiPG09RnkPXKPusH+0ynPtzf/iXq
yg0CYSMKB7OtDyCoxS/J9arXBghJ3tjQLsTOadrlhoMLXYaGZpQoyZexxwsBwWOsP00Le6lORKci
lA2SvAh+NpxyxyH2ARHWZQTeo01OWjF9tSsfHBXd56MRxyMqfZJ/SIr2d+gYD2Fn/GrjVn+aarXd
dxigUe0ct/zuVzY4I5s7KwoOllCu3s+xXtI8jDAz9SQrAbSgHfzEushZft6YwZUbC3H+ON9DGUVI
7H2c3i+SPpECyRPoMGZxCTKdMnCuWS/pZGAznKHOI7kVAttIL510q33pDPthpPnhm9mdabQ7KahO
9tA/KXaNqGJ4VuCg3f6RKykcwyGcPf7IWKEB8f43JpXRj4WsSN7YfhAyYJFkr8olHWjjmI4fbsda
W1FYU9H8gT/LrX5x/pqxDvI/TPyXsBBuXv6QbHMfxKc2PI2SujO3PGiuVRl5hPFyMBGCnZ1Clocw
z/e87tRe8vrBUPCHwBUnMDQon0UE3GcC+4DjnXqZKIs+CstuYCxayd5vxBeeCFiZt5o4YJiXfDRF
In4MCeyIItXxQbOk5qiVnfWABo7/8fYkrS1O+DnzmYAqB0rl7z9IyTmj9olDArD/8dFh0qDKoPx2
uB1lJZ8pPNzQFpkpqldE38Y2SnPIMqh5NWqFXK1T5KmhZYsqVYAkoBt3O97aMuNBQi7hrTifre9H
NSV+z+0vlzyJdk1BLaV3fic4SpYQqeWNZbYei6f/rM3PwbBYZkgtpk6dMzZpvqC2uP2m7T5HzKZQ
JBf1Rvf20NZWNUjw/x9u/vM351+i52phJAxtigzXV04OpBzLeW3US1ip8Ej+fsOyrIH5zk/v+e39
PpyBSFkFr1J4uGedJT/81gnt1EvhoarDU5FMG3cuZf773ldsQBSD4+F+wlXWWiKvrEbWamXmV4y1
/hOTSHT/ppPRkegP7NsgdhFv3km9eZBT56Mald/ktHMNJSFxW69D3z+WRXEWcvjy17M+I51nrWWZ
MuHSx8McB1UOc06nSRw7qXGT8l7qWjcOgvPgpzswuxufeWVVvQs479s3n1kZoy4GuCg8G+lmI8ZJ
NWPcDqfUOO4nSdn4zCuoB8JRQvrj6sxfvPjOQAFFFqOJ442dMdL+ap+0KTvK9Tcz+Zi75U4b+5Mm
unMx6adYTSNuXuZGklhZ2fwELla4BnERWG6kUWpwpcX1Hb0I4erSc4ujZ3E0G89xPifZRt5bXWeQ
Kqhygq24uslVBTJxgL9Y13K21xPjYCuP/vAzx2pegM9P7Z0wNy51+uo3nW2XYA7NlN1FplA63Irb
vBJeYH7IB6CEJgKYDeQUXXGt5mINX7AQl/TA5d9FU89xO4CGBaL+tZLvpAxF7z9sFm6E01NsyXvH
7106tM+RbZ7y4YyT6g6Rzl1tqO4gzlKv7iIdf7iHUB5JgODhGi9PIDyIk208R9zQfcx0w++GOBvx
nal+l5zPo3E3lXcBze/b+0dZ+7gsL/SYqFQyAYv1XAc9Fzf4yZ4/fKu7Qzp6GSJlVjC5yvQDQ063
Vc6q2b1IxnPWR0DsA96s40F1BhCXWLfIEeJGW+o16toXmX8SutJ/9IkX54TQk9FUUshPpo+cabMf
2s+OLVyA9tAJtcM4wahUjgVYt+KbppJoEe/Vy68ScEzDmA569K9fI0IKNmwaLh1uPnqGiNmsYPpb
RI9Oru9FufUK/tNjWaZIzeBSw6qd4fSLrdqI0mqjyHDoSLU4uBaHgCVT+r+zftqryr3Uv2Z6w+X5
c1M85UD+Yu3Q8dpTg5MmH1M9OlayvFNQZhPiQZGSE9zRyfpUdKdO9+r8UjuvvX6ehm9dgwVs9jMt
IU6G9rkI7jbWhHqd6+dXrwOyl7oF0oLvc5xtT1kT1EKn5aG4XfAs1fdp/DBWFyAd3Jpem/KXHuLd
fIw3dRrn5baYQzD1XNRmw3K8iRbLUa/jDv3r0vAiU39yhuBkmFQsUJC4PcSV9/AM3QfDNZdmrvwk
LKAbTlFWhmerEZqrj41S/h8jzL/gzTkx+O3U1XULNlq/+EbtRtrn20NY2bgUsdQZXgs3ATOT9wFw
etY6PytNVFL0J31owfnY/0RD8QnC+X60/PNg1OnGabT2dcC7IERnglC+egtavdorXcTX6aKanFxb
1ce8A06adfoWZfAqFEsP+Zr55cnBQ2Hk/fAikwdTWLbJBc3VKns1u+PUbvA5t0LM2+DNJ1LNXOq6
okwuQTZ2dzBfqIG2QeLlqr3VI7nKZ4wGuOD83oHBd4UpmPw8i3yMZy5yj5h635zkKLJcGN4w1CFh
tX52ur06ri72c8AZlE9JhvLV8rqm9CWezU4RX+Lwc2CiX/u9qhM0v8+3w6yNC+bGLEGH1jZAvvdT
6KPEmLatE19oQVXHJkiPhV2DNOt/cBU+G431+3a8tU8GvwfMNneD64ZwOWm9LxwzvtQjZBg5iD/V
vu4Vqv63hVOmDwQIr0VSII3QxepLQGQrzjTFlwQGYoUCS/GjbD7fHsvVBl7EWCy/yA8DPRJyfOGC
/xMv38+TZt7T5KJPg2WCnz/DdN4SvViPibwGjFVqgcsjaqJIN+aDHpPJQ7cOPpp9sW+0b1Tt9O7B
rrcq7aufC9WH/xduCXySYBbDVtHiS9/5+3RCbrcrd/7Wolhb6/Qd8cEF8oZEz+K46u1RKMhZFJe4
toIPuj8Zn6MyQMf5UyjIhbe/2mowkEz0dGflu2UFcDQyP+HZBeGrqva5ToEzD+9m9WIkmTeOkLVQ
GExTdEO6UqVH/35zJXqhhW1aF5e2Jk30r2MO4WT6wRXy9pDWFgXtW40dNeORlps4NfI21jQpv+Bc
ohylWPZ30mQc7Uj5aarRR24zj3KjN38/kWQOuHoo7nLOO4sDsq0GLWujKrtgoguEo/GlRyuuRhcJ
cGnvj5G6Ee+PEPK7q8WMU5w7h+asendVdjJGJTSlLsguGANGdJuGSNphW6/uaOvZVvFSBdIhynsU
hp1/mlQ6YLLpJfFooDNRx335ohqUOYtQiXDfU9tP+QQPrbWRbnDVzi8+stuVyR3tRLsjzuCaBUI5
RZfKj4VmhPuiNOVDkYWVa/Kv3IlM712zbsMHP4jEbqj6+KUuTd+dsqprdnFplgkMjzLCabcKAI7m
O+xc9gmPe3OC+sQzpXOTZEi46/rOOZDl6bHqfOmOXrXYM4eRh/dYphy1HtKZIiLfpcYk8IMp02+9
3SqeXCrf7Fx8LUJprI/QbGiqh7F86CULfoVl1+ihpJaeweKyfyv4Cb9qkqy6zuAjiMLt+pNZ4KeY
QC65yErgJPvIhMMgpqC6ixRtdIPZ/wi5fPHdiVUVEDcUip0Uh+ou0TPjPk0wcDBrmLMKUNjndBi1
fZ/HPXZUqcX09NXG91/JRWBd6E6hh0aVxpx3wZvTHiO2ZPYHyS5x9Sstvon+WRR/n9HfhVgkIjtW
kFQ2CVGE300tvEuck43o/+DQi/aPbbCFMVnZuABMkNSiPzDLECxOkCCd7EyVwuwCE8FtJhDCNYjI
tNtXnVcEP6Tof0g7rx25jS5aPxEB5nDbeUYTmiONLOmGsBWYc+bTn486OL+72YUm5AMYhgHB2l2s
ql07rL3WSmIg+oTEnKByee0pqS1excpHXg6Zncjt+3Jvt72rtCXofet43x+JzBiAO6nXko9TeLje
qaB11MEJeh7fbiqOdl7XVDYib8/8pPwfDsWlqcWOlV4SGUM5xi4rPlt9wDjlw9S93V/P7MmWjseg
m0Opbv5qv8sPFyevGOCUg2kqdhly+zFJUEV6Sr/yzQRvBeqZQHvgOIbMaYnyNRo7S2NDT10f3vJw
+qbEz2H/2HF9769FsDfUotgUEGNU25ZZR9RPbeWhYOgm47BBQZMRDtp6K1VigRGG80AzwuuH4Pgy
9u+CRkutMU3ddPJ3mpK9Mlt08gb12x+vBTM02ECvM8K57EPwvkF5roepG2itS+1s0/fqqTDGw30z
8xlabD9p2hz5zyxjN+1qH3Biqsl+xYh4v1EdkPJ9tNcVeOZfTYbhva7feMlKaiM4DjPkV+bUkSDe
UE6UeqskUeIVrpOMH7tiP4YRnWvJhhJvf391gsNNWRBfMNNbQJG+CFL0tkx1E0JUtw6rX1rNu6hm
K/U5wWJ4O2dVF+IEnYGka38A31cbNElfuH1QP8RS/06sh9BPeCJMX9krwWrIm3QNJj06UzfgIims
0gA8du7qZk6tk2aB5IxrA4bC9cy8TxDYw9u9DMJTq5Vy08tZj17up7r+Vuv6oW3SvVekf34OYIDW
NNBsqJLdVDZV9AjiIGc9ZdaFL0Ot/pRCLzw3sY/+lAY5+f3DIHiQiLFwdHxEuknLw5DXYzfAt5C7
fZIpz1NjBVs17hxYyVtrq7RNwKR2aH9LtFBda78IfAamCewQk8RzLDO2itKf43hh4Ur1F2lodlb+
1jBpf399ouNxaWRx2ANpAoxsYMTUGEHs3uLV9oJwGao1hyjOrHW6sGChNw4T3ZS7bWc+GWPxCMU1
SLq1Krtwoy7MzAu9eJLijsgc9omc6gr6ot1xIgwehhaauhdd+RoGX//Dd4Plj1kJuM4Iwa7NZTBE
57LCqvqw2QLh2Kj1x/sWhAu6sLD4bl5ukEXUcu4qmX1yoN5ToBoBczBYZ92ONmH65b494T6B2AFS
Q+0cXpPrFUEXEfkysmXupEbMe02/xr4Eoe5JKyGXxd+zeDx4av+1swi5wqHMC6Nsc9dS8xGlrc7c
K/VYbrOhBZNqNRLyX3365+8vr+JcqJo1km56AsYA3KSpSAgjQJDdTwRawzVaZOG6LkzMPvLiABbp
lEqwtBVuniMwZrghbIam+SOIfyjR7v5WiUzNpSKydZjw+Y9rU5mHGhTcF5nbBs5WzZNnL813aG7U
zNuhyZAa+oqXEJ0NwmQqEvD34HkXe6Zlkpzoo5W5aq4glRKSVcJdGa+NfKyZWVyqAV+kBBbrktQf
5K0brfxurIVIwm93sZTFtaJkM5aVbmMDvq8a3i8jccOu3DTw2pprCveid/Hyuy2ckuQzdOwnLMhh
b/TqMyT4u07NeRZXAgqRG0fblgEEhoeY7ltE/bKaQmoChairZsYHUFVPWhCsmBBtDogKDQoPYx5i
XHw4yzdHCnycgdjJN9r4OkmfW2clWFmzMf/5xR0yRlPPAvpFLikghSF4r7tus0r+K9qVebJLRfIb
4qYl/qujNFWa5pC6yqDSBH2tmmKnpd/ztXlakQc3Z22MOUwGlDsfxYvV6MHgD1aR566EOGxQnNrp
m1Y+dkG3szR/p9drb/nvru7StbJBs4QQrQxruTDwVwlo6yR3h8iYPliSMW0jqdJ28qBIx8iGR8Ds
undPhpC2UI1xD11PtO/6Vt5UOTLISmmO21HTKgDRUr4NVSd/9JhcXPFeok2G/RHkxZwP36BDoZ/t
+7FxcCbZ51gtNpP5RW1X/L3w01/YWBzWCQy4nzrch9opkKzuIc+e3nNVeyyjYodcH/SoUbwCKBGu
C3YNAjYd9cTlBYEmjHnRksiU4eht2T0E3T90Yf6DJ55pzf6fkYVHGSClt8aRYi0EiltdCjelUW3q
6NP9B0a4FMeQSbiYwrmB4liSMqslmHy+/AMUL8dJJdiF/um+FZEr5kGmVz9XsUhOru9HVJRa249W
7jods0zhJy8/pk61GctPQfLjvinRgrjv4NWhb3XoAF+bsjIjsWJPy93GT558Wz0ovf8gBfYKdmf+
+ssLSMo4J1qwFjrLHpXlIZVodlPmynoBskCWzpJt/3N/KYLke86yGImko8s/C6/i5JGExIREg6r4
1XunxnS2jgTZbvYQFsEOgEE5rhxsgb+8sjhftgs/FsfEizEfzh1g3oq159IHtUIiaQL2uL82wTYx
uTczgzpA+G6uEAzCqRzGNN8aCbZj4AMIEKf2ykMmXA7EwXPDbYa3LY6dlqbBZKEj56r+FyMtjlAs
RjXMZHm//w+rAcINWwTwagSFrr9bW5Gi5q0Vu7r0l2UCP7G/NOW3+zZEi5kDdsY+Zta+ZXZl5ghc
25U+N5UB3sIngvbkTo6LTTuunDtTcLjpisIOQ+2H1pS2iDGkqOmmqq0S19HD+lya7bcy9bIcwoYI
kBbaTGcIfl/DJDxIbgRFoZQYh5zHausFhXRqJgUdL0WO904z1ZuyYIomNqbsC1OT2bFyMsnfJFpQ
HhwIaFFiqbTHrvPHoz1J1d4ojHpnQR52gqVvcL26yDZV3w/HWNKjHdvcuUwR9c8dcEFkinv1R540
0gcTXCSgvlpzvstFqw9bNbPbnda26m6ayv5Xo0fVVivG/mc1yeG7nxrRdz/PnVPuhcqjAXv/zm6T
7gjS+j3qMuD//uSfQsmcjnIe6IcGdo9tJ6GNqOboXikezbMkDrOfiDnO3IiMuvqz6ivt3zUdydt9
Z16M/48yHD1q9v76bJkUqDK95mx5Y/5zMpR9UyV/9YHylCI1fv+I3Y6dAtKj4DJDd0meb84YctxT
mSht7KazGnkd1Lw69K23VQ6EoW8e/Xz4MFTyt9Gzn5J4OjII+0WO4pW8UbTiuUo713xmgYNFDiLH
WSWnTN27IDrdIYxOckdQbeT1yQZPfn/Jt+HDvOJ/banXX9cYco8OF13edqoQAm925vQQT82hqN7s
ivHeNU9xe7WwR3ZFUVCFknXp0/u2svS2oHGedt6h8JWnTjWP95ckNEEGx7EBbHBTgVbiymlsowM+
IXMP/J81urz3LYg2CAgSw9cMkhChLPyqL1VqbnT0UuB/eU2Q6VSi2NuEVvSpsq2Vh1ZoixogBXuQ
flyC6w3qZdVBv9mL3IhR3Ye0gle0suph11lDtgucslgpA4q+3syLTbJAOHTTaTXb0oxyyNFdffCt
g8+U4L5VvX4lar0NiND54vGGE4wJLYLj61XliaLHYZvRJspUUMefjfIfezoolOR8sCH3d0toy4IL
jj4O99pY2KqbymyMJoipiKTdJ5OseGsQNefMUnneUR4d6w1i1mjlO877ch0gscILq4uL5fBgKF4a
8cAHwyn1AJyaWqtsZVvLV9YntMRkCrhbEZetjy5HXEc+uJD8azaAVuvfVHOlFi2wwTGHzMFmnIGp
psUplMdcZr6njNyiR+e8kf8qxuRZ9duV+EvkgGmycSboiVLaWTr7YUzrSUVCwwVWNj4lqvTRUYz0
UPFgAR7lwbeG/J9KMoxns+s7WulNBm97Yj4VTC2vSVgKrgKHBogDRTzKhMskM5PG0u4HPXQHUA3d
gLpw773fP5sC9wsmmyLknCTe1rfGvlLKUXJCN9E+m2awS2T9GNRPZeTsFHR9izVCGdE+Ek87M3UE
4LJlkT8ozKTLrBRv4lVvqVG9IEF0gjHxy/1lCZwWk+Qy7xMVGkEVjcnZtgEB41ZedfI7+VuQew8O
cN6w1b/eNyXcJPifEE8Ca0iZ8NqTlIkFSVnBF4Q3N9+Nkka0HiXOyh1bszIv+CIxSJuuymvbCt3J
QipTHs5G7q84epGJmTGQ8JXK400mSvYYNQPSL243SYcOWjSmllaQcbeTiRpYISAAOF6GEsDpXy+j
KuoxQQIzcAOl3OWps41rZSvBLZ8nw6sZSIzytcNPSO+ffX14L4q1jE50v2nxMBwACEEwy8pVTZqx
LX3Xj9VXozsXzT+Z1MJv2cebhnH3SDOOWaPsEaE+mL7yMVb+w05e/oLlqOtgyF6pZ/yC2tTPcu69
d6GzEr+JVznrZxJLIu+1HBo0Q4iHmFXwXSl1sq+qBfHpMCrdSbIb6QnmRv+oG0TRueWBYnII3ANo
acDBAwGKtara378hgjtPNEtRdG7sIYCyeP/6IlcreTACt1HOSfrFKH/6+UqieTtArNlMq5OiAxek
lbwk9M/hROcRykKXO/KDGtz3ALnyuPnZlO0BeqkPaJO/a7HaboIG9vL76xNcHJjLmB+e9bZhe1sk
CHbcZk0tdaELa7m3jbUBvfUkXWsMrFmZ//zCAzSRrmVFjxX42DY6ZfR2dQhB8BiwkHm0kpqzSeZ5
bQLOztyxkCgkwy1rmL9HKfyIME71YZqC+DQWyvjqQBy806xhLfMROGyQBui3UdIh8FsWcEt9ihx4
3UNXKttHc2geE3v6pPbduz/qf6qNMx+VC1PzV7j4kN5ArzerMUUHzNt0bVC8qDChbm05Cv48TudU
MI1AN2weEl58UC9kctlpp9AdtWOSDy+29qQk7bas12gARJ/v0tAi2NPkSa9yG0NV8u7BjS3Vb002
gCFbK3yL7jLIZurJ/1cYdPHxKIsUSjQWgdsair+zJr94H3yjfzIrEGT3r5XQi4HLdWYMAo2QZZW3
GIs6KhA8dcdaQvorowM3xAhAWl4zFCALlU2ADslghjtC+W5nRIiOFbFs/tT6dk2RSrju+dVCL4Te
+vJqxFnUQSdp+6452B+UBLrNztsFyUrmKNxGi2FvlXCCVGFR9wnSIgsQogpcOW++21F+HCfnZ1xS
0mnqlUhXuCCo6ZjEAOgD0P/6FsxEYUZvR4GrgBrf9+VYvLZGicAgw8Mr/lHkVuZUdcbqzlDrxaM/
SrCWjyH7CJfQ8FontAWM8mzU5rjzB0V9rvxS32lVOa5FG/OpX6RAzD8CMJqrgnMB53qNDkJhcAoO
AU2a7FwEDvTwxqZJxs1YgFynzpVYCGxYUMBuUaxAebY6eCO6CvfPsWhTaRNBQwe+HN6hRbe/8CrL
U+0kdYf2mPfMtZroyY0PWh+tXBihIZhUaH/gQKGhul4upNVjhS5R6iZBd6zLLzDjbpTmM4RX9xck
OjpopMz0wAr301j4AF+NpbFDBs/VGPTzqMvR4JfoJty3IloNbBzcfyTg5mmexWqGvELKtk9dhJ02
lQG3//B3BKVWJv24b0i4HBvl0NmpzXrA14Y8SrqVWdaJ2yot6qRV+pJrzbfWiFdiFJEdbDBmQH5J
kLW4BlE4aM5gMZSUTTWxl+aXG83Jj1Nav99fkNBxXlpabBD1365ylCFxFa08oFawgajiqZeQC02M
hzA0d6YvHxAW+DiZxqZIwnc9Vz7e/w2iaGXOvjiNVMHsZdXIr6OaKcQpcaFE+AY67wwn6uG+id/p
7/J6A15Wfze15pre9cYpEEJlY5ilrlMan/RyggEj3PUly4vzLb4NvIFeb6x+eNJoOsSD85jm0QM4
tt39HyLcWOKlmYCHWtLSa9vRpKYO4D83V8tmV0slrA82k67Bfyi0ULOkOjy31ngSFxc8TuMwbFsu
eD/E0afMCP0DrBt+uvFa5lvvL2o+jTcfF5TujIijYroEvlRRa3aZ6oMJLqYfVvHogGZMs0dtMvZ9
3ezvGxN+QZtqFaEZXCfLgrPi+M3AyFTGaXkFb7NBRzSx1saXbjnjf//tvK08RLA6LPlYmZdAtD2t
M7fRYd5x8unV8OyjHUZIWHQHHRazYjNuEMvV1Z06Sc9wnSFiFJxqdKFXXPXsU5Zf1wCdPDfgKPEs
KQlh1St6QJvAihLwRIhvNttAm4qDYmf2zrK6FIplZjjazHkHPLtGTiXa23k+mkkkaEJvimkpVDJ+
ppSZayfNyRmVr2UOo8ZIbLcfUDVhjHGNKkS0wVR7SPjp1uo3KVIk913s1SC/R+kpLWrEB7/o6t9/
fogASjsO4QzKN+b8oFzE9WgcSkGC/p8LmcuxbNJjLysvU7LGaSSKZhjSRlcNBjGbutm1mdBTiJgc
B3y58tWBoN3zf8p1twmsL62ZblplrVEr8qSwL5PUUupnpnXxPKWpDTmnbseuVTL0g+B4UU4rp3HF
xLIkQa1jin2bPncWNOnDOJTJixr4/YoVYY4Opz8lMgowXPLFA8gtGiu5oq1khKn1dfSG8CSFUgqn
X9efhtiLj10aKA/QD3s0NEL9kLVjstY6EZ1Ei5yCO6eAU12+wn7HWHBjdrzC0gRzYvYlRv8vS4aV
xYouOGXOGa9K5fZGvSjRcqackftyO/3JBqgP3nnbUXnHpQTSk4MotaGsvIeigOnS5OL8+0Q4Ye7Q
NG54Eex82KbVg5o7G6073b9owof30tJiIye9oXGWNnTCQ+uUVfEp0819m0aHNjQee2aYNgmqbTaz
Ko7U/JVl5i6zpU+tF60E+KJzS/GaUAfmQCoH2vVVtHwLjcieiEofYFNLeuTNppW1ikyAMaGGxnsr
0FEpoaUsUhqywL2CT7aXeh9sC6Hl+19U5FPQk59fW7DbILauF9LlkIePNhPDA0JJgf+uR9QJnnPj
qYGa05Le7lsTuf9ZmEWHpZYOxxLI4MuTXw8pHTbNRCm16JxTmjgPQZw8+7H2wUm6tVBeVPYFCPSv
xfkrX7hmR6oNw4zoto1R/dwVabDN5OoR5WCgJ2n7AYbVg9SZm5EhxI1t6cjbNWtcJcKNZA7WZqKF
8uAyxDA6jWk6pcSN+m9q8n1C1Pv+VxU5FsBC/zOweBeMJm6kqOKrhil02CgZPrRy8l3T19D3omsO
EpB2IrJA87zW9bdMBgqBgURfz5clZWNM7ZuCoKAWJ3/robH7D2uifQLJHVfsJmWxs8BqZYiwXdLA
Z2vUP4V6urO07Md9M8IDeWFmvh4XxyMe7DE1az6dYXqbwFdRiATW50v7OM4QgzjctybcqAtriwdV
kTNpMHQWNTP1BE2wKQJ40s0VtNB9K4gOXq+pxQOmCRyWrsRsPHF69ZpbKz1Rodf430KM5QRnUaVV
gwYQvklrn4ZAQQWp3FWp4WqK92r5/cdaXYN0Cw8frIeM3jLqfUNJiy5P6+QBzBBdoVJc8LoHXzZO
Qwt4qMoe7u+T8FRc2Fp49zKw6fGm2LI8J9qUwbBrKv2pm+yHGC/cjdNapCVcnEHbhOKGwb8XXji1
m2KUK8B3QfeYABApxm1lSdQd/kMhYJ7OmRGFDDwtaces2ATkExDRVc7fsvSmFd+76PP9byf0dkyq
A++D4IW65fXpy30t6fx5KU3q/0RIY59Lxvf7JgSnj9Qe2nbY9in7LhNEcBOeLPGmz3O8D/wOFZWi
ptqUvfFWD/azlUmfxwgti/tWBXHVldV5Dy9cRU7/zrR8sAY0sF7Ajj1yVre60cKgPf1SB+lvCa76
PFiDiwhuM/RcdEYZi0TUcfk9s8Lou8SOGfW1P1RFvIEz2KRjeH9tgvOnk97/HpEGA7YcjwUri6JA
RLsfYhsCOJ+ZieA0hryR5RoeWGgKnINCFc+cR3KvP2OYDkWpIv3mWjPLVObvavWXPPibQV2jMhId
k5k306b+Sty/pBr04qiSs6ANaRjkrpaYJ7lhZmd0GNIopL0ahceor1dOv2i32HeWRunptvg0JVpH
CaAIXTVKzoOjfujr6r0f1/yFKKwBDAo8k0QQfZcl1Dm1+9JCm3xwJeMhNoxDob8M6raubNgiHzvn
k199mSBb1fSVZ1ngGeGVIY2mn0q2u4x708wp+ijWejBsycbovyfah1R66LNT4a/4YMHuWSrsnrgR
kswbGmsr7bRM9v0eoL0rtR/GCH676ZtancvxLzkvt/cvgGDfsEZTgkF3XPCyQKOlKLp1kta5qRM8
S5F5rjPjPWy6/X0zAufIqQC+SgwFJ7G6iNSG0pgMqWs6N0m6zRh8dtZQRIKvdmVgXueFk4o8O/Wt
qQcpm3+Se+g7koaT/mLKyd7OPhTZGhGB4Dxc2Vs4xcZrgt4wh851JGszqqRfvI38gkPcnBmxv//1
BJsE1mtGzwHxhw9lsTjfQRvALvPO1foXpUl35fTZV9cqEgL/BNc4/SJ4o7XbdpuaMuSjV2rreuau
yxm/0I3NXOMc7TXuA8EkD/zp9IMhrKO4cjNhP8ZJqiip2ri23gFdQ/Sv/JJ5/3jq5z55j6vN5+BE
amKdg5+SvQ3MA4AVwz/d/6a3y+WthshmpsikPqksNrConYDyZ9C4Or8h0R+iYD81KOisBIw3W8fT
Cc8RS6UZDfvQfG4vzqVJdz9VnQaRvyqXD4gY5BsI7vSngvR6xXHc3DFMzQx5wCsZkYM4/trU6CeB
7peFdA6tNti3Spd/SDJpjahMtCDiUHgegAZSfV88Y10ax21P9uja7eACa/lg9dpRqZM/PfIsxma0
gMH+mYJhaSZEazTtQ9U7E7qdna5/oZ65cTJjxf3dnILZDKztxozIU296JoVaWFKqSd5ZGyocRb81
mvAFYPp2irKVA3fjMTDFuNFvejciuBs+myrRvS52fDfLMvlj4iS/0MPTduWgjxs7MGmme87ayKno
SBDwAmgEl0fpeQ7tLk6fTo/ZLJXKd6NxsPdOZ5m7yc+8/R9epXllaMggIWPS/F2+jY4SjnFjGb7r
qL/M7p+8+VrI34bsnz+2AjsGCHKQMpCmLJGZCVoFUWMnAXCjeRhh2zRgcox810RrkdrNWzLHnReW
5q968dXacIoHGWSKW6MLAzjH7dQx2hgduDUjPESq9TEt1B/3V3fbQJyNUooCJAfzIH3Ra6OFPSm1
Wlm+2wwxcB/HnIFxZrGvdcn4GEpqv6nHItqGSsbYo4xIcj7TcScJ7KptElbJnwbG889htJOxCHjG
boAgThRnaSDXvps7oHCzN4Y8N5r+VXN+3V+3wJ0AoqHpDHIONPMyAVSaUVUGpAFdxfQgTQ9T5Qjl
ir/NirA53Dd1k8fMS7owtfjCTWKbTleMvjuN0OOOY7bNpwQRWmLH3FC2E9qt04RYbVetNO+F58mm
DM/zCjnA8uSmUTGqvS5J59iAd3gKi1+kPXPG8eoFxmeojL/ZdMRXNlD4YSn7U7VCg4u89/o8DWWU
pb1e+G6olce0L0DclzsPHd77H1XgQGcdAh1sKfSEN0CTItdSvTQD303AcW+nsVZe4hGJpbYcR2iW
Q/t4355oE+dCCEkhAEeqqdfLcspB9qh/+K5lRbDcwl8BZnTMX7r2WRr2UbnPFGYTlSHvT/cNi74n
xJy/2e8gClhCFjLmHtUgUXxXy7xjMIbxpjQhLtb9//BB5472DGtGT2AJoCEsoMIQ+4FbIoNc+t9r
69kxEHz6dH85gpeBxfxrZn6tLnxcQwQoDYXEMx5IqNom8d8oXK08rsJPNpeg589FMX8BFkhsudc6
GwBXYzf7yXquaGSn7RrgT7iSCyuL1KIsk7YdaWe7Wl6N53iqkofMpqF9/3utrWVx7mpPmYpu9FiL
D8PoiMZslxM4NmTX9w2Jl0OTE9dLPWyZkOmMBZIszfs/OG4vG0clqFf8kWgtjIbSwwEbDG30Yi1l
bEVTDW72bBP/bJQ6S/dBP75agyqvnADRYuig2ubvtZBfXp8y1GXsAFIF75z4wUd4p86jr644BOFi
mNaY577o6i8XE7ST4UtN7p3TanR2tT7+6LXR/8A42JpApcjVEfJaM1J/JrteXJl4xpCrReCd6zqB
x1+tjGOODOWIc92aiW2vPFeihfHM0++mC80rvNilakg6ra3wrNVwaFJkIs1TRy3g/mkTGQHFwxAR
cjownyzexJHYGxyd77ttnKnb1KvLvT6Yw8ZoM3v//2dq8SBZoxQbXh76royjsRLg8D/l/OG+DdF5
45WdhVGQKwHzdX3eik4z0qkwmdV15G3Uhtt8TQFadAguLSwOgelXiuoPvOVTfBh6ZRtOxR7Fh602
rPgB0c5wP6EpmDPHm4e1b40OCWuDzKSQdt6kviTNex6uAXTm/b0CxRAgMEUDvolEmGhv/hUXz0DL
EpowzAhNsgL9DxTtzKNvobUzjlLNAoPxmIRdDwKit9OVVrJwhWQN8ELPahXLFzWOkIHtq1g6F5YJ
UjOXvcckyrVTWnvJyl0S7drM7zPTWRE6LAny0XIssq6YpLMxGLte/qKTboXxV47Ln98nkmKb+h1p
JaOHiydPnZSBCRGYF0amsKVp3HqT9pr3P+4f8/mQLXbtysriyeuB0sujLlkg/LTPqZMeciQDQydP
tn7aQ/Xfr6xKaA8WCzon8Evc4GFKGfh3Zeb22TO8g9NCFN7Fm2zG7iOf/aA2VIruL1Bwj4nv4OOB
pBAY73I0wbAkLQsIzM9W1P89OulOHsu/7psQnD48G2Oo88QOPYaFey25X4095dbZ8p7V4COUP125
go4SfTZGaudniVLuTcW/9vppjLLIOZtSHm2yRHmRAmY8Wj39y7C8jnxqjfD1d9VqeTIuTc4f9uI+
16pWwtIROue+7Y9SUh99I98Hqf3S0xZSAnr+kX0MouZz29Wv8jTs+yJ5M8fgKVKTBwMqYOYMVmKA
WwwSagcMOyrgRaD74wAtftMQTBpkNXiy3v9YSKHbp/E+6tLHxpt2Q1f8VOAdoCPS77RAW7kpAv+m
GmRe+DeLF27pYwZMeQyfOmcNCNJRN71m26hJccxyydnWfdh/KtBZZXZwjcnmtlExr5q/GQQZ1tEY
uV51lMS2bXqSc0aESX+ayNFPQ53KzyEcpk9daUQozcTBE7TaxVsKv8C+obvyAMTn5/1zfltsnX8I
whOcQ0rveL/rHzKYVtiEVeydzRASjSqu9Y0/FWjIRqNyCq24+5aWSbwxe699reqgesoqJlEzaMQ+
ebWaIxwVZVuvGMqjwjYiyYuUzBPCItnX+z9UuFUXv3NxIVulAHoees6Z6nQAoVQxbnLe8vdmZMKr
aMzg2NeysXOCfG2vRK7g8gstLo1SwnZftqF3buC0toPHhCkJKd7dX978l9zcTLac2ARCXrCM19sQ
W0ht9oHvnCtNPzhojA/hWi4uXsf/TCxhKn3htxnRgn3up/hzSjNYQXih71eDBpEdk6YRNT/4KphG
uF5K1tuSaTaBc+78N1DnG0qYB7/9+effC8/MGDa90ltdqUht9WRS8GQZon9aPLNyv923IDpw8Ilx
K0i20M1ZvNWWk2VGlTg2E6EWbB/FJnK+Ke0PkOV7DtnWCvf37Qk/GxkKqBGUCG5mMiNH97yol51z
YuvGnqHsggihAgVmRcmaz50vy/K0gZ/7n63FpUen0i8qpXfOg27/NALnifm3Z90Z0TEqaHUYbl9D
ee6pmz6XT7OU4Nip58FS/zzumucu8D8Kao6kMdcnpQtquOrHkU2EM6ba6IlmfM+J9DaKmU1/T0q0
Jgb/+9m+WThj6FSHzHkiZ4EByvywiSNIls51a/UP4CQ+T4WqbEG+Js9dnOR7uY7HXVWaxjvqkNpD
ArElM3VgXjum/s9h0GWzSFN3Cqa0PepoDh1qrZ3VU51+6zSGfujjwNvlXak+4SzzDQ214HT/oIji
hrkJB9XhPEi1jH6iRhqbarK8c6xFR808GcbJkMs9kgOMwK24JUFkzLv8r635klwEDEqPZg+9MO/s
51bxZiuJd2pHP/hhB3mzLbpybcZBVOdWLUhN7BktMIvOXxu060EBjah7Zyn0x49m3sRPowXja89j
utWq4O9u8sxnaTSss21l9j+jJMv+JpWVzoXDYG0GVuQDCM9ABsEvSfNz8ehMdh41RhlI50DKv5Ue
il9Ftm9yuDPh4tlUafEr9NagBEKbFLtNAE/zs7N4CaxOzZqi4ZP30lNQ7Vr9r6JMt1JHJP93Kf8x
sSXPP/O9MmVgciyYE6+/d0Flx7c8DpM2nSf1e9RFG1v9L4+bTUfQRPsYWWd78YIyxVXw1kTeORi0
X3ZovVKFWzmoIu95aWL+84uDWvZ95KU+Jkbl1TEe/f6ot+f7927NxHwvL0z4rRZGluV7Z7o/j37t
fZsy+cWS7ZW8Vxga2rP0OtMos3NcHICWzYeAoPDOVZa9BHqxKaGd64bhIy8VAvc5zS2/qX6007Dz
23qbFMrKyydyMBc/wFw4yaEwJHBj/IA0Iy/xyw9DZjz1mfYx8YcdgshrxVNR7DOPg0JNCHL8hq8j
doAv5OhAIdliHRLw1aO5JtglulTgnUgwZv4dMtXrvZvg9ERJxeZxzSrzmx/UyScqa+pBthrl0W/j
5kS2Ge26EkDZ/VMz79byxWE8jBtGKAHSeWFZS6woDWyix6yLvlAecvVI2xUDeJ043ztjqm4la9pk
9RoSX+S5KatS1mAqzbmZca0bbdKsdqK2Go/dKZE0nBbvGMPZkrytvLr6D285cRgDHBRSTAqG119Y
afDcUUgaF2qf/PBX4Lwk/qeqeL//NUVH00EkBeQTnQ70JK6tWJ0SJUmv2meagnsFR9znr33+HpXp
RlFWCKmEF5GxFKIEBrIpgy22rhosjad2jgBl/yGPlZ0aNo+A997rXHqznf6DoqdvStyZu7xRv8jZ
2lCY6Ohc2l9EaVWtJQ3nyj53TbFJ7Pd0OjqVtem6lwKB5aB3+/HH/c/7m/hjeVqZy54HDMkICa2v
v6/HBoZNlthnSS5D1IAr0D5+PoVvyIToPxw19V6VqCMfLEIveG6scTrWlRdRIolbpGqDL93Yx3DS
aeWrSeq674poek0DjxmKJPgrh7PpiFhCRZzZDytQGuHRAPI3Q5QAMyzr713poNpt+fbZaMsDFbBj
7yH5mh91xvkAyW/ufymRz+IpA4UPCzl8yov3Jsi1UumSzD6XjvbgVfU70wzf75sQ3eBLE/OfX7w3
tYokWWmF9ln3ig2DC4SDW9370Ayf7tsRvWsOsRaqKaY5V/Cu7fgtfObwDGBHsqJtYhrSsYqyYV84
UvJw35Rwj8AwwNfABgF2uTYVaV0jUT6wz2pRPxdteiDAeuyS4G0ak4duWKP9ux2LIrphKpBRLhg/
IJ5a2DOkSjbCpuJlacf450hVbZtbKEdtBrmXjkrjqI8TOfFEJ5W5hrJBZjOLKQRvyoipwaAu0O7V
EnnFsQg/OG1PUGUGP81YuMpEymuzMyn8Tap+gDnjYBa7am2kSOS9QM0zwkvdhdHSZYOoyDO1ViaH
OFkZXo0o+KExKWImMIaGEhzDtECttN7DRPRWZtpTPq1BLkWFPVoHsGaQpEMCvpSXUrt4KIvcpAxt
2htLe9aSaFs3H5mZpkHaHUqDCdvM2srWyosruDdXdhduc1IHv5ASWBdza/zHyccvhWKfBnQEN40W
rTENCfaSyhmgDWZ2wVEsJyinyhybYqSiX/jFRwOV59GQ600tp6f7N0e4KPJWdB5nnodlTAZUYshH
i5o+yn3mQxCN1WYKJm+nW/1nZ4jMlYv6+yFdPASgbmSmmmb2ihv2Jr9UW6u1UpwCKMhPhhH4r4na
Km9Wqim/wslpdnKhji8DokS7eVDuMOWqWm1gzwqfqTSyx12tVA9FG9rPdqj9H9K+bFdOnovyiZDA
GDC3QA1nDHWm5OQGZQQbDJgZnr4XafX/naJQoaSVm0iRsgsP23tYe60+ENyJb1Sit36p1b1XVrT1
Y6UPXlOljp/UVX+fWJNxGmgVe51sat9xI/eLyhEPIr3LsKbc2F1f1BV39GfaA7PnaBFfMo8iztAa
TlnY9vgJ3R2dem+g4K/+Dbm166bWzsms0Yl+BbidLzC6rjnF0m5SFvIOAlsKC7VLnb935JAhwlwy
mvdoLi1vfIGHPVIYVw8Z5Hlid9hL9cmq2cbLt7poM5WfPRfOL7hUKz1qoY0iGDLGyusTeoxi+gig
5j5JueYZjrZx8lcd2Yzrm9Ud0LZdPuwT47QGr+RciNO+dtx8tnl5N6TyNE4Eoh8ywUsSeXql7big
T5mbbwQWK089RBH+sz/nFh/e4TSPUp2DmSccmva2S+O7xnI25o/WbjdAizP5D4D2F9QOfdxMlYFb
FUZ1Tm41l1TPQ9FiZt5O2Y2ZDHRjTVdPI4ZNMXAKtwV41vknjRKKkooolMHMB1E/CnoS8tv1A7+6
ah9MLKKXyMijArMYqALrAImDgzrZyJNXDQC5agJaCnqBpeflpOuokaB3Y+iPVgrUY7ylWb0SfyOb
AdYGOJsVJk7CJtIUCvF3pj/K6I2A0gQUfQqyrWPxpZ++t1vHYD5JS6eLtiYYE9D1XqHi1NxCHyQC
g1zIPYoZ90STt4Vkg2dWEFNo0sjaaehR/f1OfbQ6L/SH8+1WeSJrDa2HQRovkPb60pYoXF63sbqU
4E4HvzPwudaScDCPqOASuJmQTq2fRj0UnISnTe+yObX0qa1FMA7/4HEJyC1AqDGrPi/bHaqpe+Bw
dRbGQnx3W+O50t3JS6ItNuY1f4jwBrwFELsBQdj87x+Wz5KclikADGHPyx+mVd7kXZr4jmn/MgT6
hlFJ9cP1xVw9JjOr4TzlNxcKzy2WSN1wNjv0251oAGy7GQM3YnxnJkL6Oqh4dzEir2Ckkdpdt7zi
p0BuAnF6DIDM+eEiIwbI3gRdQ+yEXTccQOLqDYa1yweAkjcc4oqDwpiDg+gVDQJEsAufW6Ev3U+C
WCG1+lCZ6UuvVS9NtjV+cUlAA9w7Sk6Y7UOX5/LJ1KBWUpZxT0NjkvrjEE3uO8uz2muo6mZq9yRw
eru6ZzleblPmOgDWhnuAyBU/sJbBGVRmflCuPdy7/eYQ0doiIFUC+gUYr3k24Hyf0QZS+uQ0NIx7
9qwp/WiBnx9KANHWmMPKEYZOzwz2w1jZzAlwbkhmuigjO6ehCRViGPEsINgqRCoGPzhkS8Br7RCB
gQOAB9Sl0PhZHKIpgwSjHCUNiRaSKg9MzFUy+jqR5+uHdeWaILlCARZ8ZTNcZHExGctrGifKCon7
nDjSI/rDpL+m9L7Q7lrt/bqxtb1CMgeZNRB1XoJZyyQtbOVmVmjFfedrM5ra4i2Ir5TzD6hJ5LP/
mVrkNyzSbYIxdisUwzMtn6BQvOGsV4/DTLk9F0svPRrqmB3rK5eGfcYA+GMjD7JSH2+EY0AxqbOc
+xl8s+HUVo26c0CJqVT4lsUZtGXWMtCx4cbrJIiyeJfSHULz+yZ/SsTG07B2MmYdVXRZEJADeH9+
3i1UH/K0ZlaYk/w3TUo/d/KbrjLeKGu+jX3+EimyJe68dkAQvmJKDzSdILtYnEbId4y9K3EaMQrt
Kxka5Gg6eXD9FK7ERKg/ommAJwAh+hJQm0cyj3tlUYxpPpYd9+wtqbWVdxwGMBCK7gQoBy4oAA1e
ORNqzmELto5Rap7GnaCrf3fOY5ejNxcf3OHL9W8ic7thERUhZ0KCPWMQ51m5890qeVu3ElS0IdSl
m0/T0CW3PEntAzVAUmmVKALbNoAnk5h0f+rs+q5ibf1YFSPxk1T8Kp1yCFPMU9vJvkAfH4Fi5Byi
ukW2mpgCySZjmJK//qNXN2JmqZmLkcZFeZB2IkcjGD4uVsITEuVHCi2UDSNrV2bum881SMROy8Eq
ohdEc1RLw0n/PBLcVMf1OvWdVMAqGN3G/Vz7IqAgQJAGqBom4Rbnt84SGWuEW6FW8tcKwu6ZvgW0
WXsYPppYPPpJMuiNVkc0TCsyeW6n7RMbDgCBwC7u5MZVWStPAdcB4gBM3JsA3SyeIdPUsihG4SOM
69j2izELTK25S0S+61vzq5aZD1yqHcn5WzvlG7nL6pfCFSBQw5OLm7o40pPUjL7SnVCzeOSzxmQ7
DSNyYUGNfm9lo9pweGvOB5m6PlepIBnCFptXWrRpsnKCPd3w2tg89CMBnmXYOCNr8Ao8GZiXRdUI
xJ1kYceYIMpDBdY0k1ZmQfRRyFBNo/0J4txUzE0D86A0vYVukk6/1JEuAteWkdc7ieYrXWYHaEAn
eyd1ej8FVjagoKn7YleVOKGQh/JhBQrlYoRIUayARzbBj/1eZEl0c/32rm0P0IAIiRBjgft60QAV
QEEmRlaz0FXaKYns58gqjzGguoJsdVy2TC1OoWNGWpLKElBWWWBczwomVkLwHQnS+P0fPgqhyVzs
InhlFw/smHcK6E9Uh1ph3SoMSerOrm2shyHWNoL3tecVSd7/LM3f/CEjAv2zqQ9Qmwrr5lueG17n
/mB0CDC34pn1T5Htrn/Ymmf6aG5x6FiUFDyn6FllNgHN2ezgj9ctrF6f/z5oyRcM3GjnJAkslO7r
YH3VOfWcbKujtAZ9Ad3m/5ZtWS+XqmJVPQJGbdYDXqryldLpi2DVfQcuWJ01z5SpX2WkHaDOtIP8
1UNBtngY1j8UPh7PLIBZywpiBhLKhpHBQTXbfRTKOcRu/F72fy3ujawLcyv/MzPv6IcDEqeJSQH9
QjEbRA+pS35Qw90DELFxDle/BpJCfyqV5sV4s+EOJWFa64Q8/lzwr2X8O+MbrZzV6ws2rj/Ks+g0
Lc6eSJzcTjo0HRPtwSowhWMBPyNeSPZy/QSuFUExfvGfocWLkZZtg3FN1P+jsQpUPfiMRX7dfVJQ
wSTjZ7DCNq3j1eA4G7e0sVfvF0IMa+4N4lQsXJSZYdg9jh0sY+S8l6L7DJGkjSu8/nloo/wpSKLJ
YZ6fCKtOSsPMiB3G+nscJ4OnlarxoR6ReTavAX4GC5kzfpKFdtNBimwAgvX6Aq8Ftsg9MKSOmiUw
LIuPjEo9dyCn54Q90aEkqXfl90aj+eeicfonzdXbbzo0cXY1Ch8+F9G0ERCsFiJwIWbwJwS9LqqZ
GZogRMjSCY3Bvk2K9ACoQ9BErW+Q6sV1nMOYjD/KWPw0h/oGmO2TyLpbJjsMn3e3smW/ry/H6rnG
wPOf4uoMQzvfj76Pp7YrIhvprMxCo7bZJ13U41OduPQQk/IfoA5/RFAxlAWvcwG0wzh5ngEWaIcE
jFGgfiuBA6KtJ/LuaeomfTeSYh8b7TEZ/gHsBIUSoI6ApQR7+nIKNXYZ16sJJa0m/9rQH+hL28AP
2O5xtDbc0dr0BUyBGxuJ0zw9v0hk9Cibpqw17NDJSll6UuMsMMYK0E1el9+mRL3B+6ceUXq96xM9
uwUtY3bfW3V5avuuu2lEMh4VN0t/1EZ7pzL7dH3X1xzmhx+4jHvsRGg2abELoylumwJRWl57pf33
86XYYGOGGtjIU5f5XFZTPUpMuGWw8nytaXQb2cWXCLw11z9mdr3LtBHuBGADFyyhF/oQGZpgtmbj
LXPBAiHrEjMD42NlRz+MvP9iVuUWxGzNTX60R86vjNO4VqMNBvKJSQ+gSf8Yqa3C7+r+ABiL5wbY
ZbTzzk10o8lHK8etLFPm2cU321A+oYfr67Z29UHUgeMJMkuITS48IU1BqRrzGrlCeVNAmWfIq6MS
Gkhrt9Agq5+D0Rd8D2aALzgI5NT0o7R6NOrN4Uc5ohI4Oc+oBm980IaZJUc7iPLEoCqYMegYKsqP
yG93pr31RK/uP+Zn/nSLZhWG883heTpUHAPtoRENv+KsuCcZ3ehErh7pmd5kZlK7HImMkSPESIYQ
wrvSTyfTA7VwmQDNwuJbiqmc6wdhZd3wIJqoVUElET2p+dd8iNJAsWMY5RzGy+w5y3uPdMjotmCK
W0YWcY0ep22XCVTXSSIPdDqMHdrW7kb8vrI1wAYjH0V5EcH60vFKO2ekLgGFcfXuFUR3kCFItmgQ
N2wsfWcUY7azmoA6GfLoOW7Ge5ZOr9c3ZCVGwWC5g+AZkRKwpAsPoyDSXBoyt8OuLPaQ7Lvr6v5p
yGXQmYDEs+kbkNvvGI/aeLdWTh08wQzhseG3L6Ag3MBoew3F4lD2+g2SPuphcO3BGNu9mTRHcyo3
cNZr7+TsekCoN+tLott0fvBUkuqtxgo7jCR5ouQzwBjxvZ1NgXLs5CnS4+S2yRKA+9wWY9zSCKVM
9xE0SncJzfRvQ170e+Clt4APa0cVfVLcBlxyKAEvLjipWlUS9GlCYt9p0fsA3XEz2Zo4WF1syFxa
kFmZAfOLGCERJgiEGlAhGAATzeCzw6Rnr1PuvGEXbq3G3Lgaa2cKIGEU3OdCIiaqztd6VJYmEGBZ
YZ3JxkOcF/CpfgfKcpf/EdPUfhkstTB+sBUFrDwzCHf/M7xYTbd3keaSETV40Bb1aet3FkjlyI+e
RcH1a7N2M4Htwc3HUcJM2uIT7Zo03dj2Zkidivk1GpgHC4xUG+pNa9+DpNZByxkt0ouFNFjbG1lX
kLBErjKYzg2TBOydWh3Au205m9krLmIbVHEAz521uOYX53zXBBq9A6DJJKxHMwYaATzrpvNZtcU7
qFBNL7OhMlYhYbi+kGtnZeZER6UZgOhLoqKUxgNNBxMd9fJO6f2OlYApmOIbKCJ7H/LYX0xXM702
AznwdctrW4g23ox+c1AoX3oEIN1SzATEZqi37Usi3bt0khteZ+12I8GGzvHMUAqt9/MlzTk0FhKW
mGFeH8H+5EVa0Cbv1z9jbdtmmmGUR2exheU7hKkOFGfdgqK8EhfcM3r5Q0LI2SO5nf8mYPY6ZpgB
DaIC/DHXLa9+HdwWzgvg7BdveV7UllnqmolUbui+lqwa3hiEX4OS9FtEkaum/jSJ0CXA6PzCg2WT
PRJHUzSM0uKBM3lMjeQ2KsRG5WXdDPYJAB2IGi2vgCGcuhjsCs2P6kGNt230jRmv/7BooIFEtA2k
BWAC50eCaTmvC+GaYVdUbxbtjy6PfqqW/f+Z+dOo+BBnTSjKRn1lm6GEbm1QEMgyjRDiRmqYbGk2
r70u6JL9vy/6U4L8YKo20pbrYwy4A7cV8ZBOaEfpFHQ31m3q63JA4mkOW8n92lYBoAXeFRSwEH/M
//7BatmOnA5SR8N/yr70kXo0M7mzQMb199v10cwiO7KNWCZWYdJw1KR6STnlgSWl9t5PRrtlak6C
lg4YwFjkr3AVUFFdJEmDoUvTTGIrRFWDeh2n3b4WvPaVY2Wtx2NR3MtpHPdFroqA1ZHtl6U2+DUo
HhHVjEAIpE16bMAuuRtiw2q9XtezQ90OhU8Kvb5lIEnzhN303uS0/NYu1EkAS40iTJWC7seKjjHQ
QXsdI6DBWLSeTEu8A7YBt1XZP2zO+hgdhEZ/wusHYaW+b/0+gfC9JgnxeKF/tTRd+4KAj+y0ZKzv
63FAjxJ1bgDSKXC2qIUZXmrp5rMVxYYneMIDmnfNTWUVfK930Va2vvZ84i6jLoLmtXXRuS4UH2ra
AHPg6m5gmhjnga6ONgJ/n27J/a5dAiTqaFL9EXRceuFMuJPIHHiOomvugT8KyyKKwddlfco7Bokb
a2uib+31QoKLAirw+JAxX5z/ljZx3WrUDJFrfXOccY/s4+8rNzOP1v9MLM6+y+Oo6zITr5dhBKNh
PbmDcZybZdev2NoDNg/2I1sHtytwWec3eSrSQctbxwzBnPHWGOXtVE0HW1IgDRLoN2KQzsvSLczB
yvKBDhjtRFhG5LGsRYLZE9rJdmmGo838nnGvivhGfLFy+hBc6Ba4eaBYDCdy/l3FELVaMTAztJn7
IyaN/tyastzJUqM72hv2Rqy4+kUo9KI3gRjugpSsb+puaDsAuxxT7CJiBarbiGZWP+iDhfkXfHC5
PYT+3D6DhTaJnnLLPbZacle10Fdq87+WWcHLiJgJAEigrXAqFt3S1B4RwhPEFqOIvsU2+r5DX35m
Ay7w9dM335OF00X/GmcPjMkQ5VniHcBR1VdZFJlh35S/tMhIPDaZiSdJ9U+WsNe4rLizGBg9Xz5Q
yLYUSro0pHXzRkW6YzJHz5xtJF9/fvHyi2YGIDRWwMt8gaWnZKoabvckbAbo3426HO8wqmbtaj3t
ngsEAH5etLrn1pP5ZPK6fbH0YfRMvNbQr6oEmLFtRyERbjR2DwEafhR85mrhUbcnVjN8ydhg+4Oo
2b1ZVugbMA305yZJfSOOymesZ3onJ3gMymvLH02VHJsuwqwFpEQlpgcM7YUMkcM9p8SgjpNQ+wiB
k+oT5qqyOzeOkmBMj1PT3lSATLI4YFkAbO8hHrJgAPeZ5g9xFOQ2uxOxog94NZDJyrIKdAyxPCVg
t/MLTa/uDNZZJwwqxL/xULKd5Yp6X4l+2gvVj4FutdZb2eNlbG3FfeCDnN9jgR/lFoJ4pGy1gNJ6
2JkRy/YoH/EnJ9XiY2Y02a7p9C35qbWbheLePC8Pojfges+PhoypyUskmyGodr3KeGLsQeZf0/Tl
+lnfMrOIPaNRTYM5wkxnVJ5FnkzncYB3NeJk41KtvIYuQJgz3QKQcMh8zr8Hk6u5k/CShAJEcqOS
h6I1jiXDcE4xKa+MrMP1D1vzfdBXBKs6dAeNi84S1I+5snKTYLi8CQaLP9ZCbJRJ15pps84pyPAh
hYtHfvHgYqSublpVG+HIbeslGtx45xSF/poNVR8UpZ2+QRjRxgQTLV86bYxvcswy+eCUiQIpEf1U
Ca9ec6W7D5iD4q/XF2BtwTFY5KKyjvgKj875gldTZ8a9mIwwMdMDdyULdNI+kKgaPFHKu6barBas
LTko58BxBRjdPA9+bpFJoPm0CqmtnaNF7HxPUuL//Tdh2BDKlTbi/Ishd+m4DeXQVA61IRTFVyNm
flk33kRv236LNnYNuAWlnv+MLYKQqs+HEc1aAiEFqJVpI0j5NUUifJlFgIYf9b3V5PmxEGOJghYw
XIYJ/bvrH7y2pGhhzXOGBgCXy6eos2kpY1KYgLio363ZfWqLLUaLtXMC6BFYrzEpCiWExa5NShoD
pN0JUozoOLKg1J1jkb+O1UnTtwAZ62uKVhwSaRQ2wXVyfkSKbgT1UCbNsCTNDvHxC4aO9hhRPaBd
eDTa7pMAkzG1ZeyjP73h6tamdGEWrXewciKbtxYbOjR1avMCwaup0goYL3rXJOxA8L4LEFNPdWp5
RloCb8q0dzJYtpe48QE51uDJeQbh+s6uLwVQbGh6YLD7Qo6SJG2bTHhVQzu9rdDojiy4wfg7sKdB
BEY6YqRBUj5w/ft1u2sOn6J6jGllUA2ApOJ8B4widakGBFNoi9b2ei7poRkNMAvpGsaRWbNFujEf
n2XogXQBlJcUtShcp3N7SjpTlU+EoN5lBQnUSWSs+126u/5Va1aAVQefGZq9l7N7Y1xKRBDSCpvk
O3SofBCDBca08aTMT9TyU6D/Ol8SAjj3cumcsooTgButMBGvSblL6h1YV1PR+3wAf3HZBKzdKsCu
7RYahzrmGODCL15NvGB8GNwO36Uj8eYK5fLEPE69eNdotvGcrfmaD7aW/UvAEcSIJN0KU90A7xTf
AaC+sUvzDVuuILhC5hIrWE+Q4J0fhnpwVCbZhLpQn9ufmtzBHCzQuJZHtKktIWjU/oi7Mj9OkT55
crRjn/fiNrUeepOCZaGHdoVvK2k9QvEXM5mki6iPFKRSXjEaIrSgZPGpRglyh6lGlEL4WO/Szqwa
LzIQZOPJtX+MupPcmJDNvsW7CX8dN0P8rdQxMx5Ld/QtOha7zlTkqexE58WkrHrPKaJHF96hbEs/
jg9ac8gcvf2VQAnhRCb+k1hV/JbkRr6zugF8/iXkXlk2ZncIGlKvn9AnIsPUeS7erqMeiWzjTq+d
foz4A5CPYAQ188Udk6J1e0UGVKSm2PIyMmQeF4hozWTjBqwdRzxCNqrX6BuhuHG+f1qJYM1CcT50
MW72ZGbQoej6SHyb4jh+UdX0D3MGaKjgqcAfDKIt82XMd1ujQSG9AjIQ6HQ3rNr1fVVspEdrXwV2
zLnTgcmki2oDYigQ+APdEWoxRo01mjwA+3/Q4/Yehfrg+hVYtYXiJEJ7PEXwv+craA4jeHlQvgy1
jlU+6hDylhtRdZiyDkU4AurRv6/YoI5igizcwCdc1ABEZ/RDTgcLgD4WVLUGRIJ9I0CtfP271o7g
XDfBZ0F/4SLDHDXwGFYlKjZVKr5qXHxRJnBVQ2NunMDZQ5x7EAN9BQDGEG3PEgSL9TO0oemzDAMP
mRk7N26LPlCCDvE4Ad2dNWy440PfBlXZW7vrH7gCHYRldDZQvMEPuHDFlp0pYOyFhZp2dyh06vdK
86LKwatZN/cS8kO4gboHlg/XN7r8uzb9PY0hLOMkojKBUeoL7B5g91orepuGelXemHjFPUgE7qtc
Pkeq2fjcy/2cW2+YkUIXCTCgJWMtBp4TKhO0kAaz92dpehEbe3fa0uS+fFLPzLiLmg6XOuajppIC
15o1zkFZkQQ/r5G/DUlOwpiTFOXmrOE3U1GOv518SF43tnX1QxGxIyLCtNtlhC2F+r8DdRF5aZs3
DE4BeYgBI8+OpS+hHgLSCY8PjifwyHfGvrUT71FsMU2vHGtgoTE3YTFgQq3l4EShLBB4OWDR4njh
MvP7dNS+glUTimDgjOm2cvGVb8akJ5AqOESg0Fq6Va3KrYykmJmPVRSU0SFn5b6PtA2XMEeSi6uK
RwnigXMOjvHSxVVlTY6ZV9bKE+PdDeahfWqEPDshivP1ab+xjfN/ds3YIrY3+p5qRtPIU1v8wEp7
NVANpnrgY3xrozcYZyjgdWM5F6m8unO3RhnXvAPgZVhM0BuhhLzUTRqokEXZQKRJV3sreiXs3lJA
ah9nEqAmuSnpzuIPdEsGYHWJ5/o4QW0P7/+80R/Kr5C8MlsChZ2T0B46e/Kj/AVyA0cdRD9DvAHP
WTk0uB4AaYEon16Cm6oKFW0+MGwgYNNGAxmVBm/l+/V9XDOCiuscHYKoD13y8w8quVWNAjM9J6C1
AtG/MkzZITy8bmRt1T4amd/oD6ummBzSaKTZqR9bv0h/1oOLQO8HFwebbXzP6rn4aGv+LR9s6aML
KTwOW2xS6KXpOw1lUEy2eyMYx5N23Des/UZiFcTuGGoZemD/f9+6iLgdQHtdKuzsNNbcTyHcUTX3
ZXWI1ZGKjTt4GdqAKJ9S5kBlB9dg+WRkHMAG0psZqHVQpTUfK8fvjb1lb5i5TFPOzCyfDJkZhYFn
H0ckIZ4rlNeQjURo9RBCig/iCej7X6SsnGiJTBTBmg1fGxMsUuw70TdaMys2MLCJOce5FTmbOT8X
Zq0KzBpm2anLSx8iUn4+vbjJX2MXZpnT/4wsbhMgsboOtEd2KorHlP8cyG2x1QBaO+CwgZIKCAIh
nLbEtVcZGJVTVWI7kGZZ7Zcium3iuxwZUGt/t533Rj9qeqAnu+vneuXBxHOJQAwtGoTRS86ChpW8
jkYQiyPHIeONQ2/q/lvllgEHhLieNhKslTAF1uaAfdb2geLX+W6hYlvLzMFCgmf/aORfqXhzMZhc
dj+t/HMmbvPoX47HB4OLnRtG1qEPL7ITSMF3Zfmtrm9yKE9eX8O1M4gqqoVm8RwI2As/mLrl3PHs
0pM1fO6Sd634xZqN/uCWiYX7sWvMg4KDMT1N9S52DTCo3zT8H8KZmaUECdxMJYbu6vnumPZoSGQ/
6pSzem+MelCyO0WajdVacW9wbSApA/PVPLizOAOdFpXAKdcVpHa7wKTHFH2fiv+ENM31XVm144IN
G7VKDEEvq0yJ1quhyFF+pW7lNaPrMd4GeTx6tfbluqWVzcEoEhwcwISY1lzifE2rkSJq9eqk8jQo
xTeOkmeTk411Wyl0Qnjtg5nFwqkhJyxpenyQUQaJECjOFQAsdn5s7tKxPYK21uuV6Y1/r61ybnhx
icZKg/IJuO1P2ZT6vf0oKfFycvMPi0ihjgQCyDkKm13HhwfeUVZsFxO2q+qG2473h2l4jaoNR77y
5kH9EjPCqASCUn55JpBvm+7g4Oz16XjjWlmAHupGeLdlYnFT4U3NlrswAUXkHwBg/iSo1f71UqHC
MldoCdA3F8N3EyetZGWiTqPIjlUtH8mo9pRtBcV/kqVFLnBmZ7HvWUZQE8QLDpXvdLxFS/Jn1TkO
+F+keZ863LiZQAzvmw13dqPVR14aOeyhoc4vs9Otk4Ku4xF85d3rFKeFJ7QctDGKil1vO7+0UrQY
Bx+toNLLmchPZjcVjX+JFrnFRLUXWynq1ya0SuqBvfGugzdy6POkC/OgKcc9gu00epkKnTywOMne
qJFz365dSCBYIyr/I4FqfKty31FR5BmVzn1htK6fu1NxTOy82qsE+sB1zOhxlGra5501+KihxkcC
7ErQ5laBQWievBQirW8mCTG9pDfom0shRQ7AmvOStU59gORR+7lTeetHtt3u4qRy8a+u/inBROQd
M0pMfTIj/uzqsY2+N9h2PYr+ExqJ819jQbNdwXdJcQtSi/QWgwQWgMAupFsKmt+mmQJUDEwA3uAI
3bMGoh1a3ap3ZqW1/pgTIM4zBeRhS7fk3VZi+7O9n33eh+tox7mY3Bx7r8SvPN5BT8jTMb1U9jeJ
u/XurMQgyIX+sNfgZl5UhGKnNnQlovJEauLb40lpn81JeIBH3Qj33thCoq7cUBTw0KADT9MKGLt0
KRQhKC1OonICYfBH0WxBG9dNoBQKdI0DEPRi9eSUgeLESctTr6Zuz6nQ9k0uWHDdD6y8cCAKBzEO
2ExRXVoWBhJuaK3eYtowrhsr4E4BhdEGuhxFpN0jhdiwtnYiQCUC6AuAeOBmX3wTxY3lkLyBNahf
TeSYgvez0U+RFD4EGzdc3LoxQLtRxMFM23IGgPLcrLMqK0+5usmyVwtRSOyieawqr2abk/xzYLN0
dKgF/s/avJ0fDrvGhhgaOLDWA7CSRJMXa0HD3pk6xfazku8xKGK7LcLFtVOPRh6QKYDmg4huUdYx
kh6ooN4tTjQHxUN3U7XSi6jmN8ORDwdpV/7107ISpaA250K6BYs6k7Gff+QYEWcyxig/1VO808b7
AcIIZKsJvmFkiS1r4qpptQFGklq/o7G46TXjQUXT3wMAAcb472OW3AuGaoYCpOrFySneu/RTPQ2e
Qna0xUlI55hqeTKQsSC2R518piVcLFoSxxqel+Ik6eQcIwqtS4Xegp8rSC1Y5qAdJotrAQHtLbpo
intgY5DewG3jtrGr5iQayY9m0/J7CW44v0306W4Ar+xuArvHUyNN4Q+lSX0+6qi2m20VkLjJ/AK6
Kq9DY7mHnPeTR5TCE6DKb2XDf3VtLg794LY7TWcyiBWL/cq1FIBXIFQqR5R2UfxkIFoluW8gF/MM
0p9o1IxenkMcu5bdFrXnCuXTjCMEVSSw/ahaLP1dmcYyNjInPwHkB1iZ5MmhHDnIu7kNSPAQjf2j
kRZsp1r9XXSpBC+6fdITkQWzpLBn5Ll2A/xPEsicPeuUpoHZxiLQMHJ618Xtq5MVWwWdFfqO89+8
yNoMImvLkFZ+AqrokLfaZ7dJ7iJlfHY1vq/Mzs+r0XPpcAQe515EgLNNWzHv2jPxcdmWp8uN0hoa
JflJn9417daEZPrf33kkJWB+RL51if+1XSabEqHRqVB5YE0PpXxqrb8fgcN//cHIYiGLdmQMaJT8
JPuvor0BzdeuVfc0KfZAMW180Ar25NzYYsmYK3XigsTxRMevtXYHoh8/1d7yYY6TXgv3k24V+5r+
7sBvjPkmEe+vL+jqjgH2jTcX/I4Yrjr3B9NUMNoyG/7NeU27d9fZSFDW3j10LtCpxVAz+tCLR8FN
shjsKPj/S/apm+4i0NqJ4g3KHEMnN5Zy7f0BOB/M04jcwWu1WEnaEjOnKd4fZy7bFnEw6C9xf1uP
P4rmKK2vGwu30ljAEBUYJEGAinHEpSdVE08B0MXGZVHTeXZfks4XUGw74rdBLWMAUCGxMNQy5Xmy
H0xWBwgVe0jdDzaGJLTs6GrM8MB4wPesl8mtDQnIfWqxzAf0PfO1pKQJeKns8kmpZnw1bLxyQrjO
Yw2thCe9Vi+YYEnBw9N8t8asfZEZd15yGyIySKuHm8Hgjs+tOlcgDGZF0MZu/6PiovFzXUWH0Y4g
q950hVeVU/4iSV//PUQFMQBGnqGUgrAUVbLzo4Vet90QrVUnmPIxIDzmr7X7GtFiY98vjzDOLiBE
mGfDXoDg8NxOwfF+FXbGTzT7HUvpufFfZ/LnBhZneHBGu3LjnJ9G/tkuf3dV5etbAMaVmePZCJgi
MHAMGNYSQTGKMSk1pSUIADpkJmhIpUdlP4j8po1eJdLSBkq27tc2+dXaPzX3V86PSbtPq3rDIcxR
03mAMMPNIZ+Dy8oQQS5uUc+yfGrAKXTqk3yvGt1LoUHBrG8t3bXOydbDrHi6fpNmd3phEV1HdBzB
MYuq7fn+tQWJaN2bsKjfsgl9F6/rQTP15a+toNtIdfzBYBJmIM+t6DTSU+QdiBF7E6jxO1c8O/1R
tmoj0L/0QlBU/WBnEXobpsa6fNaPy7SvKM/4mnsibhHYLkfA85UUG7w9l/713NwiiSEsHogbw5xu
fpEijJLDKN9BMSvMceOaXUbC8+gy8nUbuJdL3LTRVFzL8wGY5tjet6n1BA7do1Zs0TxefhDMoDOM
YWmgwuHGz/epFJY+TWljQLQjP0ayOWhV+dMAkXQPFj9VtxvHffWrQCqJ/jrAyReJ7VQOoxyhHBVK
rbsFF6LHct3T9R/XD9/loUD+DbIZjGbDQV1c7v9D2pU1R2pD619EFfvyCvRmt228je28ULZnwiKQ
AIEA/fr7MXVv0k1TTU3uQ/KSik8LbUfnfItl1NDtSLF5mnS4BangiTtNgZtBfvexdUulfHbTtZv3
clshJsSrp7magO6zBZ+mwgOHoVAjtaxSX5ISRtXOT6Pu941B1p4vl2cwgk26jqhCQKljvrvgEzUm
Y9OpER1+xOVHCbTZ9S+4NE+nAWbbimWaW8kMAdxx10/u6AqExtdsApeDILuE0hOq7HMrYt3NS2m3
nhqNJg1r2QZSeTJ5+B9Ggn4BnDJQub3AlViOXhuQ/lWjNMtsH+KB9g6oAfBuIaKxsrgXZ2XKvoBN
hf/NnCqCnoWeyNrFslOr5zRnz5ZWrN3yv33Vzo9vTD1Af6gKAdVx0f4w1L4n0A7FeGxo2Zo5DrlU
PdY1f1UgkeFo0gyShv8CmaPy0zTbC5vt0THxOfpxdl1trn/dpSFPmGkgBXDUYxLPjw91HB3RxZYW
5UZa7t3BKsO6ctaklhbeWpMyPI5ClDrQkZnXHlLFypPUyNQog1e69kxtsksB/9Xv9YwdJwCE1cah
KIaAyQfRr7Shl45IQJJgbAwhFkjKzI5IFJ9ZVWhSRmSA242PbnUTWArpfgw4nrdCV+nBMkaxctMs
nSfQq4VsFtoZUKiblVsoqs2807ADewpxB9AN5J3FkfOy1upukOJ3KypdS/Eg9aDi1TDhBuflpGyE
SGOTcDXimr0rW3fP6aGwt3m8//MVcxpHP18xI0hvFhvraVzxuyTNHsLNP66HWJowgFWxtc1JAGGe
29UktqWnjRJQS7az0vzOUmMIMovhrtCtWxCvycpdvfjtTgJO//2k/lekWp66KgJS/m6JGyjDh9X4
Isw/bxTjoEKpDy3WCYQ7ZzJnVZYllpzWRF8F4EVWIIDn5Ov611s4lU+DzIWNgPJrnDxFENZrAyji
5qYqnQ6ctDUY5XKgyUPSAZAJILjzr5bbQ0zK6RLz2j1XfsbtbdO/XB/LwsQgfYJKC9IoCCHPFzXT
4LOjKLoESemu4e9QgiGpBTTh0/UwCyMBQHMq8QHON52G5yPhsK8YuW3KyIAFYlb2d+0Qb+qGrOTU
S2HgroZrbOJkQ9njPIyteCRJ3RxvgirdKo2ISujTAqK/skMXw+DQsaGghe82ZwiOvYOCdtfjowl9
NypiS6r2HQrsK9CKpUPdNsHvBfIBAimoiJwPB+I8pLFpgl3jebEf68oYGEV2wAt7S7jR+pA/3NNE
O9iVPNKGfTe6x/0uT56vT97CaYGfgdnDFwXHc37QDnY6opySy6iAFFlfpPeKVf7ocvvNiFO8wcaV
SVwA6oC3Dw1yXOMQyLiQ1xIAJ8cAmcvI6nN9Kyst/9k1nthn6PqFaT2IzejJIoBva/HedKAtstjs
0ZRxQMa6PvKl3YHMH/1yHCiQep1NQAL9YVWZfskkwNpAA2eMPbAvSODk0fVIC9gDDNqY6G2AhkzU
oPO5Hi20gXlhyUi3WXeXJuSNKAOMRyTp0l1hAxcFx1r7Rm1MHrQgBYed4qzZOy3kKmhdIDkDdhLi
wnMOH/zdK6fsNBkNPN0YbvXYGmuGTotf9CTE9BNOLgLa55RyA9baSC59e7gzPSVsEgKF6rVCpou/
NEsDJ+w7CEmAwUwaQ+eRvBxZl9CzMdKKCiWwv7JC3dTac5kkIGE/aeLx+gQuhMMEYuJAggb0YQ6r
RTcNFHDaIueq+a7RGxCFRei5L7olIGhSB0JPwusRF2YLqTSQ4Nokc4Gk6nyARFSwdrAgS0nlT4Ky
QWas1Z0XI0wCjshe8VKcA4k0ClVFlzInksUHV3551Z9nVJPzxz9/f7YYqrrT7NSjkHB2RdCrGw4Z
GJjqVuMfI0bwoJ78NgGH0iYEzPmXquNOp6YLlVC1dd/SUt87cfd5fTIWroSzELPVlo+6Ck9HBVJ4
nvNRC7JNqBjRlxn2fxwHhxFUOfAPWozzmrINCjblwsIyq1DdzesgbY6GePnTIND+BZrURi8ax+/8
2JM2HI8gWa9FHHBPlKg2TCe7JLVXpuXyXkEYKC/BkBVQNeAVz6fFRTGYNRpoy+MA3yhlazuPpXZs
yU5XX68P6PLUOY80W2hpa6uENYikDM9efVPq4M9mj6z481rbeZzZIV7ZuVKywtMjze4D03jo6sKv
WjBTaNg08O3Y/PmwkO5MxxsQeBewDtcDoKeATHbkOAncQVI4Vd0JR/N1uZK+XR4E6Jb8G2iOW2Rj
VbjqFCh29c3Q/dWgDHt9KEtrAeWUieY7yVzOU50egCGwqcBpqeATJU2S+3ref1Ut2WaCfOmyf78e
b2FEE+7hN0zFAKVmdrMrNeSBOm0YIqd3fhZ2eeicNdGFyyNhElxA5o7nP272eYjYHLnWGQwlqOTL
TSmqraEgu+vDWEgboJOC5z7EZqa0d360FYURF53Aw6qq7kZr3BJ0UVRqwx37kHR3CbspRHmo2B8f
3JM6C+T6wMyB/Kc7W+fohrrpoOPVwIkXpFJ897W5Uan5F2iLK4nR0leECCAoRyiDXSpXwF+n1GCP
glzb21Pxq9fulfTH9Y+4sBYwQ/+GmE6Pk5wkh1IYihU10uxWCUk/3nFOVjo2iyFQikL9E/2EC031
Wim1migZUtpcwF+Jtfe62q/EuMxAMCkQAoLzAp4LWHTnwwDYzpADxzCU3oNicPFQ1m5gl+KvAtwp
aNgIP+P1ysEw/c3zJAtqmyhqmS4aJTrsaM9jVmgV642ltBH80uHLCRuQXGM+bcf7Otfv3aS2faKZ
PkQ9Vtq4Cx8UxBukynhRgkl80ewc0oalHe1w9AFjmMYBdBGur4qFZwjGZqClCqYIkvJ5NsxUBUUt
Je0iA5i8jm1Vbt+pyr5pwdOSe61NQ2j07xI4PXvDWi936bPiILRRMMTbb453Hg1gPD2n6CJpA78y
YTuL+s/fNpg2DBB6fFB2uFA1h3c1XMEJ3sh16W5brEqtsw9G4oayWFkkC2c7Glx4RUG/Fw39+fsx
AUy1L0sqop4/yaTfkOozUZD9x8k2qz6uz9rCcQG5DFQiUc+e4OKzc900S9ukLSZNT529PbQsKHP2
E/ogKwfvUhyQ6ADIwYabzDLPF35PslJQzruoG4toSLLHuG6eHHetx7W0vyDUr1vQVNTw9J4Ph2WF
1mdxF6k0YvnfpnhLjIPWHSsrcPO/HLq9/vWm7TrfzpgjVFCQ8QPxOM/IFKOhgCJ3cF3OfZpCO/e7
lCgprOVjCyCTSTf730DT9j45cr1+UjzkU6Dy3oDXrUmHo5Tx3rCr19rofDVpH0zCtiWwO4FZ/MyB
7cUkBNeHu1Bgwc+ACtDkoTfhAqaVe/IzuFq5slVxilAdHMi2veszive9GjSWjXZOG7Zl+aaq5MgF
hZOcyveZa7xc/xGL3xybEC85oEwvMp+q17yGdTlWbGf6ZbF3xaPjgJy0hmX9vfQvJhdyRNgdUMy/
yEcEdOgGJcbWsHoHpEt6y8bhpYI3JydQjlBHOyxzM8zom9smXwP01JhVOsgladCo7jcYBaHOhvvO
Te4djewqo3hwSm3D1TX4xNLWmuSAp9YdqM7ze6yjCYoxGT5IYe9ZfSRAULhkrVC8cH9A1gDlJQtL
HZfy9CNOZl5C+zO2KBkjRrKgRsKOFsL1eV3YupPxPC4QEFYm/fLzCOCLJ5Va9wO4kkbgAFI71o/t
+G1YL6n6FY+3bv18PeDikE4Czu7ipGIenCqQ0tbKUeG6767ZHi2c48iSQHYFFg2J31z9N9Fblzm1
KiKjyd8V6W1b2UJ0Dph/wjhIy1a68thd2BqnAX8nvyeTZJoZabNGE7CHAcF82AL+CamUZ/XPuV9T
+vfPwH5nAidxBkbAWCkQh7jenTq6N00KUW2v2V6foLXh6OcrotF6ndJeCrgXE7/T7+3mhYqPwdlc
D7Owf9DFtYFfmQr6AMifh2HQ3AFwtxsiEw7pXB/8AhUvvnLPLi02lL+tyXPFsiE3cR7ENsf/XWwU
yGNOnhj78+IASJromUJMeAF6T93WUtyU9ZFtQY7GzILEHn3iPKkS7h7dymiWPhlExZCfADsHEZJp
L58sgB6ii6YNPY6okx8VgQzkEUIP12dl6Tg4CTEnA6MlCvK2K/pI8mwHYOPQAnMRNOy2qI62nYFX
trIMllbbacBZ6tBQU+NEIqAtPsvits+OrP4otJU8fPnLoS8AwSwU1uYmqLCsM6lEyz1SQB4YKZqI
6cRqXaM0Ln49tHjxxgA29IKtUFYZvESSpo/qRu1viRD1nQd5lSCGXfatM0CooexUsXf46O1TMlor
B9HSKJEnwA8cNn0AWE7f+mR9cAZcEFowaqSxjxHOuZr37KGFeX2FLL3lJ7kCaBdM6J8LxR037se4
kp2Gd+g+sWofSqu0O47F9wgPPWZ/mi71nWytyLvwbMQeQ1kSufmCmHBtmkPnGgAcddoHlH42FQxX
K/3Wo2HcaMEEyLw+zKVvCdq9Cg0j/Pvi5caMdLQLXapRCwBogIOkuB9sUzzISlFWvujvd9Is5ZmQ
IKC4AJ4N8OD0W07nTUGXSR1QgnHFuOX8IVMf8dTfMsgmW03YajIABcY3eu43oNwo6tZRb2wFqmUb
CpUeU/uqethtf6sd2vzkUNdr7pLa0roGwwjfY/IGvXhjupU30sYApkCau7h1AhZrDwYEwZAPAx1/
NLOdzUN0VQHQ/bTMA6kfSVwE5oAT3XiEAZpdp2FVrIm5L7jWetDAw3bGC3hB7Zc7NCZuoapTem6W
Ry9zfbDjVaV/LNmXQvNHEPFq0PdK5zhAuoR9ybREN0f4lWx2seHddNBIU5pk4+YPfZc/ulwLEt6v
nD3L04vPNxWQQZqaP/Y4obGgGqa3BsvdTf1R3qvtk6zrrYastXLx+Is33vB3aW1NeiyNm4pG6QB9
5IJCtbDZNIUdWM4AAHjsSwWjyh//eK2j/YT8byrJoIEy3aIn6y9u3B5afy66XRxWgSPTk2NCjXpj
03GtFrywjfGQAcYAlQGULOZPmTwRitVwTFml8OpIeDluh1yMN9YoeADhIv7ikq56ahRPOVwf5GLk
3wh3PLdRup3W+MkgLZ1YWo6WWNS7etjZKmwa7vl4T5tk2wNuKpuVXX1xsU3kKkg+YWWCK4/Ffx5v
lIrZq0RDzYlZoJt2JPXReOsCS8bZHoD7NZbuxYE1izc//KGexXuvb6N+0m8G7c+nanpX4GG8MrCL
/HoKNFXT8BDE9pvj0wtXB860H7pIq4UdcDtxb1G4NnxXyV51Afo+oMRrPZiFwRl4esIHCA8hfNPZ
5HHbKCAWIJvIkSlsveviiVZSCwwv1t6vL5OFaZtUuuC0grQUbsuztNQtbXTfMopIsf1Juf0AEu8h
7ouNKLo1MdqFUZmAZ6BBhosZ/djZqGgmNSeprToqzUfWgV19UJ2X68NZCTF/mwDR5EBICSE05YYn
iV9r9/0a4mwxBgQ8oReKmjGusfOVXqJ0mmZ1XEU8g/6ksEqB27ko7stYOn++9lCbBrINzFN8tfns
lHGFx6qdN5EnSqv0WasNUMivdRC7kTOyNi32diezlT7CZQHm97E48TFQPvYuXE6hqt5lRlI1gJbc
tGNUxbeV8+Bor5w9mKitte8ke4jrQ7mmdmTiy50lBlNcHWkBIGJYjfM3kuyKflR01kRgCpJDrjgy
gKSGspLqXGZ0lgYCxW/7WuywCwZQ7ZTD0NuSRUnXvhSa/iZ0LYDadRgXJER3BcK5XRVqtTUGXqqu
vDguV4/+WysZNV6gA7DxzlePFguHDGpfwpxKhERNgHpV/bZbWTiXX/IsynwfmEbJoEMA8ymPqq89
XrWxXGPKTz/0fLLOQ8y2QWrZoH30WhnZJXTunzpI6wOfvDO7uy75q0oj548bQpgqgBKQnuItCEG4
WRm0yZlpGwopo0ELG93xZbr2nrk86s8jTF/15M4sdSHQGizLCA7P26HAoijTfZU7O82Oj+NYPl0/
rBYmCRKJE48BXXbkvLOzN806G35XYxm1DAomBgmItlZKnb7JbJIAPUauA+8fkJ/ml5caM7fPhwEj
IvHt4GXviSyPsdWFpFRvlRasa7vYmVp3k2rKRpNDMNQww7LblYzrIhnB1J3+jNmHNRzKPUbUMpKW
IEGWDQ8JGzectTsHxBcgG35ljfy4/nUvqVK/g1q43hwoPF0gg1lqclfhooSsL9wuvWKf8uwI0t+2
0fNbCH5uLAGl1nT0Ncg+GVwGZMhRSc4hYaEGakM2NfBsK2fPwu7XIMsEmadJ6PRi93edx22pq7Cq
HhvfrCOQ6kKYLK9EWdiaiDLp/0CFDLKCs4XVOkzpR8cpIpodRxdsyoc0f0opFI0b4rf9U/PHruTT
p0ZyBA3BCac2b4gAZKPIUuRl1NAHR3BIqm6hVeJn6V0zaSlWKp4dZH99fhc/JfaNCoov8HlzuKei
MCnyFseBUe+7YjNqUPqMV94yKzHmCIuEFV3Z2hhXire+Cy/WMfsrk2s6IAtR0JCdnHIBtZhed+fH
jitRYLFLh0YJfRvqN1K+Ev31jz/WWYjpJ5ycbO2kb6s2CJHqR8jl703rU8m7ldPmMpcEKPNkHLOU
nAk910BholGrvbVquTNKiFenY5CQFWbD76N+dqydRZrOm5PhmJltSEItGtmyCwj56RSlX1mpH6db
WGZunOLLqfFIp2bg9vWO2oVvlzvax4FkD9D8DQrc+epRLaVvK8daQiqSfUBEMeiF43se2Y8EppF6
7Q/8V0EPernVs/YFKhJb6W1Aq/U9/dcIgydK3go+gkhL8XYMa0cLE6iHwYRs51o/VfGDQPqH5E+j
+jXgfdIyHT2NVy+9U7W1m2vhKsFWwB6c2gDobczmNxODHhclraYug62zDbfyle22HGFi2+nI4S9a
uMyCe5JtkSrStQHuVkDReZvra3Thkpie5f9EmI1Bta1uMHVEgErgLZ5dfhLvcD36drVVlH7jdV//
IR64wHCRwIMEHlfni0gjaqGous6A/iiDKikg0x6p9rbq41BXbpM/BoZClRtHP/BAqP7DMneWL1l4
mJhtH7NokMatyT+Kck1dfXGKUPYHYwzi+ABsnQ+oHdUWeh4Mi8B6N4svRlbylYX9bYHtNj1GoCN2
UW81ik7CoFzHBIHzxrqnTP9R1CgmrTH01+LMJsbskbNksYY42FiZ0+3q7jZ272W+8s6ZFtTsFMF4
IHiP6cBt7MyyEq3MDC9hGA+kzbdVKUNoGR4Ed1du47Uws3VNZVW6GcS1IiXeuRVcx2jY5vI/BMEY
pkwSVyHWwPncTzwwlZteFbm0CYUH+n7b7po8217fM9Onn38ydORBFNRhbQYpmvMwEJWMXZNkdRTb
lU+6BzeFzOBNM0Kcee0pv7QKLEQBXxDVswvunGPHBomtoo5GF97BOpQfKZoYufAOEItYyU+Xdg44
MEiULag0XEDsRzuvhZmQOnLbVxXnu2X8h+92GmC21GQK4zkZ5zUw/Eroilst/zDh/1P/qtYE7pdm
yAJLecKfTuSQ2UKoYzGWyZjWUWKgiN726j4r4hC6Zihmo38g05frK2JxmhzYmqDkh/xlXu1V7LRQ
maA1bKK+qfqtqQyv2S8t+b4e5uJyAEFpsljQNRRRAbOebaK6BZTJgkxsJDX36FDNh2Eaj4vnPu52
aaHc5oa7ks2gRjpf7IiJnAwFCSgGoxswy8sKtxtlhfFFeg7CpNbYWsA4lDuZ7ZS7WiT2RiloEqRd
TA/x6EC+aGzYm1vG4rbPe8j4dNK7gX1ctjXLRIYCaUtACZgihlfkW+gjtsBwCPxXTwT2QJ3Q5MUb
SXo4G6W2AvKFK+Boqhgw4sj1Z1E5yYZL3oIM3PQbsPTqG7fGU8WJFd3vhlGDWoewfdmm9IhyrLLR
s6y7b/PS+Shw1W1yOIeObasHKRZgRbYc8iHcbf2meGbDUevJU8Ocw1u6kal9cJ06KJ6Ug1L0j7ai
HzKhFxvYyMtNJQWgH5pa+Q7wY0GnW2WQqVXhS5wkIUnxe71chV6Z7lRB1/AntRp+5aLp/LjkdZBX
o+rrOh7Xacm4D86WsWvKqgzRzn4fFTTYVH3q/ihKGyq1AfiLx6stF7LDGBM9yNrGCmqgA3d6nrwQ
Ku1tpkgX/FIO76ku7gNVS345bTGE9UiLjcJa6leloaAXmca+wrznVEAnIK3lL5yR0ufpyPzRaAy/
qiCzNthA+zDV+wUNJ+rX5WhuwY6Da5drpoc+RzLSJLEZGsTQfVAYYKJbaOOu6otmq5pj6qd6pgeD
lWaBKuACotSZBbEAWeyrTsa+YZUwcLORCRK7KEKKH/xuOVZ605UChqGd120zw1AeADvDayN2JXBO
WZ76SmYPO+61zUYdbHHr8bTCVrMNP8+luc/Hhm9QqwRahhV5FvHa+B4HS/1Au7491DkshtIefpoD
Xo0raeElZgybBAeng7I/9v9FzU7U8HzSB5tEzlgf3PZWR38hOWYsCyA9ojK65c271bz2+bFynjWv
WHmhXZzcE6LQAEAAaDzYTMwbLChv0EFwvYxiJ+qMzBcgk18/eS4OuPMIvzXATt4ag8vaojVQu0j0
mxQ6m3Wa+plqhAxGW9cjXSQKs0izo5uPhhiMDGNJFQlyh70xLYanyhrIanFAIJRBORyl3QsTWRVP
WhhPojqQA+Cgs89meGLqz26NXLo4M2hX4tB27QnJc54qmHHCuYR+fNQlzzm9x9hXJua3xsxZMoL/
R4MSDsh5OKSBEDmPIEGMiwWsUqKUN0drqH1Ykj9W4oNb9tGyLD9nymNlG7dOfl85O0i67tq4fRrr
narCHw09DiSAfmnnOITiu7LxwpxD5g7PSJrCz7rKfDmSsIdaAbFV3x0+uvJnr6l+bw6BxE1HbyqR
bDq38KH1l5D7pLdw1xa+Gb8k6EnH9YOeWr7JdxlERCvTetIGvrL7DP3iuv/9DXDdI43FCTknKNKR
i24UhEZAquq38E2NwayOTd/O1GHLBvTSnQEHIBQXX12vv88zeKbumg8zY2Fh2YesZ8dO/YQ3ja86
3a8K/FkfYlzwI7whZbbdykLegyfzFwekLM4gXx7vUVnqQ10lECYZlDKseDmEwBLDdiRz8AIve8Ah
rPwTpgGK70gFNmBJAwAKSM44hksr4LLIAteDmCCAIklWvMsxlSHN9Z8JSqxB7DaQu0geeNLeZjn7
BhNa3ZYjzGqkgQswqZ51teZQFDRF0DYeLptef3PZ+G3qpbn3iAMibJEWKC6K4o3D2+LOAOFjnzft
jkT5ZJy8b73kiDJoYjahS9SDJ28FSZ6g+evunB7yE7TRilCFhfQGvlTvtapJv60G1y+/PZbi1rsx
ip2jH0bTCzxjm6d1IKGyPZrfHaHVFubupq/yftjAGJUGFqV+HG+S5NBTQCkUB94vfQYB6x4M2VoJ
bP0794IcGQBgGdSXg5HDLgbg8pozbU+1ArhbpzX+rpSmeUhk54axYpjvSqN8ljA1C0qHwPuZq8Da
JDLfeUb5M+cc91US65u2gY7+aMoE5C043ZqxaAIqKmUbS/YtugGw8oR5mzrLOQTQatjh2nXtN6bV
QwPdTsFZUbO7suf9pocub+hpjR7EAppibdHkD53LHchVm0NIFJEeM9G4odaS96TueegoxZco1BIF
kIIByR6ngS7ybitjUbyDvK1taKuV94xj2XZV/VchxtinI81DDTpmR6MHAq+M2RfyQS3oRueDFgk0
4BPAB6za0ze5ATCG03bpVi+sZ0weLhx0/G56lIWC2nGtPbD6jyOUzYKiKkBrNxl8A62RPcfESXYD
8V5xshCkZkCjx7mu+UlHzdDte34jAe6O1DZ2t0gOzFtq9smH0VvOpqUSaQW8y5G5WZ4MVTTKPjtI
3m5GMS3yjpi3Tv2b6FO4vkHVfNMlI7vJOXUOvARIRBfcDpTaNXxegxjd9aN5jPPS9eMBxqqpjrQq
Q1Lg855UPlNgCIijWmyyfFLabJpa/J1Udgn95lyD/6VXfrbS0TcEdYWNxqHw70L/T9tuRd8LmFFK
lDL0IX1QMJmbjDRp6CoKzrPMTQMiWY5ul+JsueJgz2pw3SggwRfwuEy3JnRm9gW6RkFrjvDzhUfD
O7qrte9p8Kfq1JbvdKeAJzIfmo2duxYs48ZOD5s27QPGGgLtJ1P1qS3RSk6HNsitAtGzojukus4D
VckGIAZhaN8mzDgMXkMDRVRaMBplHIyJYfpE5EnoJOKVDlUVZML44RTWL+R0xq5UDeCucJg1g/1G
Wl3bDUyDjp2T/e2YCQ9b0XdBb2FESjc+0KZSAlNJso3XlOZ9CrEZ36RJHyYJwGq19PINSiqaD6Ed
dzcyxQ1Fw+q7ghXGofFghIfCFDalNpQbOAZqG7y7Oj+Ni+yGMujmNciD/SZJ5GaEU4Hf1djGlNTC
h9YRbKDK7LNXLM8nxGE3CUbsE6UZt67a0D2KduJQAt6IzIoGuekloSpkGioD2g+kb6Apalhs01Tc
2SMBt7fg76xVnxdvkAkt6oKxA2/y6RV0kt/QsUDvJR9oxKufRtsGYFBsYvmV4BxdtaNdynCg3/ZP
rFlO4LQJTlOnR6W7O+qd6o/I58d8LS/AD75IC06CzJ6KqWLCIZEhCLfenOKZOyuNpaXE5nQQU351
8sHUVsvwasPfhzaAj/3vDS9/ngeeBpgVWQo62A0udcgjO3FQtbiQVDXkytf1KJfu01Pq8O93+o2C
OxlH7ZUdRGZAYckb1dwQU5m2PjTX88o1Nq7NhY9aM7xrHbVEa0yxYIeO04mBirIBx+azJuW3lrrv
MBZYm8HFZTJJFgHlBqXeOY2sNCu3cjx8gCS+l+VjZXw0+sq7YTkEWmR43QNnOaeRlUymHbYbhRYN
mhRx5Zte62tsjW6wuFYgeoOXCUqyAICdr5W2xpXgKDmNcOJuquFg4Hy9Po36UjqPqvk/IWb7l3cJ
ylpdRiOUyOyQN/Z4cLlp+o0OVAFsCNId0pBXJB950MqqvyP2UO6tEVe0njcp8pbc9aWW/uUQkGmk
BQK7qVZQB5WgTckMCpNjPWQblELsjdODVTC48Rg6PdwZPRe5caw55L9s4JMRzeouA6wDsyIpwK1C
u7LnDx1f6x8tnRBQiUHnEK0MdY7BcAQpBgLyR5Rbny1uN5sdVL1YmZjlqf8nyByCIaB7zXF/ouet
EQ19JrjWJchZr8/+JVRn2sTw9kDuP7n8zhlvlLC+HrlSRiRmt1kZh8SUG2nkT2WthdZQbOB2fkNi
1Ql0OWxSG7Ulk22u/4jFvXTyG2aL3DG6tosrOC8W9YOd5mjDvvZAK10Psvg5vd8qLCjWg759vpPi
BJDF0aY0smJUzPCiMqxmJcTiOE5CzA52syC6QkRDIxXmfwOklWPnBpv3/xlluo9Pjl1oVIm2EhgI
PHcDmG8GIvN2ybC9/rkWT4WTsczuEE82LY9tRqG0+EY85GDmjcdeSLpyF66EmTfIqVviSHEA4IXC
0/3AdF8muW/qX4Ox0qtZmf456A4rX6l7E+NpjBhfK0PXVvm+/slWpv93OfhkYrIYWD9eYSyNVm0E
sfBmzEC+c1f0o5bDwDwdSFk0O+dszhJhJhllCtbCnZQJ7JZfoHpxfSjL0/JvjOlrngzFJn1rxLKm
kdBtP2/vFMUJkmLcmP1a9rg8L/9Gmm3LrLWTakwxmlh+5Kry1krULa8PZi3ENNiTwSSO14xKhxBs
lD2AJNVTy5yVQsq0HS5yRu/fYcxKSVQbvcK0EQN+869JExlOvxnMD1TSRWYGXp4GRr9CpZr+5LWQ
sx2q0IrUPZi9EYp0t6XXhRYeomrlhp5SvsZ2gharFh+uf8qldQEZPhP8RxBLLqRJYgrtKqJjFxFt
F7PC17N7j26SYk2GdTkOuupglwO8Mq/KVl6feDZ1kYKjXdF1JWBmAhbrxypbQVMurY1J8e3/As3m
rTaVtrMqG7eCemwcHtBxjZC/tF1PIszLv3Gjgh+oI0LrfKv6m1HfNmJl8S2thNMQs/tTz7SyQpcG
e4htRYm0u/aOHLXZTvmADlBQdz+vr4LFjwbcFLp2EwjVnW0oiUqqcNC0ioR4szobb+EVoYSlJyWS
K8gkQFgAHOrZFeeJVoEqXMkiqkEAztqJ9DMVJOy8LwqvnuuDWfx4ENuaCsEQLJo3BlFixQOe2WWk
GSyMjQTVnojSLxQpA6Xfr6qSLC4H+B4DqYw+O1QGzg8js4NBaWZ5ZcSy0WfJk6pQn635iqwFma1q
PXM9BQoRgNONzasQ/L4YrUDT1pLHpUMP7waoyZugil7ojcY6g7WVUdKoGPMtQXeL/QRkGMg95qce
akwW3YwkXslYF4+Gk6CzxQf136bRp4K17UXpWIZjElYQYrKMNd7G4keEdjFI9SBcXqgmNJ4nYjEt
jFa7tziKGbusWzl9FscCxR00UTwITs6PucFsWVupgEBTvJNj79jUrZ+VD677cn2NL25YkEpAJEIn
BbXL80WnJmMMgn9XRlWtHQdzfFHccSW/WvxaoCgB2AFVpAsZcOgsZSZTAJYV3pea/+jh1Na+XR/F
0nIDoQAC50DfQw1WPx+FkqqF7Sa4Y8dWPdi8BzHMQ0n5x2j9zfrXtL63uvw/LLbTkMZ5SPSflDYH
GTXKkvooIARuSzhbu9pNM+Sv10e39AFxsQIugMUADYPZdZ5As1XAgR1pPYr7Y/1pcAPFx/B6kKWF
AFQvUGkw3MSunQVxDT7anOETujF7VCv7kLgg916PcaHUDcNfXNk4ScFZA6VrXrMYFG/0jD5r7+pe
e9CrZDvGyYtm0F1BPssEEvR5VHjT61+7UZQflvGB3nzqd9DfXPkh04I4zZCmHwI8I0o0sJmA4Ods
2RcZOiCD43Z3ce09lqr32dK4Q/Ea7a2O5Duo2B0G09yXebJzavXLSME5s/6HtDPbkdtYuvUTEeA8
3NbU3ZIsqYstyfYNYVvenOeZT38+ap9/u5hFFEH5roFCZzAzMiMjY1hrMtsNZ1rctz8+g0IajXsR
fmqxht6unZKQJZ+h+N2FbpmnrtaDUzP2X4aCVJkeEz2zAQo9aJO9VTT4412zXANa+XWQ8oFIdGYC
nuUO9gESg+W1rX6ZKMt6Ah0tfWfVGeTpRGes0HuSTOlr4ef2L8VYv/Mi4/dK6/7W/eq7MrRfOp8I
buh4rmyHkKypqfzRg6DhUpHSPkNOdaXLTD2BZZNRVjGdYG54CQz4aAZSh9b0TnOmj1iKo1V7p6QN
ifUM2VNrNvMfzQGsgffllOfkK6y/IaL9YHRKdIIDNDrafniZCuMppE6mi2ERqEv/Ikek2lROudy6
qWoFR4kyXV9p431nBMQT2rIgUiUxNINKihnRqh2ayavLxg2Gb4N3pPfy8bYUzuB/x5/7OfFvAL8T
m5SkKNDkvtRqN42+BZeo+PoTwxOXheUEJLy7nvpqkKO265Xa1YeDVh7V678bfp7dzWNKVyfNngaG
l1XpHL5IbXrZL0CDYweIypnLXfTHNM5srNVp6052dPjskU1/PL5w5/5Yfkwg+WIKP+67i+URUgQ4
VVsXrI0DFCPOeFTVQx22G3JW1EzIFqwL4CcoeXUEUytFA4AdaTO6pv+dbF/2x+5pUGxDzRwZFxlI
T+FmqiJzBJnFGlw5OXX9ZUpfmumpkzYmsbJYc004vgnszNBVyEtt57oMpnsTjm6bPuUTGSVS0e+i
DW9/daVuhAgmSo71TunlaHRL7qIv+bQVDhZu1lnji0moy0mEnRfFhp+NblS/9P6Rbhny7z+hjZsp
CNoYC78xOi1lCtFfs/36IBkkHHcGMu4mIpy9aJDGqTTRRlA/D2S+6o2Lakvbwn2pN4Pi08/FQtHP
xWOo+2VyPjhbQDbr6mbXzn4cIPiClJwU6CgH+ehSb0fOVd0qMd4af57ljYWioUkJqeoaXWWCD+05
Sjbs9/p2+uf7hRecl9ipZinV6JKw9ZQLedqiuDzeTqsi4MaiuByoLGqyl1PQbD9NqAodXMBxtOLc
hwdTOT8WsbpKNyKEVSq1akhrCn3dtPoIqu1UXv/d+MIqBZUWG0HPFJz2aHUnzsP+8WeICItidWfm
8V0ukVIXlH/2jewq/ftalo41uMyPJQiBgR+nbWY1cmxATcjxCUpoDINscxAprlOf++zZjt6p/rtE
vzjeWfU2ZK1pA1hI7j3w4kC+FGSlYT9C3u2rbqvLdBGczSo6PZ7N2tm+lSDoG+yezqMAWHV7yhY+
RpcBDrsNlcwfeeNq/lgwC8BQgBqBsb67knpwgiYz1xVXTk8knrP4OfKfH89ibZ3AxJVnBDb6MkWP
3vI8fZiMYHJzVTqkcXYAXOUnJLCdfnAN0Ux+d21LRTCR3XVBNTgETXT4vn98nnczNgM3KqHU5b6l
LYUHU1OMLsW8nkYh80+c69vxhZ3UJOMUlQ5uh+Y/NTKFxBv7aEUDQCrKMEfwmKAkUFifKKmn1lDa
zu2ri5Qegmnj+1c2EaAVMhcDKZkZP3G5PrI20nmul4MbpicogGv9qmjuYxVsiRCOQlWFFHC1iIC/
MwTKRCFJt3Get0QI1o9ye8jeJkRo0mUM3w/1QSk2RKwpYi6EIUKO4bjLQQfplI8OUlz9KZIpy9p/
DvAt/ze8mH0OVCsrZI3h+6+2/rGJ91+ii+EFn083m3TwWoY3mnMkvc+sY9Zv2IoVi7cQoQo7Kfc7
WfbQgf+1ag5TTh6BsqqfOA63y6QthUxwWFJLXw1ua1HpC7979PfjzbqhZhFrKFSCurPm86APv0t/
Jtl/fmJ4S8F2EyCYGdWX3x/AcmzX+dC7hKGTtj5ElJf9OwnzBG/cMVUHR6LOkBAWR/VFi88/M/x8
RYNyMz+1lsOnowpSXVD3bjGVRzlMj1vv0fmoCrfa3BnwfwIsweCVdtLZOg0zrm19TKCn0boTGAhU
2B1ye4P6bEXX+HrAvcM2MvOUCociJFDkDLJSuJl6GL/nG2Zva3RBEUY1ANYzMHrRHlv81p+wGIuv
n23ijaKlmoLUqWT8cjo2KdWwGxtpxaZCVQRlD1YJbYs+khekXdMpHuyC9m9h+UEFzzP+c/dmQgQY
xWTTYCwQKcASIrCw/CaFm3yQJqpf9tvUxfCCfmUr0kJK1AtXHg9d92vXbr1011TMESDGz30w0ywt
VdD2sqJLkpa7o/7RqT97VMI/XqCVw0CLDukK4tPgDYvNgXQLaJ2RqJUb5vn7IYwuTVQfYqM4+LV9
VostKLgVEw6IIUfPAheC8yBcozy06LAKhsrt7CudCUdYOE6t7Fr7KipmxxUkHTy+GYBsBnVbLlsS
SoVfwGDthv/x6Tv7S9vSy8qykVykrX5GeyL1J+gl7W2goMu0dOMKbIvw0kK9XD3V+cEyvz1W0Moh
mZHzAeEGeZD2TcFaAVhiDb3nl64xuDYReO/QGk+PRaxsMnp/8P+IjdKmJ6Kq0qxpxtSMF65OK4H9
tNnFtDG+CKkaNipHhC5xN7F/0bVTPfz9+PtXNtXt9zvCKQw6sIdNX4eptJnf76p9iuMPabfh4GxJ
Ee4lP+jy3g81pJAIDV509eQ1R28L521rrebfb2wuEaHyv3MpAiAbCMJvWKytWQgnI5TMWs81ZjHV
78LuLJXvfOkwbW3arVkIx8PzvEYuZaTQV5HS4lCcHmt89fj9s2PFPq+qLiazSxk/hrBL/qBK11C+
RBHcrRtH4/FyEd0X1EHBjRdlXIF5eg6yY1N/iH9rtt4W66tF6APwU4ASxeIIJTCdsi+dwvWqC1j6
mznC9dX63/imMIks0HrTqDx0rn+dgvfgcGbBc+6/b7ZolVZtFdP4/xMR3R3H8qq27czC7dRTDC5u
eKA997Hm1xXyj4h5rjfnw6r9LoGSrnBr5Ql6Rdn5knnneCe594/7gxZSYpkUg0O5LOxfkOCBYaI2
2tWpIApfo7Y9buzg2WwLTihRlX8kCPOwPUONUh+baFQvTvus08NUvMXSpQzOvvJ+3KpvXt1iN+KE
+hGtq5zWtHoOjHkYi0O3pfmt8YVbqkgA0Q9Jpbtl/PStGTdO4cZiiV4cwbRYHhUWK1BOunmoSN7/
DX+xlX/wjz8TubvVjCbcJokVdiR+mYpBY80A7XXw+ngLr56Sf3ShCRdJmdBXZbZjQYvahU5YQ/40
dC+PRWyoQ8wlxRCABlHLguXVeLh20bDhNa6Pr2vQRFHljc1ankJjyB2Y2+dbpHoeo8+0uf7M9/8z
vnBLdUpat1nO+KNxMcKXdAsFb10F/4wvnD7L4dFnx/P3++fIAA7q4NsbS7QuAgQv+pBnZFBhiTJL
CXoLuE639n8186Nkvo/jy+NV2hIhWKmRtkJT/uEaOgdgd/qU+raNWawpGrxRY4Y1pXhPxPIYrDQv
2mjgMMAgOzzJ1kbJ65o5vx1fW26kEviQIbS7wjWNy9wWG19Umjyrb48XalanaGxvpQi6gJUuiJUW
66dK38rxKUrJhNEUeZq2iKBnM/pIkKARy2qNNG8QBOZ2EB+9+B0tFupw6uXP9haA29bSCXtYGXwC
kl1duBRsjCEpn+dp+CUefuIldbt0wsWRtXKtjQkboAYNC1DEkRfOT1zp1Ej9qGUhhy8+D3IaIAdl
NrjVi/8sUyNFv8hGb9f6Nv5HhGDTpWycVAhzC9dOn5Tmo63/hL26nYKwjaehGdooYHzL1aaD8tvj
7bv19cL2bcmFE2/jwkhzYObP2ZY1X7Mjt18v7FojMNsI/P3C9fPPafxVDq/SFoD+1hSEzRqCPZlV
I9toGC++duzdf7dCgvtByzjYVD5bqAWKo6GyqNoQsH7Y/m8DEZxf2im/KFrNn+9sVXkddBiuL/RQ
K9HXfzMNUm5LKR73xZSnSAG2xNKetZ38uj/c2n8UDbLkcnzFDAGlKXAL1JL06guMJj/x/Zo2k9TP
EB/inTfZTd90AyYJAAg6qoFVfDz+qhbmjmRqa2d8mXkj3zj/VJOByjRiXpX0GFWHxHwCoxY4osdS
Vo8DhgiuZtJ6BN6WUkClTUJv4jjIAAMph8n7Vu2s2vyvIm5ECIpOrc5LiOFzT/w1pYfm78cTWD1s
N6MLavZm1vthJB7S+NcS8I+Ns7A1vLZcn0qq9FLNcJ4k6ynT6Fjf8DlWtXzz+YK58xpNrUKLw5yZ
T/Yl/+1V23pwb2lY2Ed+0aWlOQekjOQ4Rh+J4+RbBmN9keC7gAwQCDTxySKPDeFog0kQk4r7Y7z1
Dl6dgjGHBGcyXsLnSyVofVMmdVfgIXtUT1/M+lfAMvZvI3idiJ5TODf3bixFZJHXZEbXp8RqlWcH
Kg693tioa5O4lSBs1Nyb0sFpu9SdtP/4+Ue9fNHkLYqBO0VQGEiEFpRKgyp2KIuXs4BbqzQkcFC/
NLF8LL7ZWb3XKAkC5u18Y5TUFKQQKcqLL2rkHWKgYOTsMvSgwu4+dxQe0tELjS9ooYSCBZXD42J1
edDnX7QpewG4LG7lDW98Za3AtCOlgC9G1kRsZbEl2w8iLyi+ZBJwZPRsbpnWu6NNg5lJ9w9luLQ6
mmKPfRN3TU7FR/7F4AKVXw8nJfy6c9MigQM3N+NQzcDbdKkNCcAdyfGc6EtgvIynPH/ZO7zJtUOk
fC5TohZU8GNqE2gO06/zLyNtZTTT++HGbrpXAeRVlNpzi9okF8SEz9CHRVMVVvElNQ8wdZVbObd7
DYCdCSI3BQY250FEMJSCLKLZomm/QIsrFxezeoajyK52zwJa0jkmz6mTHVmMOBqYpqnySmCvqsY4
OWelqvXTXk0sRQiKtuVA6hVK6t6M4JoO7haO1r0elsMLpsmT4rFswGZ5Kz5EenpI4i3c9xUBkJQ5
MOMQYgSxSLRLGSwhQ1Pab0pLb/Fnv9bPuxdoIUCwSxAStx1UbPZbPQAiBVrXsNEgdL+VOGE3MxDO
QqVRjGjGzGDI6xMBrUNyiGnHxYXdrerZWlBhNWPuwAQqqHoc+nykpSv9oj6VwXDS5d0lUDYhXjKF
+JSApHKjLo2GNqryVPVO/IVyioP93IGa9FgXdxfdDwF4k7wcgGcQeelMw/NirZXiL0byiTxxpPwe
tu5jEffamPGduepMc87iiYYvq5U8je0u/pKNzckwjrl+bAAYcbZ6cO737VKOcDAixUtGx0eOB4JR
8UcYORtrtSVAUIYNx2dRA2D3pRi88zjoRyXcGw2gSQBiEKwTRHpcQ8LJiP1SG5XO7N+oxG3z8mRP
W7W4d/pGAjDibJfZyNKts9xQqe3kg530w5venhr/BBpYXz091vfdMi1FiDgLeANRZkaIUC6a8cnZ
Kue6207C8MKZixrP8kE+G9485V37H+CTDnbxLt/K461OAtvHnS2DuiKWAyRGDNjiiJTwnSQnh556
pcertDaN2VXi1YsJuSsEGEBcqUNt6t7G18586bwv3vitDXbvJ5VKKxwb2vzInovR9nJSKjkoR9U1
vsFtKRsb2DT3i7Qcfv79xsGcekXvk4LhQcA7V/JT0JS79xISqGXQZEquKL0WLDl1DGWbA8LmhvWh
s8CBO+3VAvU3qADrRNDhDmSAsj3PL3BL3DE9N+Vz8r4un2n3eixkZZkIIs6Uc5TKkEgVJ9FMWeZk
muHmYXCs1Neh/PxYwP1e4ut1legDLhr1SkIodKqsaii9wHTr4LXvpkP+e0W8vTDeHotZmQcXxNwI
pFOprvzAOL1Rt6FNlpUnkuF2zkWVjtrGLLaGF2YRq07Jc4Xha/nVkBuu7L1BICAEaEWfc2i0Sd2R
7FSlE1ay5xmuWeWH71acbhzpe9tK9R5RmZlwGK5XUc+xA2Rl1iamGw9fqtCj8k05Odb+Iw3N6rxr
4UmcNbE8c046xYWUD6YLZPPBAXPX/75byzTs4oUT6JhxF2Y13Wh5VDPQA/vScnXl0gYnfat/aUXN
PB9YfZkWbqrHhBsoU+VeC3oAllPy47zuz9F57wRohAPKg+wWQu7IdszWKZOBLgtX804gapbJbqu3
GP/ufvOweIBPOq6svG/+BjD08effH2bNmcOI8zlWYV4T1j9z+tpqTMVz+zQ8QOv00Rnqj1b3u6Xv
3q5LQcJO0is76EwVQZF/zt9Jw3kLPWptJrDXaapqgt1xV18/0Djb+WXiv+lOdoRFwNS/+CB91vJu
+0qVIDLwnCgTvENwaahLUiK98N8m/Zh57wN9w4G937Hz+DObLbyaIIcLC5UUg1rWbeO/8aaOu+do
q3r8fnySiTj4kK9yHvDFlyfOSSNHyhzFdpsTqblmS8+rw9szrMRcTwkl73L4xg+LslNDx/Uz+2I2
zmXDIs3/v0gt8izh6vzf+PM2uDEYJsxjdQbXhjtOdAGfvPYXeb/lXooQblBjTFJNiREB153UHAp1
b/CEKQAtQmyJ4nTg6dTlFIYwTqphjCXXrq+EH5ws3DhrKzogTEm3Ca3YM0+D4LR6Vmc5hWR4rv01
oldTDna3aFCDq+AAUE08M4yL8asZrs8yrMZz63e57oCqt5MdGPq3pYB5hjdartKhrCuv9lwlip/8
1nqXdxcjPVXqyVSbZ0+zN8zg2orp1OICp0CHPIXGS3ntUGZVmCIvSl61/IO5ESJYHd7h0BE006y7
3iv4jUKCo4VHf+tvmXOhpuonNA4lzIxXo8ABImq8D5W6NO3Mc6uOMPWlVHc7MzqN0jI5pxlM6O4h
F+rt2Jq1Y7gaHDrKEYKGx9fQ2gLZNJcS1wBqFyat5foPQZX3LRAiblWf5L/krSKU1eHNGcBFJ85+
F67siqa1yj42XaVrjnV+6RNrYwIrZgl7R//eHMgycciWEygKJSyoT2aBpulUFiU9M2e4k35ilW6E
CIZJl9NE7zuE6KYD7cZrGu7t0+DY3c5CcIqLKLNj30dAO8JkAnrt/tf6UoDgjsl1XkbhvEyUlJ+c
XywApncvEYXoKoeMuDRvaeH6kWH50APP0lwtn14gwD5PxcbDYUXTCwmCplW9a70ZHsH1pG9jDSf7
88ZWWtmstMrqPB4gPKTnVNCyWoe0KMie6RbBB/2T3u23RQZvdPpxKXEnOiOkdVOz9oZOzUy3j77a
nyTt234FkJZReSDOSTnREgW5kmd9i4YJtGq/h+Ofj4efV1e4/i1IW3mbW/isdzePrzlpMhWS5Jq/
m0Z3VBKoO2Ejzp2t0P2Kmm02EC6eAyIgEdHlgZ7USpbKeHLc3v9WmsZZL4rnxN/t6+kLIcJF7Wvy
FPmzkMz4lF+SLUDNlcWaQeZ4QMCQjbc677SbWzSqJMcopsRznfIEWYL092g9hVt5v3k7Chqhk4U2
kxkTyQQaaSkELPZ4ClvPcWfEG8v50zSvXvKifY2U3bleIBPZUlSGwzulAfC3lCSbMBxhevGbOpg6
cC2VSruktfr0eIvdnz/Dgi6EXikagXBuBBNCa2hQ6d7YvAVmfbj2EDbtH1/nisPHtskxik9S8MKN
Ke/S5i3TvqdPRvHX/uHpwZ4DiaZD7FWw4W3uW8OQ2fWbM3yGzEDJ/+X4ggn3iinXqprxfftofdkN
8uOYdNrP687347oK1rV3pmEaPMf/MsovlXGpd19wdF6z9DyAoDrHg11uISf1SCpaYfXWPVtmCuvB
eN67+j+cMHwxHdq0+7yrOnrEstLyzVKhSD/L3u5wwHJ8wVFqZN/0dLj/qJGPf0kPYVZuCLi3GaTX
CdgDd8fy4CstVygAukPOuqR+q/vfYl07jhLUNWQf0nIrGnp/zpBERbClUFFLClawTk5VBb1RNJyz
7ql0DuVWi8/W+MI5DutOCqFtaN7grx+sQ/h9r6aXny/s1MGwWyvp6+ZNavyj8ftobJUjrnw/GfYZ
4wxcu5m0eqkJs6+L0rPl5i3NgkP1osClsXsGWDiePWRe2apiYUuewbs3jXXyFqW/Nues+2338BbH
wJljhyhYE9Z/Mu3RTIsieoOZp6YZfsNMz/++vHcA47sZXlj/0JdwD3KGh67p9/Ila//l5wu3TZLW
mif1jK9SsP5HYQeXx8uz9v2Gg4NhznAfhHyW6h1HRZ0mKY7ekuCsj0+Kdx62qBxWdpCtEQfg9uel
rovtn3qXJ8DhBdGb3EM4E7xU3dvjOdwLgO+UyCeRQ3Ku+KrLOfS1R/WgZGRvXfzqHfRmt6u9HH4W
f+O/jGEcUZbF8LCwXIwBWFkFGFGYiP/dLISNygGsc+Jw2Vt5gPhn2iKvmzficqMuZyFs1MmLe5xu
hk/08WDoX6Xz2P4KlfDu00ywxwZcDmeVRlyxg5m8PqXXYTK8VTkElAkMQHvRzADkINBNFR/xkfsc
Yp6YltGqQ/tmHvX2NVHd3VoA74M8AGhs+Nziy62WwN/rUrkH8/1DnjrHwM/263l2t8nuwW1BLkM4
0WEWVONYO+NbGL7znwJnd4wEmIab4QXHK4gGP/A7hlfNb236Zp73rQ/JBZXKBmpJwFjG4xZcFz3h
sZCW2vRWKi+fE+V57+iMDJLnjzQMSVDhJdLa1gTmaNhfg19z++yXGxV14hngil8MLxi7gFqrCNKA
/qqNQNM0v6r6Sckvwd7IqihGsEexHFSKbyCm048F5C1bROyivRPHFwwSrqvv1CHjZw7ZkvF9nWz4
p+KlgAAKV9id1OCswNArXhzI3dB3V6V8U5yTLXMMXndr+laEmFDytUCKK8JIV0U9VOVxJ9W6+mMG
WCI4lkHqJK20tNmRo7VlrKXdtZWf7OyDsze/MI9Puosg55xPoqZhOX4rVUrehEF3JZJEt1d02L88
JPJ+1H2CQolnuhxfhXfR1kAzuEYgV4dODLfh4/WfrcztdcAECAPz7ONqhMxPFRaoCbsamPShvhrF
i+RRJguZ7Qu3QSy9PRa0sllhg55b1nC/7tF5KYtJONHweobmwfNPysblvDW8cBZgCQKlqWD4Pvkm
9b/reyvHf6zTzecLt3I8hl3W94wvy78p1TW6Pl6dlZNGkQoRNiKNRJN0wVqnWqoRSU3ba1helO47
1F05lIKPZaxYvYUMYS/lBijr0Fe3VyU4ebBeJ2enhLB4wxFeUQSILmxZk4JZcmPCiYiiZnBGlSVS
Xy3lvBv9Bj2Aq27PdcSkxSBLXR6IKWwMc6jU6tpcJO/NKTb0sPb19tw6S9ifVg/RRw1UJS31uqyu
SXc0kpPRHx/rYG18wvKYUywGbpFw6ad9Z8llF9dXPXwfPbfpy78bXthGXlQbuVYz/Gi8Gem3ciPb
ufL1c2PAHF4jq4PdWy7+mIZSE0pyfa20kx2dfWvjtb8xvhjlLGspCwOP8fv4pHuHfsOYrhwAsiHk
mil3B/FYDAZr9pCEaSFl13h4buMXv4A05nUsNpyLlUnMOZcZuoe3iCWW6092Vvg9LCHXIvyg2Jd4
qwZ6xVQsxhd0XHYS/nDO+FH5qjq/lNFHO95YqK0pCHrWSljqtRARMlz1n8zq9HiX3t85oE5zm9EJ
gMm74zWBz1ANGlMbrqF+UPXfCJ3K6tkP/py+P5ZzPw3kcLVhJzR4l+/utilMYTge+msePYfnuNrt
pNJEDq4uZftAWOEgLU9DrZYhBH71dB3a/wTP1d5aJFAuqI1UMHFUYLCXBFMxdEYXy77TXWvQDrRv
2e68/H8F0H9D2h8v/s5Sdx21uEbSX/v6u2p938mrh+tF/Q7PJ/wWUNZ4iyyXpwJpNS2lER/e947x
E934G7b0/iAggNXnGQh3EUmYpYDeimHctcrhasTGwa+utux66d66Z2YB+O2cYgMcC4snJF4SiiQj
qwyNawMOGtD7zcYz9t4mAR4146NzEGawT8H/mlo4sCUjNa/Gh1r+ahfJOXbys6F8e3wUfuBILv08
5MCKQBAVL4O7Z7lYk6d7TVCG1rUKrspfNFxL+qX6Tzd+p6Ho2c83Hg4rJw9pc7cSicP7pEKfBbw+
R6S1Aa3p1xzGysfzWRHAZAjME5C0iGsLup98x87lIWuuiWIefoH44afGJ1xFNEyZM3vL5epAGamC
oGmu1LQc1TMYOhubdzYOgj7mnDARN5W2AIowlgKGXLZCarmbqwkPcxl+asJPdf7e/gJLRLyF9bq6
WDeyhD2WpVLgtB6ypJw3VjjTWv/EchE4BCyQQhxSSfMuvwmNDVWS4vJVPIP+aMwn33rar23cScyJ
Q90kbSfL4f2+CSQ/imfP9dBaZ7Pe7dfwiLsZX1igXAkmo/Wi9ppN76FfTayNJPePLJeobUqQiG/j
GdyTXxmd1E9gIbdXByzcTD/L0XP9OtJV2cjfzOToJC9Z8q74syyPxXjsvVOUutX0Cy4oRdOPl1KZ
D/qjTxFUleeO06qS1l5HqziU0sdO+n0Mf4+kj3EyY30YzXUKPqnh22OxK7aanU4PDJUQ+F+WcFf6
WqFVaRxwXn+tfyf9QZLisYC1PU5+kZcHjQvzXl9ukX6IslItpuoK441UPEl7Kzm4B6Auw7Mi3IXv
IhYS1ooXpsFoNVcv9w6DdQqqvWVyswRSjVRoc9FQ0T4v4c0ZSqiZ8jvVbq+xNTz/JpnDfncFZ2jm
paIolZeNsEJKP1T6lA/dNf6PFFzkrcT7igJmN4V3H7Ucc2XZ8vOrofE6reBhFn5V/pz+2KvdOcEO
gBmWmJImsQglTik9n7wuvlrxpfaf/a3r5H57LsYX+TeGdDR9Y6zj62gfq/xlUJ+srbj7/foggiat
uc6SZLL4+PC1wVLSaoyv3ffIvjjKhglbncHN8IKJrOl7cpKpZ4WUQ5cderrA9qJr0p1Kqw6qJWJE
2lXMoOlqp6uRXjKD4uR7J1BVPe859g5Ft/sZuBQkmKhWNcpMLxCkK6928Uv9sn8zwdpDPTANyQSx
BZdu6KuuVJvkx2Zq48sWmOp8jpYGlq83NR4dlGwQAhHOWdU3VOUZVXyVtGNiPEkftT/Azsm28HnW
FI41xb8GVZpUheABmaFeFoluRddxOFnOSYW3s7s8XqjVmfwjQsQmj3IlVTvTjK5+dkbbufpqh8fO
Oyebtm/W6N2a3UgSvNPIG70evMXo6iiHJrok3WUE2arduIbXjuDNkv3g6L6xsFVRl3bW2dGVttu+
P8C59Xi9VmcBFgC91YScYRhbmsBYtntJNoP46k1HTTnUwyFLX4z8+ljK2izo2ZqRemWDAiTB0OpK
3GqjUWRXS6MJ89LtzyqwP2d8NM4GZbZiV2yY6LFtRjz+Ve9cWRd7i+tv5fvnEgKLS1Sj7FwMyatp
TV4kqtOrGvz1hxH9uXt1FqPP0m90HE5VRcVOlV4D9XNsXfenvfjmm48XFl8biIBVuDJXZ/rmnM3k
y+OvXznU9O7QPQWKMXF/EYW+B2DFH5s6uhotVvxNMt72VjRhxBcShAlMVA6odTlL0M+pfu6/PZ7A
mnLZO6pBSoG6HTEFH41xagxTEF2r6OIdCOs8Hv5+feYWM16wczkWMWDhhJl1nZmZj9HTquegeJny
9/JW8+uKg4wMahTwwKjQBmRvuYO4fFoaz7FFza9RC2vgKSufhuZiX3rrWH+DcV7dH5hfShTubm3o
p6YfkNjNHSSnYny2oCvcQk+9V41OLps82A9UZkoWl/OS9Cpvg1BKuJeCg+J99oLTY+WsCoCmWKOj
AGI5ERBg8nrH1oHfvkrFO8+RTnbWPj2WcH8hMQXKjdlZxG8hv1xOYbBGFVYaM7m2zSnRk6MdfSia
d1MUHp1w/2ToZyTAMKfHKH0WRDn+NCaN1PvX/GOlnQtr42pdWSvKbKANJDhCHEP0lqWojMaik4Nr
Vr/kxyLe7eLwkKDxjMzk3Pck3hGZPoWKDMD+tez/SOga2jCyK8dwMfx8Ed4YWbCgiqAuGD4Oj17k
HCOzP5lbD4r729SmcY76f4MYDKGkeTPcCCFT1nl23eWurJ/yrDiNWXAyoudG3e0VLOUIT1N9iItU
apFjVW5fHMb+++NNe69q3nTke2AL0ojwiS9Tx0wTAt5x6DZ/meb7qdlwB1aWiY1KFIytOpeoChu1
jaxe7kjhEuS2fzPl8RJ9loLqydTK3x7P417pPMFwN+gEZMcCurfUh1/G9himrXetpc9Ze/Gni7nf
NeCBQZehRTCap6o4FzXXHKhaJd/1h3PxZ75V9rGiicXwgp3VM73MVYfhpfKb/WfRbAQ9760T1dmE
O21aGQhBiKnJrKoztVLrxAXnSNMApP/VSVwzPHn7jQel2jzg5+QDZ0MX5mGQ5bN6o0ndAmYow5QO
1l7uQHoxaMbAD8GcE7QyhAPe6VpotrqduZ/oeT8MoCo93ksrmliML5ztwul0KSm8zNWns94/Z/2G
KrbGF840WdCewn2+Xx2e4+Fib7ghK8OTucIL0agNo2pScBGA/cyqVCkSV3IO+V/mt92LsxhdONGx
Xtt5amaJS6UqQLW1vvtyoBeG3oi5NUwlzS0sflf2rLwTJu5E1VB0GrcqqVcMxWJ8YfE1xWvixAgS
19LPVXeZpuMm5fSWCMEPHCapbyAwTlwVnsDgFNpPyl7IL1r0gayY/T8QMmbDtzR3bRskmlqUrFL1
apYvZX/Zq+Xl+PMUb643wxj8fBzyxPWmZ5DjNmPm90u0HF84wrkflVPrsEf99FRop875mOzFy2SJ
MA7z5UNTDxX6wkbKPKPXRqparjx2CR3nW0SH98eM8XlL088DxhSOzHKJrMDPUz/1zatafSyeza3q
tvubE1+YYCjhUPovOMnL4ZMyaQel9cZrcgr+LIJLlx1H57Rby8SCuBGIXnJtipmLlOZqpzY6+RoX
n4fhrDm7DSl1bTfjC5dyCSSnmkiMH2jXovmsahvj360RdZ50tqlkcyneUsSKj0Dp4MIN1PYqQ9GY
6wejCg6y9dXvvj9ep1U5hO2pbgaLy9SF01Zp7SDZMrVJITVJdXdKy1OhF1vVdHdnglnQ9qzO/gVN
maJb7A2tVaZRTog9eyKIGVgnbYtS9m7PIgK8G+IyMyYD/ejLTRV1dmLavU6iw3tKm+evj5dpZXSK
kkAhBG+NyhIRbNKuaWCQxnS8ju+Ikfnl+V8NL8KjSl3X1cnE8L39QXlqo7238lwt+c/XiznoKPM0
s+oYvpEu/tnQLz/z9XMudW4KRw/LpU+SgiSnqY7X7oOSP3f+xrW5snnmatj/DS9cy4lqep1nMfwY
n20ok6Jfwi0k5RX18tKZG9txr+djvZyBKYVjGOWlfA1r75C+G52t7N/KHBBAVyQnDbYWMTzT5INa
9GMgXzPDO/iSdhhSqHr6rafb2jyQgoMxv22JgS/nYTi8pzhr8jU1T8Vwsrey82vTuB1/ln9zdw6d
7BTBwPi1/CkNP2f5ZQo3smWrIsjMk2zWsElitkxVC7+UY28iVnwO+xdfO5TpRppjVQTNybQ60Wdg
iw/DwMgCXSmn6RpmT6p/7OLncAtXdE0RQKzN7VQWVlzE1Ks8E5r32JyuSnUyv09bOG4rw5NN1EhX
UulJTFo4EmEO0V4oVRR4lMcpOZl7W8LIlC/GFx465WA3KLq2rnF6hukX3hd943671wHZE8QQYWC3
Agu43EnVlOhN0YX6VdODQ+Zd9PDsmX/ttUtLGeJu7duyqsjXXJXw5HwMyt1mj+HnBzMPNjpUxRZJ
m9R6ng+WdjUH6V19zMt4I7V4r2UEEAHD0aAxj6fJco0kPa+yxjf1K2RuB1u9ttFPzIC0KIUR5HaJ
HguGu87lvpHbXrlq5dsgfe6eHq//mo6B/qEjjFDYjBCz/P6pbm3Ndxg+jD6X02FMIUp/fSxibYnm
WifqtzB41LkvRSTmEKVRX6kUTD7L4/vp897hKUIjdY+pmLF7xdCLZU62WRMveZWj6niIN4GBTT5v
kX4Di+R2fGGHFkoXRnXE+GP5n16zzrranMfkxW66jeN2v05LQeI6lZ6mFz2CNFi/O9Csw+mwf6kw
dDYda3MiRXTxYqfvdS/0jNfSAiKuaQ7yzwggxTdD24CVLWLzSNIwTjFtgK9OFRzlgwT2ye4ZMOoM
2gLNAcUUgklylCgwlM6UX0ufK/rgKBun7f444P/ejC8oO/CbwSwHxpfao+ac9PgYfns8g5XttJAg
aNkKYyf0GyTAXa5AItsd/L+irYKHla3E1YOfrfIyUWkWWx65jqtNtttefrWsT0nwSf6JVZqTDebc
KEYUXVglJEamX4bKq2U/++qpmP4faVfaIyeybH8REsnOV4paerEburptj78gj8dmT5Zk//XvZF/d
N0WCCuE7PTO21FIGuURkZMSJE479dn+V1vbhVoKwSiAf1tB0OiJ+Y8aOTS8sQObnx30Za4t0K4Pv
1I2jBOrNieYTZKSaY45uvgWcW50Drk8gSxEpXFjucIQbBuph4k/aDy17tgFl6zYcsdUpoGCCexi4
30QCiTzsC7uLKPHLrHO6i6Xtd2KQ574RIIQBFCqnet4w4vf61/bUsA2A7+r3427Q4WDg68UgxthP
ca2XNvG76GiFbh79gblARvS/44sA5ZBO1RikBvFjck7ih2q/L4/lQZxQxQUBqLj45MQjIQu7AA12
OuPdat7e7x/QNVMB0h/OAYhYMxDD8wPayHRSo0qV/VF38haEyQ7Ytrqt4vxVKQTxcgWRBd42Q5CC
iLmRpZPsN+OJ9l7Zu0V12exfsrbT4BYA1N1ADmCBGbbSNjb6UZb9mh3Tx0Q63l8qvhTCJc2rqYHh
QwoUj0NBl9O0s5lkJ7Ifo7VmcZJ/l8N5VE86eQu3YpMrao2wHsQgpgefWGQtN8o+qoM8kv0uPBuJ
q0eH3f3kOaHHrQi+mDeWKaNS3ysjZhOkV4amt1ucgCtbzvkwYZhM/KGKdB4SrcBAZKuTb5mlIxWN
g86UA3lO441dWVuqWzn897N59DSxU23yJe0YsYOdn4st2nLun4objwJTUJIgGI1HteAQDPByikaz
Jz8kD+PwiHKc7ku/RWe9Og/kouFe8pfQ4jFaN0ZkdvLkj+Rc1+eansv9oTFerwcma9Tso2hDfGvJ
didZGkjefeOQZOkBYNT93iVqcQD/BV0Snipi8V7AwrKD/zf6U3OA85e69xVw5UgBr/RBPWxxDRT2
oQ2UFFeFrPrMODXWT7OMEBM4bTFBr+w2ot5oTwSCQyS9RfhghyDTVKVE9ZPsOW9qtx5jIMl+08I+
9OHGy25tRgiU4XmHt9eKba8VLcqyQfOthB01/RGd0kHMle3uTgBlR43G/8sR44qMcwajT7fm99Zn
M66cdnfBmiBAcAZLqcErVYUAOX0EZiNLNrZ+RTtwqAgOFS/OhUs41/JcD9QCnU10v2ieK+VS0WfS
7ORr+FgjROY+Hi68U85cRJ+G0dTIpe7HGjsSq3eHP3B0MIl/JQgXSB5bTWwYhe5nydtwHLYYM1bu
J+QigHUAuJzDa4XhYzJFMS2J5hvodBE8afGjbZyS9AmsAZsP1tX9uJElPOlHNmgdMlKaT1vFyZSD
Vbqt+QdPydmEhE1v23pM2IeQ5vBL3h/rhZEFsRUqWuCVgEpjvt/mWA6SXZaaL1WXMrlc7tuqFV8E
NXHIdgAoBeovMSCRqkaW5ySEQmSO9CPfQrqurf/t8MJe06I1xriKNb/T0FHr0NTPlraRLOBut3Dr
zWYgbLEV5kHf5ZhBSM8IIBfUjdQLlY4AbhTOYOz3oqHYgP1hI/iPYNsLm/VlOqSaP3CaumPcblja
1f0A/SSHZCEzIb5Wi3QA1lCfNF+PzmXm2FsMxWsbAuQxThTY8ZHjEqwHGklUVlaWiq/2p5ae1MpJ
t6jf1y6LWxHCnmdR32fIsSh+hLqkyR2UxyI6pLsryWDJ4XJyiCfgTAtq3z4IJaMgoeLr+SH62m3d
4Wv7AA9aVZG6tlCJJKxTP0kF0VSm4MH6bJaf9S3a97XbG14zngBAeiGwLIzf6LqR5C0+v9X/iqz3
LD8FKKvq3lX7230FX9sNXgnDPR1udYUnTaUgFj51EuIT9UNsH8vpQWMPZIvMYU0Jb6UIakEos5K8
wHRi+zANp/AJ3N09WDsDR/0dBH9wyXJICqKoeBAuysLDCgmrUcqw9fWx/ocml02A/tru8yQzmjHh
VWCLZPO5nk2FzQ9Xp7/GaM681YdudVMATPygjIISCjYr70a17BDnxgzc8JMkH+pPwxboYk3TOU3I
f2UIt5IJykgJRKr8Pf49Gk4NubTd7/tna3WZgHtBQIf/GMKuJ20V56oeEF+RPDN5RLuTveOj4RaC
5XCm4UqBBGB+9QVM7lCVr8ORLjKn/tHLW1q4nABAuyD6g8EF9AKtw+YCJlnBe1+CDz08TaXh0GY3
UJGXQKHKh0PQOcJWiBkFZBxqKdVhzhP5aA3pIZo2rr+lIQGlAECEAEPCM1xwF4QB+MHTNtf8qnGn
9C+UniPbLIffVdXdvxk89aKgnAS1gaJFZPUYoTVMo/nBp8F4DOjDnwyP6CCKM4GNFKPZQ6OwTk9w
8cnpUweGUHb9g/HhMwOlxXsbi0DqmoI2R4qRUWDjIevOjeLfH3+pblgXPL05+RLHWgpuWmRmg5XY
kY58Al6tF5AXpVvO1Mpp5UQh/GWJmoZFHyZAbMpQ1yTZPwWafC7ivQzCeNpxLxC9F0DEjjyhoM7g
XK6lgsJiaGw8fm6r4Xh/iVa+n5PwwSChuRD6iApXEdFoUsR9qvqS9Vfnt9X+HYb7YmIXAEqFSyjo
GmAEOW+NqvqgDy77L9r+ODziEf+Ov3ichhk1jdpS/T76PRbPyVA49nDev0QwSJzDFqhagM7mBqnW
wWujk171Uxyg+DvTtvzX5TFFqACxFThPUAKc1bkAuRnALVsmnS9lpxylerEThxuGYk0EOG1wa4Kp
Ql1EV5jepKhvlRq/mi6R6WfpRd3iQ14VYaLXDGiRURIjouVYG6PNt6Y1PskOGlpKEke3NmaxvKJh
4z5qiAG7WEJs6ihVhqAyez8cvqN6bkgey+lg7U8SgpWCc3ZzwgILUJX5dihjoUfyaPS+ja4FURk7
0e6sAgRwklwDHj88TUHn7FxNkNQOB7/8lgTv2hZkYen3zYcXzis6rStWV2B4uQTWP3LNEGA5xekN
xWlqJ7c7V5Y20DDLjeHxfxgQnqdfWhG1jmJiSGHhow+x3SuOlhzjUD2Ue1sRwyfHXYTiGM6XjJeA
sDVAJtG20wj1C8cArt3exLYvb24MDtcfRfZom7BgPgVakg7JNFI/QpX30fhtj45CjludxJaqwqV8
ZN3QN2HR6AtZmWiKO0hJgch01Cpytt57fCHmD/CZBLEOrki7TAe1PfVBYgUGomSLvmd1fFCgALYC
lBWoD+Y6EjGVtSXykz6qBfODGu6+uGGl0HMaHEo8uiL6NQOaqqh6lFJf6q9m4pv0uAlDW5sBv7M/
CPt4weB8Bhr6k+QtaLL8YqLOwxhtOQZre8z7S6HVHQrFiBhRQ+fyxGJjyPwoO1CzvjRkvFT7wTcw
6jdChDfL1KYtiwcIobIrVU7wuvfmQ/sCcPYhcYHdgBs1XyM2qm0XNHnt6048HDXJ/YPhOVsGklRw
xsVdjmxQSgd0LBHnCoEb/lr89Qfj83pfeK7IKoj8nrUUJENSY/yg/JKf5eR9//B4CyGXAGAqciLC
S2gsyiqh6LDmx607vtHe2T08oqDwzWCG0MdARD5pRkDQhU5pfPn7wB4HuhuWxCsx/x1e+PqpwnpF
MYZvDTfyJnm304Th4ZoBzAuCrMUrDgXwSWOCqcEPv2vtXyqY/++vzop6gXwJ2ShAwQHXFvc2KS2p
isas9WWpdmQ8QrPCNbciKCs2AkIA40GcBlEnEQ9uxrKEgpu89XO9PKTHYLPhycq9+cE+C4QbGkai
smeuYEUBXppWDxp/NJ6G8jEenkbeR29Dz9bWChgJuGagArYQxJxLsRuQ0yQS1mqcciekv5jyS5G2
CEbW1upGiCV4HR3iGoXRYa2Y/q06tHRDl1fmwCGw/B0B9DM4aOdzGJDCqVuZMF8KzolyqKf9N85s
fC7/JhVMStnKCx3joyZZst969TBt0ZOu+BZw+lCzhSAZ4JjiNihRbpPBShufYYdrMrqa8o3R14G+
hu3X+9qxshm8jgEUbrh+YFiFe0FmNWkHWtb+N2L72bixVsvRefkzRw6hkhFd5IX3SovmbY0Sy5pf
n1R2CZq9HJzctQdtIm+6BT4lsW8LmRS9jOig+mEZOnWdOLt5ILgAYM9ACYgSpWUuWJbMIdFHhGfC
X49d9M/etTdAM4HBbcBJlpihrKsaQpJO98dPGfsclBsv6qXJQGktoqCoI4GQRX/vhOos1ihRfFY7
kX6obTeoL3q74dCvbDEYDTmADr4LLlDBMFlWCGbDgEm+6dD6axR8ub9GS21GkhFvIBkUq+DeXmDP
+8iqSFVaftw17y1oiGitAiwpvd8XszaLWzGCjxdnujbmZoXudkrhkMnpht0vOWwEzzyB/wunSWxK
3xoNSjEJ9lqrfyro7rHx/XyV5148h20j+MM9bTxKBKMUqIli0ELR/Tz7GTan8ptcPA/KSZ5O8fB7
91JhvzncBrw0AIAKooiFpu5ppSJUdpTDx92dYtHZA7oGygSUYxpo/CCgxCddjaZOlgyfKk5SXpqt
F9XKTs/GF0ySFcvJKJPY9Mm1DlLHCvcXYxgI7sGZAVIbL1xFmECSSjkby0r22WPSecG4G0AwH174
/k5BL0MpZbKfOmbgACi+e3dnXy8oQqmif3g+YPhYd5PoEG9BSVeMEhr0WrCqeM5iiYTTg0KkIAlS
AMJk+rtQnoPoIZBOdr2hDiubPJPCv+LmjpZHEzQoFZBtqv6rkL00ON1fpeUsTDxlEY/ETNAbQ1S3
NpVkLQOwze8zoFyOVQsYkjNtPZ35WsyVGlIQ8kTTZx4pEW1G3CfthB4uo2/a53x6kcaXdqtoYrlQ
PBMOQkWESkD1Jr49p1QBIWHCitcXq9Yc2JUN53ttfNgJ+DGc0w+Wb74RgDIiUW5HxaseUMciqbM/
RYNoEqhbwXcEjxUMLnMBSq0neW7F9LXNQB1yinYfpNnwol+fBhUuVxPDR8o7p8KI3u4fpLX10ZEt
RpAPD0R05pt/fjzUMUkskr+CGshRWuIUuxEJ6Flp6B8pLDhgIpWSEuZZPYZ5/po6LPhWFLuvNcR0
gCdEfzu0ZsYDbv79k0xL0xrk6lWhINBlDmp73fsrtLzZIIHT58KPwdUpOqhUG0hDClKBK+sQyU5h
PyXEkfNnmqDT6u5sHCL3yOcix4FoK1ym+WzaRqKTnE/Vq8vsz7bttu3BcMiwWycgBerAK3xwjYrE
DDkogVnYo6eBlstuMNkHtr+gbi5B8MkGK8OjeoCErKWHPpbdvjrf35WlAYQEJDg4nBBuvcLP9Y2B
tcG4nha2XL5W6WNeIIR7Ye1jswV3WWoH3CVs/gcTGxJ0ghkPR2aUE3TklTUlSkwclLNuGPI1CcgK
fQD+Pmqt5/MwoyQa7NCqXtX4nRbebg5KMOyB3QgZG2TB8WoUzJ8UFBPJ4jh/HQNvSA50v3ZjfIR8
TBwouN8iHqhENsi0syBDR3dwiumq00iX3RuNlu7wZlD4wXdCeKwTPZ6MseFcXNqplD4Z9SMAt1m1
4XWsHCce+UQtMQo0ebOA+TYEBskyq+/oq+Sk9a9fqf1zq//pihlBBAhdaThuH8ZWOLApgseD3sCQ
S3r6nPS6K/WaW6EnwSA7yeBU7Nv9dVs5WDN5woyyqAq6OoG8LhqPhtYc5a3k09I7QNgbGghHE67y
opNlJyfTkA4gcAyqkxVEjmY5lbah5muzQHMXZHwR2kKyTvAG1arNNKtsi1fle98f9ntpCMsh5GqC
5ZIDXYTRQxByUxqQ4rUdvyvKr2kLH7K2Qgjnos0nPE4eDpqfKpKZZptZCig0r2rj2PVTnPn3d3nt
3HILCKQZ3ADsx1xClQJNXIPG9rXIjxr1pOSKZCbZUI7VTQD7PawUQuvI1syFoKa8tPImpa+V/Su/
tsnGSV1bJZ7Wh3asYeWsLAKl1aTnr+X0S7XfSfVFGX/fX6Y1EYhl/acgkSwKTYok6rKxCvLXqnu2
zHM3uEqw4edwSzr3lZH/QSALhopjdsTiYrtqVBA70+zVzn0ZU0jeS0V1RvwnB2/3Z7OyH0BNoUkU
dgTlLQtTMuRwEzodJtH8aqC8dWM/VodHFwrULyEohOjZfLuDcQrqJga/YvYWt4fN9lArewFYHCwg
gL1AwIpIHapFUiBXRfHaKG4WuLrpjrsrWRQUEwFBgKg+/obg1nwGYW510QQh1354QQTMGcmpro9a
dJbD3e8LCDA5dRPcER4t5Yt544eoQ9m3dd2WVzXPD+cyTDd0b3GsPsb/eKuCDG9Bd26M0qhEVoPx
CYiRRxeMYC77yaofUfH3zlPFlwoJEDyJoYyY1HwmWZo06kC1+moAgnnMtxq/Lk4VShrQ0xc4BV5e
vqg3UVqpr1WjqK+0vkjyI9mbI+Ikv0iEA1jN+6eIwGeWp0GnZVF9rdXf4VGlGwZk7etR7A0coQ7H
HA/i+eJMPTWs1FDqq624P5vd7Er4+NvRBS+tbHOjNWO1vlb5j4OhbjyRFgonjM49k5sjqiVN2KFh
RH39noyv0ve+/bL34ABDgwAvSitRy4f003x8xLLsogvb+kriYxEft3jOl0s/H17QsEGWM0YzDN+y
57h8z7YYWFbGB0QUyTlUjcEREPsf9VOYpkOeDNfe7F29qF3l6+71QT88uBkohgezlQgsCwOWRUbc
9tfIdlj0KZL2j48cJe+fiZttSfxpEKMaLVSMXZsTs0sEj7cCivxwz642MEzBlgIdgBgN8MzCBk95
mo2KGelXO/2uJ9cYxWjyaQvTvDyliLmCPQZKvMovqgcjCtVi7cpeVXVwG5Yfoy0u+5WtnskQHJmu
MRu8MSAjjhU37r9U6tbDl+uSuFRIgWuIafFHnfiA14q2zWMCCWXk5upnWJNTRn/J4wPKNlO5e7h/
slbWDI4G+BvgGHNULf/9jWbLYJPNKHjIrtYkX1LZBdEi2rKf9wsBHws4OnmXX8iZCylLjQRhP6pX
s/s6mcdOvRS72byRUMajCJc2SqeXABc01QzMME9VqKBLkkvYOPensLLvSKIhnQzAIv4RX6k64uxq
xKh6zaUj0w9kN80oz3ogi8YjEuj9Kmp4nsqBnTLbujb63/2PiGUb37+yz7fjiykJg5noO4NY8DUr
O94MQwOPo7HFDr6ySDMhgtNE6nC0Igoh6ERdGRdp4xitDY97E8w4cC0RL+W/vzmrSsImgEcNEw+U
x1+htaEJy9GBv8dDDnzB4CZC8n0+OpqyqpIat+q1qZ+kByu/3D9ASws4H15Ym0JLNYVFGF4un23z
oZse+vFspruBCajHvJ2FYJ+yfOrLTGrUK51+TsNb/Pf9WWwtkmDHlZKVIW4H9Vo2l/wTVTd2eHWR
YI+QL4DtQ8B3vgdAVFAjLnV8vXyyUmcsHe1XYe/NuGOJ8AQF9hjt5fFmF0xeUJIoLRNcdvmgOfZY
OLTaULa1VQLIGQ1IERvFi5RP8+aggqGI5nFi61e0oHFidC/Y3bSOT+FGgDkXYCTFlJQAJlxbtXN6
yw3kZuPRsDYFvNXRAUhFagiy5hKkqlMRIFW065cSHbuNYCuusTY++Al5KQEi74swNfj301gtW+Pa
F9mhbhyzlzY2ga/B/B6FH4B2mniDInmA1njzGbSpFuGebsxr13+eQtfOH/pz/WrT/RoxEyO4xlKe
pKFtQUwZu5ob7m5NCZcJGTq8dhE0AVpe2AdrCkbUMTfaNWJH1h2brUrrj7t3vkyIKyE2Bo0AeRBO
1XyZVIvalFpycCUvzNQdhYZOoP8stXc7Lg5SeSCtU9p7879AukL7OL0pBCtiUCtojcIyhzK4RmF4
DiTp5O+1Uhzwwos8kHcBqkPQvyJvbAZYTfzWjk7THCVjI1CzPLwYHz4m9zUBCRJbLqa6EeWtmsZv
CbolgU9wv3JgfDS/APEl/1OMltlt2coZgCJXotSOmZ8BLPyDBboRIJwqFgxaOVYQUMon9iYru40H
/Bi8zxHW/SgtFYaXuwYkBGUoXRFSTEsAOjdyXMv1x/jYAUAVuUcpBmdSEkpN0QfSNTefKDn3W5W9
S2cJrVo/lIJj8BamQ5EaBOqInr5Z0wO13xLjRMfdl9BchGA26FDpcttAhC65CPDl4W4VQ+cu/hbl
EBSogHDJhQCMpjq10jdNfsgfiy06jpUdAMZFQ7QHdRB4VAneTNdHWZ9PUvJGf0bNId9NvofHAi5n
3D6oEQJflLA6aZUreTXa6Rv6v6DAovi69/jPhxeC6kpXG43ZYficPlntp9rcOP/Lq2c2viW4MeAk
tNJOw/ikPZRmDtoHJy2cNK4PsZVt+JUrZxUPKgRNkMZEBkUMnQyJYUSZndM303gv2s4ZhjOZNuaz
dMs4uu9fGfw03PgzVc6ATighQzqWPdgQjyRMnOC4e1NmQoQTa6GNQJAFEFKAEmBKnia6XyUQzMXF
g248SFmLtcI9CwwaBBl9+8LGT0OyF0OIAC7GRCyYoKnGAqmYZl09hDQyr3n6d1Mc1N29XzA+4K0o
m8NeIOMk7EFWdBnq/QLjOshu/LDZrmpFoWfDC6ufSmgmiu7XxrWLh1MWX4t03DhEqxKA7wNeAFe+
JvpjmRIbUzf1WKDadGLQZOj9hoQVVUBCA5cOyqU4q4FglJIArU/lyjKvIHPsqqORnoKtPoMrmoDa
DfjFeKp/qNxcE4pY15SCddYVgM+DlnwupKcyrA/Z7nIIBakHxGVAEI6uBMjuz+WUeZzFqtVa1zAp
n4LHfNOFWTFRMwGChY2UKKrHbrCu6e+auZF90uODmbnmVjmpsGDAfnNELZ7USO8jXyOylYSK3eVg
61LfYv3p27mgz+m3XWbjPwJQrIPECZIoi5soY6wBT3+rvsld6JroGt0p7v8mQZnvBcsbYEciTAGl
HdI5+IMJKKiIwIMOrgz8GeEyiigeWgUjGF6TznESXfY5q3yBEJzmJLB4aGGJRM1OkEqJjEF7U5Xf
9o9Q/XJ/dcQNRu90hKbBxgaHiWueoHS2zNq8DovEjyK3JE5t+Grq9upGcEZQbZSt4aWIyiAeRASQ
UIRcskJlVthXESqfH0j9ltRfBnXnOn2I4LcDVswCe5qgcinpK3hlVugH9ckiV5p49xdKsH98CiaM
H+g8UJfMdXt+jCg6d4/2FAZelYQO0d6UnT1DPwTA5QZMHkkyMCIKE8gobSWFabaX90f5ZHbH/d8P
nxUVyQDIcwbv+fcTqzRHEuq2l3Wfnzt9X2uzj49H6huhK96MdoFGHWSVErkwbXQEw83wtc83Xjwr
xxT8+Ajg8iMKRVPnX58YUqKOUR/6THeC5KdqHBTbqcMNr35dCrqHw2lFXEN8rechQF7TIId+qDyq
aCuoHyJ6braezyvKwPFqiP8gw47EsahyaldWHdKkXlbrzqgCPPOwk8mAbwcecMAfwyrhLIls/MQK
mqlGKtZrmoNWXzb7gq0sFMppEGaF0wEXXwy25nJspWMj46wW4CvrHdl+LEGy3e8EGGEe2HXgpYBQ
NLBQlnBoh8zSQ6UObW/62aQv2Ze2231uIYDzCaug/AFUQLCuoW7RWg8ty6PhMyhtjX1e5cf3A5eD
peLdBfG3+bElEkMYI1Msz5RO4yc92TCrS5vENxpV/6ifQvRHjPLVQ2/ok21NXkseDOV5Kk57bQY2
AFS5vNk9ulOowt1GWcgMmw6T17Sfh+Qh2iLyW/v+m/HFZuh9YEoWiTG+/ZIFh2GnQ4nVxw+ylmCc
52UQoss6mBZi0UMweQhSOqr8iJzlmGzRv67N4VaIcESZnuu9ASZNLwVHmeTsjCUt5iBsgT3FBkPD
+8kztYNWoAjsr/1bjHwVioItFIwgwzs/oaNZjUZaSpOXs+8eU3/cH31p6lA2xXFKnOsV4Wbh6/GU
sNWYtrpH7BfCvJo+jfHbfREr689JFlAgh+QhKv0EFZNLCbQ5WqV76EPmZI9R+M/98fkn3gRY+Qag
JJgDlXA5w9QJ1jpT0gmFA4HpKfSfqTnn8eiAZMNBPzVHJi68442499p8+JG1MCsYbzFLNgZNwwsW
DA/29TD2j4mx1dp4S4Kw5V2dpVGPYi0vxGWdWw4z3+4v2fJ2QC0BgkuwHOBYW3RTKyybArHZYEty
/WjYp16LHaRsnLDdye+l4hJC5zwsF5AbAIea/EtuIhsjGgDS3mxVj1H7EI2OxLYC+IsTzCWgtACF
bXgKLRK7gy5ZQRZXitcWT9ovpX8iO1s8fswBwEf8i/uUA0Xnc5CMzkKXcqJ5eeZ0+UNu7TXiyAFh
ZXhjON6uSoy29kTCMzVQBs+gRyo9pc31/m6vrBBGBV8j7reV1H2bJZKWt+XoyRl6Sn/S2KMU7fW9
MQXUXSCaDgEcIzBfIiMsMo2W4eShF/BFzV2k2/9gkeC5cpSdib5tsmDF5Ti1rCJQRo/mYGop40Oi
7dVr7i8hmQhTwqm1xaRiZg+FUZvq4Klh7uS0cP7gHAFaBBQibCEaiosEFVZTEbvRJ8WzcoZuW2dp
i6BMiDnwgzoTIOxCralZC7IhxUO5kEPUU9Q+9GV4SJK/WmVfVu4/ooArB56ZRwXEhonyhHhBklHV
M42fRvAj3b/bXNP+O7wiBHiH1J6skWYY3imVxJmy3bc2cEwgy0HySiG4AEXETJ2igqct+skj5HeT
Mmcv3wZfIDDpmZz2CSUwYCubawTabepghJFHD+VyQemkG17Bik7z5AN623AGgEWnp7oeYgTjEnw/
+2b0jtGc1Z30WP+ZwY0IfkvdmG6NGcbQsXzyYtPVftTkmNcXtsU1v7jq+DIhUaaAWwBvdpFTj5Fc
UdkEIerk6uOB7g2PfWzDzfhCbCkYJfBohyU8zPLU2eeQnPrmogwbke/13fh3FsINwRprbGkHKSrq
nVUn/qZuzWNVAuo8gVsDF+QCARlQBorl1hw9vfhEu8PAvHjrIl3bCpxWhL8RE4WdFaxH2ljxOEoa
/GTdaZxiC/CwNoPb4cXoidUYdt5h+Kg1XeVX53corrl/0fEvnHmCOExo4AqFQASCl4jPT+zIgC8a
E9TyotApLg/hwzQcjJ2NMT/UQkNVOzgU0V1gUY0pmxLabMcyThQ7ScdhOu6fA8JLPDUHANYC4p3C
m2KIEo2ebZ4TyZ2yT6F1CbbUbm0zuL8B9lj4ZkDEzVdKn4Iiolo8ekn/FH1rK1eO/mAevBcgamsQ
mAYufi4hrLoosOpp8rLgpdB8K5OdPjlIW7A+fu2LW34jRiQPyVExEkgKdoMSF7Sf9fS1YI9Ed3MF
vWkv97dm5XqFr4kQu4X0Fj9h8ynVVtzbbYCXni75sCX5eCrrJ0S5jK2gyoom8lgawoBo6o6AmqCJ
TCZjOpqt7BXTWzCd9P7h/kRWx0fSg59iKLzoiJRFmJNuqIjH7MMwOtVWen9rfOH75XoKaatmxFPs
5JCiNrba/aZH4pqDahFwR0YQB3i+FXITKXk2qrInR6mjuJO9E2nJtRyoHc5TC2Q+WpcKx7e0WJ/n
SLd41qcxUR20etvwNldsFWeqRY4Lfs6S6bWlqUwlHjaYCgdlc8YXyT6itvH+Rq+oOUqPENRHJJGn
h4R7STWpZdYmYgddBadZAWOjJjtdtNVKdm2/4dIiPgF6XLDXCt6akgaaGUwMSqg2B9tmB7o3Sofd
wAuShxhRAg/Ezny761DTqVwacEVAS6c/JcMWfH59Bv8KEE6sakyIVDXq5GnVyegfm1/794HD/9E+
Fml+RMfn3z/UvdmMAZm85K9RfrRUL9jZmuvjvH60XkeNKiI6oh9lm300JXY74W3xT0kdHRR496ew
XCEVHATAjXK2bmA6BY0rQKynk3g0XgryGD/Fwe4dng8vPO/AGWyQiWJ4+mwVBzs+3P/6pSKg9JLX
pvLMB7LXgjqbNNEKOdf1F1KhQ+DJjC/17vQNWN1uRIjQWpUFNY1KiLBPbXraW5uFDeZAS1SQwssE
l54YJCBFSNUKuv5CulN51MONu21pjmBHefk5RMBgiCSyZgi0KwmJ9UKGa4sLrdIZqlQu2pZbsHKM
OFEJXBsARXj+Y64JLInDSiKd9RLL37snan3bu888CIT+v7weiacZ58OHGWk6KZ/yl65wZL1zTKY6
9UYOajkFcK1wsixgv/g1ISpzMepaqhbZyxgfCn+M3ftT4J8492jmw3PxN8+uhDR91OsYPtD/muKj
1Dwf+8CvmnPSnMlOIDVOFbJoJiezQAAH3qzg0oAM0UyspmAvpeIy6VwUG8dquVYcfcwfEyiqRw5e
sBqRViosayr20vzTZc5OysyPr4eDxHUaMM5FTtNOs6pKppS9DI7Uj06C+sv7e7H0+FBnCUIbvLvW
ouMRGAEyELKTl7GoD03k1HbrFuGRoVWqfLwvamWlIIqjUfF/PrP5tjMEb9ikauRFNR4ywyc7AS98
RLhKPIKJFDkgVMKpnexYmioUZ7woaM4tK+j1utWUcGljcY4+vDK4xwihCboXsJGpdaCqL5p+msrH
cTqN8Wn3IkEEfFboOKy4mC+aYixgxgz1JenOReSOW6H9lSnwuxN7AFO+hBDoaZgraPU+vEz1g2Sf
QvVZ3QoCLg3tB6MLKAnhKyFAJPhK6ZSERKYQgVK9AP7YxZwOdr9f7ThtzP8LEdRa0VHJO6Bk8kWy
wf7lJFtFMMt1QrLOQFdiVHADIyxGz8ZpmvQ0UNoXibikdMfsNGzVAS5VD6cQGV+OJVypLtA1FI/0
oLd8gWJ36YHmB0Rw0Jqi3Vl4BsVAOzokHzlRNyK/om8pkyjWOlK1L4FWABb5Nd8iy18adFxJ8Izx
bgSUHTCeuWZblkTSNG0g4D14J/nBGs/oeEgPKj3X/W43CiW+oC6BKw6+y0VPI04VJU1mqrygOV1S
nSN743Janl5eQoxsAtheQOwnWpGyT/PChFF/6dlzkpyA0SPsNP69V8u5EBwuLBnvYiUsmCJ1kUHz
SHmJFLdSnXa/lnP+YzCOoaIRjBkicyraPoUThf6/jDI4tJ9yxTW3sEgrCnIrQtRyFsoF00G5/JIi
CRkeYgWApI27aUuEsEojYHPUziFCHZ7S713yUG81yFpKwFWkw+FHWgqGXfRouzaeiryyC6+dvhvZ
Q1F02zxXWzKEWYAbf8h0RSo8Kn3K6EVDBbb69f5x4i7l3KHCgQVGnxN+wCUU76Wu7eI4jM3IG3O3
sLyOoVPPoYWLy/wxfL8va3mLm8hAIsEDkwLHRAwRaV3UMq3uYq9RH656sNuso805Z/IB4BJQLrFG
Ni5bJdL0IPZ0OOnDwTa/3f/6lc2YjS94a3KhDgh5YPwwf5CTSymf42K3geJTQLc1RG54sT1fwBvv
1tIl3H6xHHuy0btjYR3Gn/fnsLYDwIaBiwhQQ4BK+BxvBCjBSChupsgLHse/sv3+Mi+o+3d0bh9v
R5ebIgYSPfJUSXM+l9WWUi9vvfn4wg40Uz72xMbXxy3Pxh+V4nsq/+jCl/03+FwQV5qbiUwaza2S
C3rppZ/WScp+/G/bIDiDiUTNONEwPlWdqjtscS6vnFTe5we1k3BZET8TdpkEVK4q2w49KXSlvy12
3nwQr5wjFD/BcuBVzNVZMExpbjVSPNWZR/TwPVcfCGLMu5eIx99RTox3F0oahLOkqlIvxVoRekH8
GD7aw4amLZcIvjjy5QhVIwOJlM58h4EJr2WU0TWepB8JWs90LAWr/XHvHOZChFWyIrPGLZQ1np09
d8qndiNss9wE/p74gFUDi4kU4XwOTZoHBdB5rSdPn4j+SHcS2cL3w/jwAOADICSBxZqPD9g5U9sa
DLxpdpleyVYGdfXz8dnwM2AyFpjYLJP1ykAg30tq3z4EO4uUP76eU+kA2mHyH+FJ1xtmROREbj09
e4l+DDt52RfD89ndmIho1EnS2lPrBZmbND9SthfZicVHJgXYSNwECEAIm6tR8DY2k9F6qdY52UkH
SvX+4VzTgBsBtqABVmcWZphprVcYbqK4inXW6vN9EWs7fCtCOP+SGcbyMKitpzXxUWGSW/763wQo
802AKxFHaYU5NObf+t+B+ifDo1kExyggGyTidkA+2EiTPrReeCFK6rTWFtnK6gIh4IfgEg+jiMUX
Rg/ETdVCBeTgc/wol/sKVT/OKGcBN9HICWg2WdhiG5j8mlC79exLDIbUdtof9obXiMEBCEIBCYzp
fP3lKlLasRkr+MAPZvJmVRvBxJUzCjJznoIlcLThOs7HZ1bRNUbbMK9k/0falyxJijPdPhFmzMMW
Ysopgsyaa4NVd1UzgwABEk9/j/Kz2x0osMDIf5FZi7RyR5PL5X78+J4ou9o50Xy/eQuJhkGocxL3
wI1HlBRNW4GiswvNChGsJ438vi//9k2ITJkAywPlAhMtd1KliBqPsWaQ0DQPqu2X9nPqHbV0pXpk
aaJw4YPayBUMhPKjkKAJadk0IwnbPqDkoZj20fbMPgYCGB6oAERiX87SRJlaqJPrYSDcJ1qQr1Vt
L00UnswmgIqoXIB3MV9rr8XDOUI9T2gkv0DvG1R4h2TWzmg3u8CovrRAVoYItdi3kuHWCWPuyLou
jKjig3p8Lee+cKaRucRKgGUNjyq5UjIvVRO9czMeDt917SldY5laFA/sly4uZdDjSyZP0GWCyq3m
YfGc2D8d89v97booHsZIUDOi8lxmymLIrrhoCsJCcNEFChAc3ZoTv6gBTzQ8cnA3o5X4fJ2TWNUQ
wjCG0DSQhSDEX4vCLCkAZA0JURCHiBL0uYJYJ0ne20oPdFzLn716M5oJGEjQPqIXmGBkkvePEVkk
Mzu3Dyeyr7LDqOzM/rB9EQCABHwNAR5h+6QRdLyMuDoNYYcO6HuCX9vlI4+FiLeFNz926Vx+Xhcj
3qE9C0391bbeNhLKi2sHBZFwG0WLApwz6VYY2q7iTasMYUzt3V9K+wHHEf3RgKoUfPgi8zD//Jr0
RTxN2Qikya8hP+nJituyYEwhX2T8sEWRUZQ2UBppTHU7bwh5/6y3T0Z66bvX7StwpUI+BErSth7P
oaLyMt9MSt9deRssWFNDcE6Lcm1gjuUoXs0VTWHUBiIuOrjlmevnsT+pp/ujWJooVFQj1Imwy21R
eJzbPWO052Gvv6I1W5ce2+1BHWR2QcaAvAZoSvHSnK+11vIGVc8dD5X0ixL07NP9EYilnEe/gJwQ
4ShPNPxF2GgunvXd6NpMn8KmPXRtAM6QSHvOYZN6v8yfR3V3X92CaTLBOIQwG+wTOAmlAIbRIS9b
mhH81XYILBAep2tQjYUlMWH1gGkB88Yt8jXxDKTkHFinWHGDRn8plLPa1tuHAXicKLcRbXhualVH
o4N57PIBhOy/Cr8evm+epZl4aVEyVjmZU6To/AJAXHesiw8YKBC3gNYadgqoE7loqGUDs9LaoyEw
cdlB20g1IOzfTLw4m1dPQyfjRtoQiI9R0qFeBmsjZe+NAmkbFcROHVJENEwn1+c/ptUWNgu7CJFt
PEgQp4WFlYuRVRM+8ciSMbSTgLl+Vj1Rtt21f+eqx+MWyQxLjlFxNJkbeW4PYUvSY4VExjTu6w88
4Cw8HnDEgS+6fT/wNHVSK41Z2KAU1q+qFSO7cJxn4qWLLqZmwSdPGUMt3tVV8JFjhhgVQCeCN+QG
rlEMADmOeo5rmpKdhp+VS2hplUVpIeh5hKmQPW4nqSdEOS0WAjJN0RS0DCZju6eBp6eonAcuR0Sr
5kdhSFiUO+PEQsAE/D3ekdvlg3ADFwPwxnCG5UfJ4MZmP9iUhToLelQvJiu7dOEaFYWX4mnroBGF
I30/XowT66JoxEkL/lJ/dYNP1hqSL2wi5HLRfUJQM6MiWdpEIG4ZVCCOx5AWh6k8bmy/A1uBdwJc
McQ5BQJLdldzTzEiJtztMf2jaj6ztgf95wqkKSp7Si2AjOHPv3L9KWEPWy8DiEdhvng/C/ZNaXoq
TWNGl8PZc8bIn8xvurWyxLenYK5A8ib7AQWwEcDLodke2LBvswvTVxzK2yUWKlB7+Q4zQXec+SkY
06RxaesikNqcY+VirVzHCyNALBZhJADiBemZNEVtC7o7q+36sFTrvVOmRxU/jJf7zSsBdCAqwOAV
40jIxYoe71JQ32s0pBebeXtd3f7sAcPQlQJpmmimq5VZGFAAFt3RjfzEWFnrhYWAFwnaMKQUcNLk
Ylgzcrsk8jL3UtrEr0sjKNSVQMySBoD3sFdBQIessLQWRuqNqgI+cQHMEKnIYSVvsSZf2q2OUkeW
N2TexeQBLXbdt81rDH/ov8835js1VZ1h5BTiRxKwsgJh2LTZYoN83gFQU6AX0KNQDPDKOWpiCoZY
VP1fWrQbQN8xv19rBr44RVcaJIPUtrweGx0akup1+uqsUYUsnDb0IxLpctyc4n0+HwDN9ZZ7Vu5d
puIQZ2jv95Buv9XAGyqy8aIwGFwe0iZiSZZ3HUKKF2D4fUutfe/r9mUWuCEgQTXRDFzyUD2jxl3R
R85lDGr2mcYrr6rbWxPzcyVeOsjEGidLHyC+4ilaA50S60Cah9zdvpVQ7gXYEOhJMU8yKjeNDaMY
zTK6qHWgp2er+rV5lmbypcOAXvWq1gNEcpmMwGsOxnb3EQ6PqNl9x+PeIHnMalKacWqji8PeMr/M
Xu9//sJGnYmXTEUW45FTDRAPJF3f++60W6NFWjhpMw3SBBXo4GJOPTQ0gdvvC+1wfwCL4h0kGNCf
R8RhpHfggId0Vjk0upSW6j+Y+fZCIpSQgSEEDWiQZbsxRcwsldTox+iys8s+cME1s/37r+VLloKT
xFITd4guGXgk4ydj+oClQ1WDoC0CtwnwnlKgCjkZJR/AcHOplF9u8msNa720ga7E3/BIdmYXjTnM
kMaeCuuv2PpLV1Yu5AVLIagiwLr0jiGWR6DbSs1NDVNk0L29H07F9MSd39uX4UqHPIzWTGIrdsQy
RD+ifh9P/AN2CPc9AqkgOUMVqhSjaqK4B7wXFw4KseHC+2Ra62CwcBIslPWDIP+dSkhORNZ97sZt
NdiX/sXVP1n9j/sztLAK4LsAJhL0Wsi3yWm8uEJ3jJQmzmVg1WNinpKzVx/iciPzuXiKoNQRz1lh
r2/fm0h1mm1fQ02vHeN93x/vj2Jhu87ES7fO1Nl1FrUQr1xs76vru+PX+wqEgHmwEC9ZwLOErQAx
iAxbbDwDrVZaV7noaeFHoUsvcO9G6iO7vX1HIVmIyD9ePPAz5Mo0xR7zojPBQ8HNxo9pkHsrK74w
V4IvR9gNeGIAYcydmN4rnLQ2S+8SFzvL8yu+1/jKcizs2ZkKsemuHD2nanQrJRU81dfEPo7Z4f5i
LIhHZAQxBYDRkfCU/ci0nhisOy4H+r0D7Tl268oaLEyRh5y/SGujsOsmQBXDhyEqrZIQlEumckJ3
YsVY8ZOWxoDwCAqWEGEAY55kv4cxG6vRMIBxepycQ1+dtk/Re0MjoAuAopLfhY3GOjZ6ZRKO7hML
Mv3hA+KBzBLoAgFFl7xUhKdSZvZtEjrOH0Yz3/t8X/7SAkDuv/Il76KugDFrSsgnJp46QVkE3Uai
Z2GRkM7ExMMJRhhYpk9z+KTGYzdFl67SA6s41dXaLlpa4msN0ilQImZFBOGdy9CHA99n7opNWpMv
GT3a5llS2JCv/imznTV8YAtdf77kgnHVBo66hfgqwjMhMMn2+x9rANcOeQQESGRWhdEC+NiY1Ah1
N4+pXvkFfagtGjBn5Vkuplky3ciIgMdL0ArisSBNU9OrVZaBCukyDL45vR6CQf95f7feLARS2qJZ
BQwGoDw3OVvFxbuw0yblUhRBPfkk37oSknzJYpscPmpqQb7yiT3V4f2PvzlqAjKNpD/w/giX40E1
t9UGT93SzU3l4mrKMWYPVn5EodTKhbCmRMzg1YWgpMNE1MZSLsT9wnNU759LstUkiXGgeyUuTxHv
lxM7poE3j2O2cACOzPpaaStrvDgCFFihqhEJz5u8VwJnFaX1bRya+TFCvw19H5P9/ZW42ahoSwHq
AbC14UaAUybZi5gaatKZ1LpkmrHrtENSB3aZBdpaw76FoeBVJVBJaPcpkB7zxSh606tZi4pWyz3V
2lNdHdy1fokLQ5mpkGwHAayuLGqoUDTfAMiZPSboIvZ783whUQXaiXf+LqzJfBzZRPJ8TFEx6+bo
y3TKmqDOfY9sLooRhW+CPw0E6yJwKB2QEoVpbT627sWpPw/tMUsCL1mJ7C1N17UK6Xj0ZVc7Wkxc
VKx8q4tT03u+qh5HY2WDLdgpE/gqBHEBnAArnDwSq88y3sfuJQla1A55YIi4vyJLOwtkzKDaQikG
3u7i71fHvIx6aoI/xb00hW/muyw/qWuUcEtTda1COiSGB8ZHU6jotNc89h01iLLn+Pv9cSxOFFJK
YAIB/9KNLbGKjJtTpjqX1npTojD7wDp4NmBoyGvgtMtAq5obbo2gVnRJ0BxIDQjZClMCoyBirChz
EzWCN9UwTpW7rdelNmqsjioyrNleWSNKWVjpmQppGYamB28/h4q+PriV7uux4lebPRAcbjT5AFxC
0GIDLzbfToUT1ZqRpFnoIfX22GYrjsHCKgsKWg0HG7X9YByZix90wgHEsbKwdAN7Z292/0TiB/z5
6G6IEqubV0qpKYmdcC0NuzhoE0TJDps36Uy+dNiYRmiHZnVp6HzLzANTtt+neOtaeGgBkSl85Pns
6CWYRbypS0N24OYnVX3b/vVA0RmoWMYmhZK5+MgxuDowLwtN72yhT8ma17ewQYFfAEsN6mDgm7nS
5ysukIC5pmdhT0IjOg4kTMftTg1MBBj0cY7BriXTkptJQk2dYAh5+p2a+wyd6tVvm2dJ1GHgLMMx
E0j0+Sw5kxO1+tRlYWvuJ380VwyR2OEz1xjZsGvx0oUQJUNHx5hmYTf5bvSTpIeEHKJoxZquaZHu
6ZSjx4AXNVk4KY8WQTPRz3WHqQo+MlXoVYaJWihL8tpaietEy0In2hl8r2ym2Xyfq//kS3NFkwSP
CEfNQh3rvOPt7gOfDxyDCTyAcJ2k04yEgNZNzYDzoPzhgz9tTmiIz8dxQKoB73WciflOInpixV5Z
5uDQ9w3rtTJXnhELxlS4k2h7hpASXlvS95f1lFRT7uWheUTF+JSvlMQs7SERZBXNT7C8cqkq6ZLG
Y7FehK31y6yD8eDpB3utNb0mwhbyeYDjLbp7IRqKtMN8kop8jPSGQ4uIvbWfWLazs6ci3qndToEn
O9LJ50pAjbV6nMXJA14cOj2R/pPCKcDQoOXXOEFv9xx9Htvtphx8/QDNIuQhmKCltUHjIRud18ci
zGLA9g5p+tfmvQumUGAosfD4Vnlv8diik2ukaRj1b+aPptlaygI4/bV4aXbynFdj5kF8QvzMTHcJ
67cfPkHCDKgV7iKcPulsk9ZOR03L0rBpYGWVz+pmthcMARUHuE2BrAPVlbSxqq4o6UTNRNRodAFd
Q/wu7J+ZePH3K7/bsTmL0UEJxbHuToOrsbK+Yn9IxwK3NApYRLoJVWmS+DrhpdWNKFlF91hOj0Ov
+17m+Ns3EUClmBwk5vDgkpQ4Kai3aZOLAvF/knEXqysWZGkQ6NQj4q24Tm+KJ0bwznZF5mKOqn1d
7Lx6j0qZDwzhSoW0yklVTgUtoMJr9jFaAu0+Il6wmMFECL9svspVzUAe3WZZWNgPuXNUVsQvmFgP
mY1/xUtWwol1rW21BL5GvE/TU0NevAYMiIcPDAKZYxQPAwtyU+qTxWlqO6zOQgVApSjPdnQtoCU2
irxbgW34V4MY59Vh0BSjKkmPJjpOTfzxR1turnzDYb5WIMVPbN6CcVvJsxB9ParTsIagWP5+AMQF
yyIOnSTey6htxJ2ShopzsoHa28z4Jj4fCA1xqSANJHcdKKzUVLLCA0CpH/1I8RPmJ9u5Y4QSkL6h
Ah3APdzc80VIi6LteIw5ysaD6vm82n6lzeSLSbxa5DadzJpHOAv5V+B7nc3YVfH5gODY7429bmB1
XeLQtO3KLOT5N5MeOf2IpbiSL104DI59ThWCz5+CeHjFOD5wyq7kS9Ovs47YbgKX2x3Rfnj/kfsG
9XPizsTzFnfmfPbjmIxx5cJZ5ePpB93M0YTJv5YuTY5RNe0wRAzn67vBd8Zad+ali+BavDQ3JldI
G+c8Q7Hhoep2vAIA4cf96V8ypfDk0foZ8R3BzT+fHzC0l+PYAAPo5aZPPjtPfRmwlq/cmCKIKhs6
gNthIQQl101iI69VRinIJMIoRoGydabOKclPY/1GPA/E8JsLlsWyXKmTYrqt3TKOjFMWaukXO/M1
+nZ/0pbWBfESgQkB/SEiu/NJS5V2tOjQJWFu74bmOGXHfu2KW1EhVxSpBCxz1BFpxeqHVn/t4r+Z
9/v+KJast6ChQb0vwHs3fbgqomRWyfHOAqQYr+q83R4qRnnPf/Ilw1cABx8ZFuR33qcsAjv1P6r6
t52vRBDXRiEm8sq8Ij/gxjSpclB5X/izRf+Pg5CuOIWTwdEpBsH6YMz9Onqz+HHV1Vg6hVdT9f7a
uxqE5qQTLbIiDyMScLaLk1M8HbT4AzcR8peIqSPSJHrKz6cqKRxdGfU6Dw3raF5Kc0W8mAr5kF+L
l0xt2XltozsQX9a/MuuQ/2nzfaQd0+TH1n0LDqh3+loEXJFAk05fwr2iHCaET/IaqBbfU4cVa3W7
GqCKQSkCkKeorYRnMJ8n7FrmJC4twlSHW5Z+7+i+VR9ZscZad3vG4XKAmMsWgQ54mNIBMR1CR1UQ
TYFE2q9RY7yZXARMxdcKpLMxmrwy6goK0OzdtwvU3G/GSeMlaokOdYgcowWePFWZ5g50SsoyfOLk
Szt+3rzS8MqQzkIyHJxcct2jUtmt1bpJEeYn65yuZctuLQfyP6guxmMX5ZWgepsvM9O9kjVxSkIF
nVbYm0u3x0rmCqRrqB5GZ7QpFLjZrmt3rN/fn56FfTobgHQQKoU56kQgvyLfmfU4lgHq3zLr03Yt
wNuJrpxIKiLAPp+mNGMU/HFZE8KKk9NgPLTxKSen+0qW1gLOGfL6opz/hpmatFqkeSgXDK2/G++r
qX+5L15849w0oTrwSry0Ev2YqjXTbBKSYgjqLij7nRutNQBfGoOAeaPCBaB4YIHnE1WSxrKyNCdh
nT+FurKSAloawrV0sRmurojSngrbyiGdWo9tStBpj/jtuAJ0WRgC4hn4eDzZRTWzdENYCo8cByne
0FRfSRWukRGuiZduCAX1tOgdBvERFpqEa+dtYYrgLb+z5AuglJw0brqqojFY0cKclT4zQE13Ucrt
p0E4lhqA/KLZpFyN6Cp2lRcAWIY6eZ6mN6Xqj2lfn9SxW7mElubqWpG03k6ZuQrKqYDiCNKc+hVb
u+UWZguwNZATANWEULghLcYAVmT0EuRA0+g/VOcAskNzLRq3YKCQ3EWsFVFw2HGZoqBGij2vSKRc
8vxba7140b5LjtVax5iFmcL1CQsuYCKoeJGu6zyLs85Aj6ywt4PyB1vrMiVsg2Q7ZuKlY91Zau55
LeA0yASBdrk+Kuk3NfF7so+C+1ZqcSCofsTpE48xObZrOLXCilbgm9qDkQcFWTEhi/Kx2Oh4qItW
19KFZzBX660RkfX2b5UdU7Lb/vkCb4wmFYjMARk0t1CRY3VtX1EwT9ZPvD2tdU9a+nqkvoHBR4kr
eqVK4oGA1OrCAQXoQB//ZOqK87osHRgj0GojniUnhdyYGJ3GEPbm9q4bXpS1uP3SaQO84V/50txX
6IHbgDwqQe+nzwcl+WZvD0qLLBAoAlEZh7CrJ23TsfKI4USYfZgv/9wnaxiBW+9eyEdJGXaOKOCU
nA21VAszbUSSnT7aw4ur7QzTj7xd+nv7LoIiFAIjWgMrKxbq6p5TjMRoWYNxkOd8cP2031zJjBUG
kx9+RNAMhGNzBbU3lJxoDEHFNtm7KOfIzJVzvGT2RBtWeDLCtMo5srjT3M6lPA49LTCc0h/8HOjs
VXZtMeOyYQK3JYIQcMJRrCgNhIBHXWcThRr0hDFO1ngwteciC+0eGJQgaj9gPa7VyRvAbpIscbo4
NIqAFDtlczsgrAv8PwTbgZZHhk6Sj7YWbMwdXHi1/YMOb9w8bd9YCDnAuQRnDkK90nTZempltdUk
IUjhXfWJD9uD7XhIoLRGwywJamrpQu0ZcQiaLcO80tOUPzgPm78fpwGMLECyg0Bf5tEsNRMoGmCM
QsU9xclx7a24cM3hysHlANwoYskyESXPDTLiWopDrboUDWj597G28/LPzXgc1zqXLdgS6IIVR4YX
2DuZTIDpSpInnhWHEzq9Zocif1HJybw4H/AMZnokz0DptdiMhA9leK8TCUj51/0lWRuHZKuK1KgF
8QxWPN07+qm1g64Khj/edoAT9hR2reD/EbhtaRxWBY4kdGYAH3KGpqMW8ddqDJcGAvdM4FFQgYHW
hHObiA5TnTJ0RRLWvsOeUu/JbHZZ/W3ldbG0xUBZBfA53tyC+XeuhYyeOU4qKj0G+3fq7OMyMPKd
V/l6EbA1toGF+xwWEc8AlNcgwCJjwnpUJnk9jZHGVh6VveuuHMaF69xBIQAsFchncCClFWl02rTc
NuPQQbPqhPqxHhjbcSrC0RGkKui+gi4u0o0ee/YQFyWyX7WmB7GfO9rKPbUwRzMF0hPDQ9DRGlQ3
DUdLDWK2q4cPrAI0gMYAfImOCsj7fMUnEkdKHZtp2GaVr6iV//v+AVwaAbYt3DWkmW/howUMphcX
FdAQaezX/MjUzSRMHuL8AqsPh0S0mZUWAQBiu1YEdNFwTh34c9aYsJZGAFcZN59AEiA0O58hu2ri
gShWifwUPY6Jckq2Q3gFsvM/Dfpcg8NIP/UONBS136lPvXncvgYABuO5DdwO2KqlGSLgnC0NNyrB
IqH7jbIr1jzChbOGuwJBaxDEvbO4zgfQF0NlWZGDcCx5jlpvXxrxwe22ezeoNMSbXpQ1gNVAOtBT
zqwyitw81MqD6fmrvKEL6wzRgsYAkDAEfKV1NnpjGhBSLkI2HKZXbdhuj2bihforr7nRUBdbq2kR
Kt2nnvjoHDdtZmMQ7UgEgwtSRXDV5ExqzlBIR12vCFE+TPzVBu0LTvNMvLRNE5PSVkfX7rDJTmmx
U92XDgV1a4/Ihb0E9hbRxQ+VMbiDxEV4NU+i0p4aVM9DkuzU4mFsUcHwgZ0kCjDwiETva/ABz1Wo
YAs3R83JAQVPnee4WElILW0k+Gmo+RSk27ga5uIVN+sRZERlUkN6n51zIJLvn+elhRDAPsE4APyR
XBkxmF5ltqQow3R4Nvm+so5D8h2uzQe04PqE1QN1G5qAzoehqdGkkyzCbuIojfg6gT5kUjq/M798
RA/uavSrA5JK5mYuEo6cVGwVocc+GewtNny1DfR8ZTQLcExcDaiNRTJHFErI10RXaEo9As0T9u0h
bXxgJSYURrnHNEeNnT/or4V9oh8IESKjjuSLaDYHMj9pK6DhZT8aUw0cmhLkx1rf35+6pZ2GYCpA
43iOo6uSZLK8wow73cZDGRQjfklemm77i0x0wQbgU+R2kNCe7wFaU5a5BnB0evVUDt+czXTTsFiY
GTgHuLtv+WPcgU8x80RIZHjowTlVH8vt4B6owJ0Hu4FlR8BiPoRBKTLLTQliXv0O14ayuUeGGMJ/
8mWsdc2iQXWmMg21bvR5dJrom7GZGg06gDQUdfwiWOFJy2DrSQFuCyyD5aUn4idT8oF1xuEDIgOc
CvYN84ShD1lv6sCsKhQVRCdzWPFAFt4VorTbhRfyXlcp2RLEvXQlok0aDtNz+RXtiofOV4196z7b
zmH7mcArDLTZaK9pw/Gfr3eM6P8wdkDkWG0eMKQko2ZlMEunDlz42Epwa4EylRyRkfSZNpiiVqZ6
oGeS/R/FS3PltUqWpkK8Uv7k6a9ozV9eumBxs4psMEpQYZrmEzSqVWH0Wosz5+5SKyiHIFkbwq0K
zL3gPQYkED3M5BRMrEfWyHuYvSl6bJSHyvbZuGLPhRswD61BBdLawDQC3gM28fkoqjgjw0B6vIzs
J6IHtEbHyGNi76zt6L2ZIvllz41ETYAiw/m29qP7tWG/7+/Xxbn6byDyvRRzz61AToSzbZ8S4BtB
UGDs7qsQK3ozVyh+Q/0hiANv+K1YRs3BrYoUfiEJRu8XWauPWlSAIwF2SLCw3kSLkmhADp0BxZD1
gVL7kbtyJBbn6Eq+5LApKs04QCRp2LtBPL4hM7k9MojKNHiD2LJ4CuMZMN9OXVJi7riDEaT2vo52
BFUa2xdBxMxBOC5qWuXUEUkLWjZg0go/e9OXzPl6X7q4AeQlhu0GGgY2FnTy0nGInIEkMZ1QH+jX
yomPgWMFbO0Js7TMqPfFOx78PhZaLc4nqYYvY7GKJWGjfadPPf99fwxL4pEkRMoTLjncNGkMPXeH
pokQKqirHVrVrNV0LW0iAOlQ/QmAI7wN6RKtWaE0IFYCYYByavLMd9HXdNzMZIaijGslwmxdvV64
06Z5VEIJKljdA1t7HC1NEQCagKMD2Sh64M3FkwLkCpTaaJfFv8GjjL7cX4Hba1pHkey/4uVgUKEl
pjUlEM/Tx4Y9RtbBsQ4D2Rvp31W6EmpcWg7kOQHGEMBuLPt8KImughQsQh1R6/xtmj+9/o+11tVn
6Y64ViEtRmxEUz22vECtz0tRgDnl4DC4aEGnbH7xITIBBx9nD48luATzsWiFoieZlYCIwjhkw26N
PPh21SEeMCiwReGyu3E4SMENzq1iOrdgWaq1f4zo0/11X1SA8lPRPkv0UJWCgAT4d4vk2XSuWWB7
b4myHciFSjtkdBCPFUV3snnljUfs2u3TC1h4fQUsfMlaN5DbtYZYdCJEkAupFzAszJdAj2KS13xK
Lvq4A0lxbu0n0NigW/VamnhhrgSdk2hZB3QJGoPNFWkuN8a458aZFKCaKevHfrMvDoYZOMQAUCIE
gqMxV6A3VZ7HPHbO1bNmXapipXRp6fuvxUvnrhwVlnaGYp/p8FgUp4qtOGa353r++bKZRb8XzZnw
+To5VMNvxfun29xBCBoEYSpix7hJQQs+n6HIHgDEnXL77Dhv+UPbrsyQNALQsiDyhHg4Qmh4bKGw
aC6+qR066TYdz2h77oMzbMemeG9avzeduXctaPwKX0OQyoM1Z67F1FVqdDYZz2bq+NPXqNNXokRL
w7hWIJ0Imze9OehQoH5NALkxkXte6/8iHbqbMUhbFRFfXhQTVMQnFcSjyu9gihDl/+v+TEm+zf+0
IEPk4eWLd7CcVq1U6kZ1Dy3T4CvekfnUPthrs/Vu4648qHctSOUgygE+HoQ6pFW3qds2uVYO56o7
de4hRV3ucBqTxHeKp9w6Mu8r38jGeKNSXMdXzkKqkJIYcT2c+YtR78eNtG034iVnYTT7rNHdfDh3
8SudLvlGo/4uH6FaEd8CKgA1TvPPJ+Ad0ZK+7M/EpX5Cdr2xMXz2Pw3iXhUuFVZf2sJT7nDAEfL+
3PmF64A1TNlmrP6nQCRUcbXi+pMxRXSMulJ31OFc6o/R8JB7B1od7+9eyd7eqJCMVd8Cy5T12nCm
3ePATxu5YSEesD2EFnFTwHO7geWySkm1ijJ2JvQxSw/udNj6+QCowwgCZY+stmHJiwzMhIcTzs/x
L2Kc3I0VnOLz0aUNwEDwbC9Ue/c6kv8F77tzqz9H6XO68vW3BgphDmCiROUdgr+2ZKAabg2UFGN3
npJd6gTYP50VxN1LRreVlYtxILwrAI6o+YZJl1Z58NoUuJK2OUev1Hpx11IK4r/PjRM6eL7HYTEG
FCJIB4FX/ahPWdOcU2U/Nk/D8KtzfGvcb11rOB04aKgsh9txw0tasGlslKpQz0TbmV8GbfNJEMle
QA9hMnDeZCdQMXs0tS9K+4W731v3e7zb+vWgOBXcKUjrIN4uo5PKqtZG9BKyXkzF+6nV9bdkWJmf
21VAQRnOAGoVQTZzE9ZK9c4d3J7zl3IC6+xlKB8y48mkK+7HrcGAFmQhcQlBhSo/jBpnaEjsVvwl
a15RT7h20S0NAqge+JbImAMeIT3ijUwvHRYb7EVjn1z9ULU+SBLH7YYVMYIrLdKGVZok57Wqsxe1
/icDa1T9pK7R2dz6N3MV0tlmususXIeK3AM0QuQilXHlXXdrPoQKFM0gBPjuF8xvOJqbkUZLqHA6
4tv5rk9+NTToWh/l5vc378Kq4GknwNHIfAIsIb7kyhUo6ro1ewLUZgyGkA7N6ExoqZI2iNgaY9/C
oHDE4XFiB+iozZJU9VqRGBY4XV+SyI8QBol37vDKs8tQHe6PaWGBZook/wOsZJZDjYnhuJxq5Q+K
wJKNPRRgdgVPzP8fC9z1+bQBKz2Aeh1jSXkwZZ9Jc2jWjuP9USDqNVdBwGnNCIDHL3m5n4ZjrfxU
16z7zYnXTKSKQcmEwBdesPLi94M1jXZjZxdePjkHMq3s4gXxkIy2Q6h4QZJHBpUruZP0huLi8V38
iOyva+TxNxMkIBOIOKLyCFRAuGXnE6Ryo3B7Na0v6mvHApTgxWsUzYsacCwQHMSrDPHHuYY2iyMj
0eL6wtih+s36P7b7unGrwu8H7gMsBgCk3eZpc8tW8EKjyiUtHjP3UY++bCUxgJMzUyEXcxRwlC2z
HQWv62GsDvlagvvGgkA+cN+wUwhAwZRIk5S3hck7rqLXR3yZHj5HT8bau/hmHwkNQClhp4rabRle
Qoq0z4cCTNn6T5f41f7+EqxJlxzN1vCmWqkh3a6LQM8QvOlXzsGN4cP3Cyir8KAQjpJZsmlpjLi9
Qa+vlZd6fChRocWeybjT15BKN/tVKEIYWzCrwF+QY1GgEae6UzDvwqcA5CTI5ygb8abvu0lAc5HG
QyAY19P8SKDzba4YauRdSKv6urtP+2br0whQOhOpNVTrYAxo/jXXoPSFksXdYF3i5p8h3sV05zV/
Ni/5TIVsWklBDeZBhfXcuYWfso0UomKWgFnAtYAaJ4S15frRqJxit1cs64IbKB52reVb9tZLTiAO
bbSaRuMG+GuyZ26NuV6wCC1qLNev1SFoHDTOXmsFvbChBPU6HHNwGSDCLJ1tqlbGgHCji7UIFDUw
U998274UMODwzRHRFKRl89VWI6oOTjSBpBTdsoYDXStsX7BOQEYLflJgKHH8pP06NTziWmE5l8YN
BsRU6Lludvraa3LhhIv+q2hdLYIGN1SrTpcoSPJU7qX/Wk9kZ9uB04CgrtplH5muK0ViuFfuWkYs
e+jH0r1MZoCoB3O3G8PZQKTlSFq7G1IK+d97Xvs8rv37y720oYD2Bd8kWPBgDKWTp5no5BfnorFS
t1PLt/g7rT4wQ+IthtyOaJIuu01d03e4RTTn0g3VaTLowbN398ewcGEIEnYQZgqvCUZ9vgZ6nqR6
mXvuhcT1weh+RbG7MkuLGt7LVPFeRbcRSYPX2TzWLHBCAwLgK60/AcL8gTFcadDnY0DKxSnaeMQY
yqBL/eYDxgnnWVwRcC5vGn8mQJ/lZTS5l1x9YMOfNj3pG8Ew7yZW1EPCziJujj7j8xHYNu0zy8Jd
p/CDaoZ8zTN7T3fMQh8wsII8GVAPYG5uyJ9UAmpaPem8S1UGrRaMIIM2Hxoe5OYnhOabH2p9IIZP
00DV99PmsA6UQzsqMXXEwPDPfHRJEkVUzxT7krCn7otBtzGjvE/etXhp+dWoaKcsgXizyf2DhV9b
t9d7FkkQdKs4ibJVb7lFueOg3U/uZ9aDvrFeC58P8Wh3hQlCl/kb2EdmTLrexNy+TB71syLx89/b
vx+xEMAx0O1aEPnMpz+L4IFwC2V6DojFIh/ItQ9M0Hv3wPeGC0jdzhUQXpAODaijS1Tsjfwl31hw
K2ZIoBneg4IwgjLhAKAy6YBCm+jSl2+uX5Vvm+cHCDTRIhKGHChTaXuO09T1lZ4rl6HbOS/WWirv
1v7h6/GSEJ1fESSXgcyottAnIJOUC4oHfNE9u1lJdd5eQ1CAhx0s0ztcWvJr0MipyWINjZAG8mK7
SG3HfsM3nzFA+REYxPwgrHITOs36qulQs6BcGD9n2alZ2aK3jg3E4/ZBJA1hCFjZ+Q6yuALGhxTN
KFTtwvsg+9mPT6sMbBIu430bgRsD4CT4TwK+PFdijJqXdaRDw6jq2CQvmuvnnn80rcRXN/aKFqqw
Z3FzI6ANmIw8nnZESjtxWYS3iz/Rc19+37xlZ/KloRROVzrchvyp9pFcK9e4ABb2LGrngR4SEKVb
8H3X8rEdYte82BHYul/I6+bPRwQFMRqU0aNCWYbed6ZdMUbxotCH0vedbi2juvT5gskfxNPYVY5c
tWZU6DzTwSReys6np/LvD3z9lXSh/cptbdvOM3oK6aT5XOlnF2Ty9xXcHGjgFuDcIzkPk3EbahqU
PM77ov1/pH1Zk5240u0vIoJ5eAX2UIPLYLfd7n4hbLcbkBDz/Ou/Jd8492y0ia2gTtjllworkVJD
DitXFnEBAH85O7G1oK5zkrFO3q0SxCDHgjJFXt0FTpLtPDKFdKpDlCru9VdNefWix7OQDS9Y9zXN
hzJv0jpu/ImETh8+Hn5vkW6/XjSZSNUpOmIdsft31egBGQG6OZqOEhZIyCwTqy0Gm89gzU9Kdzb+
xwUS7u2JmC0DFWodD+pVedNkba75f9+YfPh64N1hWyDeB4tPWCB10rIRRVp13CvrpWLP83Su2TdS
fSrnq6VfQKp9eayRu0scLygyIthJiG+h9Y8wn7ldq6QZ5jIuvTP5jIf6Vynz6HaUjsaI4HTDpYFL
VgQxdIyWBGRWZbyYDEHSa1ugRJxJjt/OxjV4vAm5WsCv71JgC7hiDHvM6nixfFg2obNUp8crtSsB
9Q7wG0H7ivjT9uQpiTvZRtZUsZWcU+XX5EhQgbLxBYOM1Cbty7mqYpMavj7/oqvk8O0JQC9EAOpQ
jQOjUrg6BjQHrwZVIbFjBIgHFTKTe0/PfBPxjtSAQ4vvZ05VTSm7lcTISgFRoCinxjhqNWG3omUt
KNEAVsHpEI5HXtu56qCVZ9ynJw/BZNQ3H+THQByZGxvID3FINDi/hBuwGV1vbUeVxl15IsZ1tX3U
ZCU/ju8l5NbQBR71fvwu3+4lMGNopaWRItYtZKFQiCA51XuqxjWBl4LHIdBsczs+cca5MPBE4xEa
Xn+xTjtqWRoc6s4T2VwEprAdP9OMZFLrlsUse0o+O8vxowCuNe62Q88ccLgdvlqstdMapYid9MtE
E9+oD7Zw4loGfAZsrwBg7NhKXl2ruZKVZZw3gTV8tZej7sl2fJHNsmb5wpIR45veyQORy3H93n6+
2N089WhiqQuGd14Qg+uJ5Kbgx0h4hXhCFiVLHEN8R97SLUXaZrQu4tUGz349PBnGR5yI1sqfVOWw
q4WluhUm7FV3KkDD6lVFvGgvbukb+ufHZ23nhQNkgU8FRNrwGIXxTcpmGwxKBb8zKtr5A6l8poXV
+bGYnSPHBXC+SaAX7iD8xCyxYlrVxuBwYeWprd7x/iBPjmA70GDYtmKbHOaQ1nWqqomN+qNq+lYp
WacdpQMuxEvxASXBJSi8b3nlGZT2eh1besg+fZq/tnMoK8DaWyTcGghQw8JB+FI42E6pmQ2ZIWNm
dTDg56iPAtcEBZWgZkLR4301ztJh4UqVtPGSFcESzst7JsB7OfGSGRdkN8JmUhXcGtactfEH6jRh
gZ/juwhZG7w8OBL3dSaFVnnOxFosEChbhj47G9rTYwk7xwHe238lCFd37zRa64LWIV7Twk8dPUR6
+aSMP6rDIWTognclB2zVBihdjGBl+bq0y2w2cfq9ya5e/Y7zBqMSbyeYyUCKwLfzjUPnKGOqLrbd
xF31dWkC3ZGZM3t79VaAoGoy0XrIDAgw2UVTL8lRrBOsF4SALBTj45JFrnH7/W5Rr/qkTHVsDEHt
+LOsKmDn8zfjC0fNmLsl0TKMv7S+Ovnal8fbaMfY2wzPxd8sfzWsetUq2EZOe1VcP0G84TAmj68Q
ukcDkI66KyTQtiI08Bzbue7WMaGv63WQcXPvzuBmeEG/ttpk+mDbGL4DH5Z66rTT1FLJadvVwo0Q
wb3SbDbOqGeq45KdXRis18dakAwvUqLChpmagjh1bJcBreQV3nvjw6lCehQXtnUXJJ7bzEWUktSx
15+aytcPY+WgYgyNMAbcTyAHBBXnjI2MpW4VM3SE+qvufCoxtPeUDD/BRictBBHBgbDdQ9ZImzG1
5yqeJuY3lyF5TgeJsSoTIeyjvKm0WukhwssV335O/yD1QVZAbq0iFcAZZvAHz6Zw2FptUhJjtMqY
zWHd+qnmH99GOGW8mT1K0kCpsF2lLslzEGFQFifKp9x6SmRE3DtvDh4BBDQQH0Mm3xW0YLCp8/LO
ZrG6Xvqi9oes8tvi8s/jWewpAtgWHQ0j4Dfgkd7Owh5qVdFUpYxVPVYa9BzFgZC9OjIZgiaYpo/F
hA5LcfuNOW8tC8fmuGuFzl/c0uNk08g+bGdBwDWk2QNCZPP8dRrfDMki8aUWTHswJ+NO5fGeew+6
Rl9eTVlpFRtayJCazs5qdjFQG62dDmsDkQDMAE4W3GixYrat0jJRDIfGtP9ZkFOjnakjmcuOMrCX
ON0+jwrcdQNLdbtO1ywtYjROXZXQyD6q06/Hs9hZLsC2UVfHO6fd54EKnZWdR3UaL8sfZAS8xS9R
P/tYxs7pgJHE+ZqRQ3ZBQbHVeEdMWuRZj6BGc1EV/21W/KPMCvwGQTYXkRne1xsUu8IJrNbCMZoC
Mljdnd7UspVom+/77bZCEuh3PzAgvzgry3YOVoUS+BF9pOPkkgwI/Rx+Rjk5JkhAcInzLqeCsTRm
Spn3k0HiFWCK51YWb7jfSMjj4uoD6Aupn7tEOx2XxPMmQmNTv1AX1vDJlhWT7IjAwJyxAeEeCBOU
PM2usbSZl8e5ftbWEcyCemjKOp/vaGEjhP/+xihLeYSSoMVfzL6bLkgSyeGkLhisebsrUDHCaL0j
9UFAZejyQoeAr3r3Rck/Pz4Je98PqxKnATqADy3sIlcfext5gRzvEA3sq45U32MBe1rgOCzOmQd9
i0fN7fLSqnI3j+G4OWroVG9TFzwWsTuHGxH8E2500M5tqqaNA0XTq268WcdNPhhKvMoDMUoLRLSC
RdlZxpg0LIEKyhNrQyLxoO8vPBeoPjzWPPRzTy6SGp0O7hRXAR3OVbdfdPezB0bx+cUxDvtvEMRf
CG7eA6IhrBMQH73H7704+6MCGdmP41q4HV14RQsPPbXRIi+D4RpU5Sts+8fj72wkBIhhaXDfhDcZ
2Wo5tc1mmlo9jVXvdVY+MEQcPIkm9kXwRo6ojMDrJhzmzLUbpzDsNM6tc8eeV+NZSSSz2NmrQIYi
kM4jVjgUwqvQuxmhBnWz2B3zYP5zzTPJYdidw40A4UAr7bKa6NqQxfX6qtHXvIZVdtiPRjAJoRgE
EZF7gHm51cSgTommdjXujLU5Tb3ms+aPx7reXSWUXQOEBbPpLiOwWpWhkNLEpTFcys+0vx4fHigN
ntPlUBMxVIwGbT0pKyWLk+LS6tflGOMfXn7k0+Fi4YTBicYDtF2fJS0oW2sM33lv05ekeccuBb+3
w7MlMCvFEgiSVW69gpAPN2rtUyPz07+ad1ypvG+3yt0TRHFFMI7uDpNGS72IVXp1zMA52Dbj9xJx
ykVe9g6aR/FVAEdyiYj6yOJ2Oa96kLtPYMMzD1IX/j8pvE4PlHKgChLP86iaZclStYiJETpt0Ht+
Un1f+lnyxO3tVtTCcnZ62Bp3fRTo2qa93Zcs1rqL99YX79hOt8MLJ5olTmINM/Q9arY/AXc6/Pn4
ONxbw4CYIEmJZj5g3rsDdtX2mvbjzMrYcC86PWnZWfcuxkE+n9/K4I2KcWHw61XMMJnGSDJwA2OV
iqCw/kUt3TvUwB83cM4iSXafwhoR9WksWsSD9pSnL9ZhGAKPPtvIvSEGDYNbONXOmuXayqwizpMk
WOo0mGR50L19dCuB//7GjlnSrszAH4i0ieejQqG3jr//mAHy6TDpefmOML6VdC5YYZHjW90PRTjM
73gWgKFAnhsVQcBKC8+CzpZ1zVeGNC6qPI0wY4ejPmAgRU24ZeDSA8ZU8EjANZayosL4iH/q06X7
R3/PfcGbxuBt5gWrIoDSzoraJd6MtJvn19mFVufM9rvjmUTMA6EGzj2FLgbiRgK2clLcBsk9T/lG
I7d6x2nmHifuPY7GFot15rJ3mb10WCYj0OerOfmTdWrWwzETTAIEYFgr3oxNtAFSo+ptvWFF7M5P
Wn4tJFbM3pWESxtEAFgp9GARDltS191Q5Bi+Z8FqPZHCH9l1Ld8jhRPzIu2NXSWGr5Qk93LqABNA
l6BCqf7qo2sxmgo/vl53LDIwHyLyg5J6YNdtfXus09nMLeYioNEYl3V9U7y3XFbQu3NzmCquDs4y
rKFmXFiuuh+KEq3gaVwUaNI+LpJ1kg0vXBygDKypnmD4NUd5yHNzHIeD6CGK/PA8uKiMFBNL/Zgt
RWkyEveAySxBKSnF2/v82+GFB3QAlrWbbQyfslNBvszOwVYl/GkDuAeU9hrOGwqPhOXX9Kp2zZzk
8YrU2/pmHF9+znlicLcEWFAxbzWu6DtZDvoc6+3Z/Ss/2NGZfz2OGfwqBBp46FD4es/r9aUZhzFu
K3+ozqYMBLWz/zfjC7unQxDMMvn4LvuRKuGsnpz0n8dHbEfDsOIRqkLRBGJiIpVc7g1TgZwA2lG3
n62LNv7xeHi+QYRQ22Z44eUZBtVMmIPhl8Jn9EJQnQiWGCtA97LmMGQZ2gBvLW+5gpjhHeme4lKi
q3U6xFlW+rn5c/36eC57S3UzvrhUdamM5pwWQ9xHnRZSGaJ7T9m3wwtLNRk1o2mPzzesp5y8rPNz
10jsgJ23AahJ+G7oMQqbXgysdt2s9g6qXuNce2Z5UBjXClx4xz0gcNygXAD1ibD37nxEz0BlsJJ6
HXTu+E3V+Lms3eu9JrYShKUCJqPyGi4hq33Sgxc8PKppzrzGg0o6CJPwUG/fHaV0mkolehfnX0GI
MFffHw9/r2kMzwEHqJfhcADh8/WmaMdaJX2sk6uZB6ijPo6pQ5gK9Q5wqUAWiFdNCJaMpF/g+jRK
ZF+8MfcZajkfz+FOBVwAGCE5GQL8UNHgq5NURRszmkTFa5UG+mGyAmF4vpNvDPqmKdkyWhgeTIoI
4/pE+Se1jsbpBRnCGnVDbtE+IUmUDIYPFmp/0o8+P5CAQAxKXWG2cr6y7Sw8o0sVIx28qFq+J+6J
ZbIyhLudBAE8FMND3DzrLeyk0lBmcIdVXmRqHzS1Chp4iNPhoAyEgP0dnc1RaILAhnAajFVDZ/sx
y+LQ7H4a3c/HG+nuTsLDg9AtR1zzIiwxqz7lxNaR0UjjRU+DHOYqSNzU5UPuyIoRdtYKE0BxF3h3
AVgS+XrQkWTCmYAg3Tpb41s7/OhHSXRsT4SBpYInpCMaIKa+V1PpjaXJ0rhA3xP7DX3g6Xh+vFx7
IoBmBQqBM5AgWbndUsZcUXvRcswiOdnfE3q2fr1DAEq9EAUAZ9wd3yubSkuvGkWJMu2NFi+4BDvZ
weMbZmMUQOVICfx/EYJVubrr74LENGZeUNHnenzziufO8E00KQS9gMwj2rmqII67jLydI2hNt0tW
Gu6sY0JKxPyqQY35XBx9LjAflLLzowEDCl78VoCeKC0K5zsIqP7R6p/L8asW4W6+peCUgvZasDIt
qha9ZhdKZPJmGFrlW0Syb/dWCDYsrnEOXgJ/wXYCXV+tbkMwASM7OeDFPdi8Co8cFuhmfEED3bhm
KEPplchLX53Od5ovj/es7PvFQ1FbSl+h8VrEptAbwXDp/vVYwO/+6OKWvZ2BsGXbpPP6jkvI3UBj
vpb75Kvy04iVn9rvn1EJFdNv/zVqf8n9xLjKqH+5Cu4+ADARdH2DmX6HUFBy8NnmyajgsToBLgq2
KU3GA7VzEwOoixAUoh8IxYpP+pxNiV3MeRKxwnf0U+aeqzFYHUn4Y08KEqYGL9PmqRyuy5uX3V47
VUeLDLyJ67V2r439g/00DjYD4BsOe5lzBOHIw5ATNlyigR2vyjUvaoxnkPh4uiSwvDsJlCxgSwBn
gYO5nQQhrbl61opJfFmNwq/M77nqy6pud3Y1L5DksEveA1jMJCjVqBFQJyQR6qq0v2sqmcPu8LgS
cangabdEI9dS6qKsOpg/Ln2xI40eDfpCBUg/IUOOrCOMaHW7RH2alGtDpgR3SqhaAVXCx0dy9/N/
NwlFjhdt2YTYkFrZSt5ZbhKpPfWrjPmHIbU8o6wiNurhXuf21XYCJZl6Y8hxHJaTZjy5lcQX2/v+
2+GFLep4NFtrDcN3b+r4uc0ky79zX2y+XriwsqTsUJCfJlFeXhIjTIZA2s57VwRvSAgmcgDZRFPE
60qjTEfHA5lE6CrX0Q0787iJjqDNf0UIsyj7vu27DiKy7DIZQS7DEu6dY5hROF0ouQBhlmA/M2qT
eR7HJJqAmU5hg5zb9e9Gxhu3KwXpIaR+eQW6iMM3CPNKR22SSBmC7CMz/e4zk/HL7iqDk+PaYNqD
KP77m2uV0G6mADV6UZ/7w3JR1sBQJHYIv9SEJwgtw7lhC3zlffMh5AQ1ohDDxRP0o0Ctk+7XSVCj
OHxqJM/t3tm4lSSoRU/VyR4nSBr1UHOD9rhbtpmIcHXQqbWVHmjuiLjfp+bb4aAjLg7vt2OMgwHY
kbBpFVrgHU9sN5qon6Jl2WGouTA+N69vVD32Cgg9FIyvld+Skvk5kdlre5vpvzNAQmcrAVQP6TTV
rhvZ1ZthX6zkpCbvONm/uWhcFLXhueZb4GYSbVchGrUSN7KG5wkg2+R8/HlAQQfvsgIzAOHf7fh5
YsIqH6kbUfZM6BOVBSh2tyhwfkiOg/AQAK3t+KmiGEUGhEQ0O08tOU4XzXWMYhTeq4fHV4QToDgp
6UhXeJHjDv5bXx9slsoNJKiVG/s24Fl3bZmY2Y+N2uKEqX+jbpTJAtc7Nx4+GxU1nBoXwXFh9Zk7
mPaSmE7kTkFbsbdThX8cWW+pHR0g3MvjH0jYgVFRWCR1IYY2ZpoTTYGafnOLvw9vIeRLeds+HgAB
z8NWxUU9mkoDNUXGfNbtk3rc/kIbJqwQoA8AA4l9G7N5nr0yQ+xmZODLXwb/38ef/zt3ItzXSJzx
6jK0GuXdrrffvyhKW03u7EVTebHT5+Ffp3zRzFPu+u1ymn4ky6mugsIJFcntvXN7oDsdEpxwisHn
J7LgTU4+Ok1muZFbvpj0YrdPRXF6PLedpwi5OoS8gKNCYEqMoCZFkyz6bAKGtD61ejBnYW9dUA+D
HgCPBe1tMcSBf6MigMQUPeN8BfVH3s1Z3IIxRvt3keXN98YHUwzeU/TIQEJbcCTWsVeTsW6zWHeD
CSTVlsTb2h0f5Rgm7kEDAH3hmipdq2uLBdBCs3pRitCTFXvsHHQQ1gLKhuIzeIwiwwfeolZrxsmO
ErT6qjTypM7r02C+Fu+IsSAiD1MTawRklTiR3GpMtVJ7KxqI7de974H35rCqEUdFjTh2Fe4uUdWz
SYd+RWlLRKaX1njSD5M+IM/M63oRekRYHv9uj2PeaIDnz7kVjUZIl0vVf378/fw6Eo77ZnxB1SSl
tW6tGF+dTtXfrKOnriUn1wULtjf4R9s88xcESBV4d3CBQcUr4tB63aYrIB9mZMJyvpb08ng2O5cI
/FLeBo93BLiDuQ1A8Rlz6phRrYegjmt0P/ckJsLOJQLKPQSe0SAINazi2TOt0WidaTIjdwaK3u+N
q+cEmeOPZvh4LjuHkHMW43iAWRM4H+Gd0gtncNRpNSN1/eg6T7MMJrE3Pm8ADGAmmFTRWFrYWVVp
aKBHcyK7iRLlQxEf/3zOpQQWC7CVwP7fDj83hpMVIHGKzOXShKWMcnRv33JEDBD0iEPcpW31tNO9
PGvcqJtOrAzVJ/ZNAaFPFwAs9o6J/FeSSAShlfqsVKR1o8UK89pXZFGnvT0LmBVqZHntPvKG24Wy
1IQt3gKbs6LXxT7r05+FbLF2VX0jQrD9U7KQFt0TXEQ6Pzn9D1PWgn53Cpwv5ncj5LsWZnam0aHO
czcqkw8re8rNgByu9cXFwbtb/keEsFt1qtl51UMEwG7WeMkaCZhu70kCFgaGIeB09xBlFHy4MOuI
Ew2N31ih/a2AlVNJttLe3QG6PZTt4y+AysIklAUEMrNKYeCiuZjxgvoVmgWmeV2L6/E9CxMR0E/k
epC2F14NsiaN3SyKDT/mYiQIx4bvGR8uwO/OzoBybfdsRjWqoLIZDzjDkxQasija3unmJRpoJYKo
8l1uBAZqjzJL14YxGJAk7JrzZJ9Q/au3L9Ko755SUI2DXQumbSRK+Oa+8SmbvkTgApw4kTb6uhW4
9KQor+0c1Lrkqd3bYpxVGE8f0vf3AR2dqG2XLm5UV1cTDadecpDjyOiDdoQgPgjMKY9BwooWbhM7
t9LBbHHUi+yLXn7tnc99+fVwERNcV7QkQn6Xp33A3bpdMsVuB4KcmRPNWDKgHiVncee6csHAhxMP
3KyDso3t8GnaqKs7tna0zH65hJUtCaLurRGsNRenkFe3iOTnQL/NU+sOdmQT4OsU3+jOGso3zS+P
Dwm/VQXTCuhDjdNQwVUD4mE7jbpxq5XU2MQpfXZZ6KLpQE0D4gSLS/x8DNr1eHQEPgFYNTj1MlwM
QfcMSst7Z8apd0Jw5hwmfcaS3Q4vvCJzT51SVTG8NXybn1Xn0+Pl2tU6sFi8CQ/PKXKt3ZxDt6zG
FtQ7dsScF696kxYnyMbn98DN+FPe1UuXYPziSdfOjawZ1d7wwGBzuiteyCHmXWg5mXYxuBaurK9E
jb3L8dW5GV4soZkaVk56g+GJSoM2B2WXxOfbOxSoewQMG2UiSMIIjkCfpe2a1ooR6exSrOepuerd
9Ti5DPYQxxmD2BsIXRyKrRKqpZrbOmtN/nA0IHSQIUN3LBEO5+Oc2PDw7xKema0Oa1a6RlT3QQYG
1dzOfceWPON7QvCK4y7nJHmwPreTWLuk4D4TLHN2Usxrln4gVHIF7ooA0x/qaOHJ4BrZisjSzGy8
KbOi1AsK+0NbnTL9fHxHwYWBCe6BIx5B/q2IVUl1OuazEdnsE7LP1nDcAUAnLaRSeUcwDYT32/E9
BQQq6PhoRM7oN45ySixNMgM+gnDBohjOhQp4v2TgN7cSanj+q75A2cq3npzMrx2BoGAgYV2eVlkB
9c75hh+Gek5c6WCD04Tp0LRimlfPejTrAeBHvkmt46GEWwm6cDZYqzhoP6bqkTV+nvsvlqwIf28G
qONEqQJcDXjiwgwUptMFZiFmYD035/5gZ1vu2sMkAPoHZAK/Wee22liY09W2mmI/ZQHyiNeC0eNW
LSQgbAQZAMaJl4dSV8s4dsSIFv1Zb3+lZS052HsrdCtAMDyKiRk9rSFAncLk2V4k+3XnUPOqaSQw
cOj4/bRdIaViltZoix4x90Vfn9L+uRslps3eDG5FCPdGPWr1ak3YpWr1pf9Q5NHhO2MzA+ENXYey
bgxv0qNs+GY4346HTTejC/aL1dTaiPiNHulfrbkP7dQI/7fPF06AYQ7FgnJEKGC+ghzJxxX4jh2E
TpGcgxQsecjECCqmekpTB+G0WjstYSpjP+DqE2885AaBg4GddN8Gqp3qIiPlbEVN96pmcVW9dO01
Z+47biLccRyCCv7LO84iWjeFQ1LDigojsGe/ViUHee8gWAgKcRYb0NWJr9vYdIQ2U2dFrH5z+i/r
ig4Px+0l7kAi/sSdeZS6bBXR9DUZu66ACPOz/joSyUHYVQTvpYP0P2I2prBVzQb9Ou0UiqgKf/7U
pGFJTpLNuisC0TnAvXkIWxOOcpe0mQnwlhXZyclhwMPjkWbk51h/f3wodpVxI0eYCupCjaoCEjLy
pnNu+qAFSd8BP0WtLrKGqEYFObKI1tW1vEGF+QoRa+qb1ScemAAY7vE89q4+eA2cpR9mxx2qWVeX
Xl9rxH5t81w3n5N3eI0wk/47vr7dUU41zdR0EjPKllf8VRC+1s9eLtG6bBaCbZmZq2n0fBbMDspP
gyNZpD1lw/pGbpjz8CDisZ3EDP9tVS1MYu392f6jL79kjUTE7gxc+Cpo1QpViJ5K1dlzz5bWiqzk
D+uDMf31DjXfDC+80YbVq6M7Y3hN87UXXUafsvv1CC3hCoeygRHbLpC5Ll5lmZUFbM+T2V6JLLK1
Pz4CZ6CndJH5EvSr22UNSxYXx/JcKanfpr/esTxI2/5nfC7/xsvt9KVUQdWG1Udr8w9eJfESd/fP
zfD89zfD92qvT62J4cc/3cW31EsxSy7uPQkOnFAVBXiAYIogyXzpumRdsUNr96nWLkZNL0NdS4Ts
aeFWiKBlkixWahkQYpcvTUBniSGzOwdkBV2OVkWKVhi+Lp0E3Ca1FRnuR7167fRgMU/H9czfZ/Dj
2PxSFY4B6ECQFpxcK2rdJzuoq/fMAHkuhMmAJEWPmK2eE23t6GLXdqSW4ZJ/yau39TApMkeNA4aB
/DUCvXe5OqMYnL6qqR2R/tn1no+35OTjIy2LMk54DIiJbacAnlmjzy08OmoTDGY4HubJE8YXjsKq
tzQtdYxvwb4Y3yw9HmQtmO73Ec/N4e0Hdg55LhEuVFizq1EGa3JV/cQCyt4mp+5wWRzS47dChHVa
CwYsSwEhpL0wFqSytn33Z207vrBObl4zI+Hjq/+O7WfafT56EICXAzEbvB5wFCB6uFXzlFOjIGtv
RH33lLvX4+8xhkd4AexEwFLfUUZ3TMlawhAWS9xQLeeg7JbwHRO4kSA8yaMyZqOROkaU/bGgsF9/
+t+GFx6cpP/PBMhK/LkOilIGgeArvHVKtkskbKCq1oijrraByEgWFM1Z604zMhzfnfG4dwVJPHiI
sA/0LQYA6qWiWTkyM7K8H+5Tph2GbmF43oSTZ2Kxm4StxNCMrGmzEcftZ2nCMPp0XBNwRziWA4wg
qph2SL0mZ8lQWtGsRgr5U5PFPvcOGs9Tg2YW4DNkxbcngU6dQzrc6NGUPpV+Vx3fSBiWk9jiQeDs
Ctvh1aU2FXcFQMvwx6bx6+k4OBLJXfiDeM84MbgYzmvQcqEeKgUdF5qvPxcZxdXOXcrDqbwul5dE
ieDCPkebaVouIN1JfH0MS+Nvb/zjsII3IoRHs2KMpNYEEdZZYZHRStr+7JwzxJt5qBZahnktXBS8
yCZHE1oWK9kJFIsKC5TvTvahN47fqEi84knmTzPSGeIxmJdFYWkHviu0kvKdQTKNnW0K/CKoCVGj
At9ZZPeD6efOtsVYnE3P9ck5TC6L3KoNtwMN+eD33/Hvt5XW1GmRYhfNgTqovpUNwWM17+wkzhYA
fxa2BUdJbg9CobbjNOZGEWdjQLSA5uEqO8r3vj/gUTcihDeTNmrJGgYRSRGi9TBC2hb6PMmQsLtS
QPdmIWHMQ7dChMFgXo9SZg3kslmYOwHJz+hxp8n0rfG4tfA+oDIMVFP8cECSMJkS3lpt1kh21/3F
dl5Vz8cR7LRzlgeO9+I6f3VEssX4QbuXCG4tJJuQTryDP6C5tZPwfhhdX/ir7nuo0p4DffGn4dTr
58SU1bXvrCQ6cOJy4e84NoawJajlUQ3IUhrrRdjlQTJdyBrYhxkZkdYFkhE5OiR3UVMt3MDomtU2
FVEoyID/1dQvGqg9ZfVFO3t7I0K4Y8qpQh/nCiKq9jzkPwk7qfPPw8fHUU28Q7jskUwRE42KNoKL
1p3RDMV6KZPLaKp+KSsX3J3GjQzBJGFF19F+WLGzi6Cs/b4KS/X4LQAAOWcrR7KXd8Xb3gKlRnM3
A5gnnrNPRYnM/udJFjbb21UA8XAUOW9RLDK799OiA/6JVlCeEgz5k95cq/FjMh9uU4xthYQN7BKY
0LwT73Ym6Oo3Ing30thCg/PxylSJ3bOnjNvxhfcExYiTNZGFxrYTkuGN5aEU9bIjAkgUmCYc0o/I
snAymD3YaWJ1Taz1z412NZunJTsc+eBIRnjEHG+NvKmgb7PvwTlk921cfVVVPItxgpjs45Ox8zKi
ZBD4INC5cYyQsFCkzatcH5Mqbp9I+ko8yQxkwwtRiaXL0nrOQbveWt9fvfLH44/f2axYFJCT8LpQ
GFjCzTHXuV1Tllbx2p0Y8zP6IVsCcrgFEWBznCUGjj28ADxc271qjThyGUObgOGrBZoYKjnUe0vk
APuArDsXJJYZt8Qt+lzVypiwYLGDTObr7exT73Z84ajlVV11hYnxTTcga7iwQJe179nTw60IYYVm
vTILNTHKeEIE0LgW5Lmg4TpJ8oy7UlDyjYIjYLnvWruA/Slp0CWgjNciIHqg1Rc6+JZzeryndpcL
FQKAgIFJBBVBW23bCRJ08wBtd+wEzI7XnKtOEujam4iL04aqE9NAkkU41mho1cHx6NDyMP9ozhcj
WOdLSyRojvttpWsGL2xCvgsUr2LiV9X7bFTanMSVGyCuv4ySbXu/Ttvx+SRvorLIevTZXGJ83fJX
9+zNJ688fHlABJwCLBXyOIaY2JwtUlLFAyd31jthB8LM7HjIEVqGU/C7nzn4VwVlM7tWAXop87hx
X3JyKcuQMgkx3d463YoQzsaYKhQ+CcvjcQj0KqDWKT3uxG5nIeynBRC53sgwC7s79+zEZPT0kim4
wjXrNjXyLgXGH5pAXS6F8Wwev6T4FLBZUbVroo2msJs8Y+ySUkuyeNXDQT+7WWjLLJu9WTgoggOT
A14MVFFsN6ySjNNS9yDwc6cQpaJj8rkll6N3B6ymGxH8TN6cCacdR4fSLI8rLFT6NPRX5biXthXB
Z3kjIsnMrlVaiMidbxqgYOXVaQLbkkxk7/K4nYigDt4qIoU/jrVKTt10bdTzOxYKzGK8mh0WuViS
gxD5giogA2gC9akhp7q8SKnkd6dwI0LQhUHcfuwKPYud3gfqzy2vj6ewOz6vV4NLASCY6JF3ikab
PrezOLV9RQ06mVnAl3jrT0LRN+ML3+/xuNSYYfzBe0uZT8o3F8BhGYJ091DcSBG2U4nQYN4izB9b
xVknLxR3lBs/XijZRIS9NC293bYMZPXONxdQdzfwyHM5SYTItCHcsugdqGVID2fxvJwT50Rk95Ns
fOGKHQ2gy+yZj28ELuBmVPJKSMYXE9hKXnpu7mB88HN2vwpZuFw2vOCrGD1x2pZgMyEw0XyzJWa4
bHThfdBpb7i4+bK475+t5jzKesDv7iDOEIgYHvAD4ivdT53rLMaSxWCVspoLy9/ywS+NPx/v091Z
3EgRttA8Zc6kt7iTqBtY7Jp44ePxd4/azfjCFurAwlalDhBU3fo0RoQ9zTK6hR0JcIKQo4C3wg0n
QctNT1G9Nqdp3Fd+g2KS+jL3kijXziKh7BQM+KgwwJ0nQhWWsc/NOhvAuZYkvuf806jz+egyAZ8F
pxdgbQQh0FNLeOCahq0LTdTIsq92GjjlWz9INHE/CS4CFr6Jwux7+9tOM6OajFKLSj1wUvPUZzJD
QCJBTBqtbkE69ltC/pdnB5PMg9gbH1TE3BlCD3jYxttFoobRWqTKtMjrnvr1Yy0jUJGM7whKIKWt
DGsCJXT26JehUx9nikO2yEbKC4i/HVitZY+WhsiDFlHzc57/LOCbPt5GuzMApSsy8WAWuLsz0EYG
wE4FK2TaXdgnS2DJaijvbyVeBQpTFVFmngUW1kjPh1Ed5hHQaSNovioaqHajRtbfam8aiC0hRYVH
+p7JhnpTOqqdqkU5UEHpHyNIVI6v060AYRZunYwjECVa5JDXfH55j55vhxeehta0UopuNVq0Jv6U
hTIefNnyCOegWUdrrFQMrzjXsX6qVMmbsKtjcGoA6g+QOTqxbM/ZUM8lZYOpRbUZoI1c5330tFf9
uLWNnXQjRVgk9J1CTSUqoyOvIeCQzcN/j+sYrCNo1w2IFrgVBCOv6lfwNjTuGrluGeZpGR42hZFm
AfMYoMfo5GOoohZ0JWkmwPIi3UL7aS9QVxnj9J6eUS+JKw/BH3DZ8N/feD3GutS55i5qVKAa2qov
mSYLZ+xIwAGDZ4hwIjgixCAfBeQldxRqALv7LfV+FTIb5v5tBu4IyGDe6IhvJ2GNkL3WKvCcrFGO
bqz9R/sbkFqPtbwnASQzuCU4+ybYoLdrVGut6S5urkar8kFdu8BZSdDWktDVzjJxAgIQaKFHChqM
iFtpLlejBy1qlFRv6vJW/Ho8h73h+VlDjoMTgYjvZrZ6czJoxRp5RpDOfiFLoOyNz+veYVmgPPKu
ypNOYElx1mUBD8+YvjmqxDrauS5AaoZ29chncf5hZ6sCfXUyr0zaJXrRnT/PgZIev47A8QcoBH8N
ANESVn9ozLUvab9E/TVFrUL2f9R92ZLcOJLtr5TVO2u4gxyb7gdGRDJ3hZSSUtILTVKluG9YCIBf
fw9V1aUM5BI3OHYfbk9bj0mpBEAH3B1wP378dnZvy+Ls5D1YuN+wzT5AI+h0cPgRiJwoMk4awGmw
pr2v6Ic1wwMquigCuEtMGfm5CK0a9Chd+6UDf3x8OiZ7qfPDOwHFqMubwbCmRR1JbZdA4VNAFvK0
PaIBi4wP3+URrhUoQAYxCszdkz4WcqIdo5zs+zwpcYzedtX2dQkdm8F4KIgydxmmAC1AtnOcnU23
7Mg5en4GJPmQ4sP/magXL/OCfmGq2hfsEhewvr52jzFYPKMKENOvKZYlPLLYVjfammlN9p2Kk9Za
VNmvv3QfXhfVM/p8MMuyikezBE3kznTGh5T2OWlS91h4ZDmMTzYb/HrIiyEDB+Lvw/HjsO8Unxqy
D4qvYX8ZqXQov/qf6XwsxPr8RDAdeLvBBJmazZlyy2nqQRDmIDt9nhVbvz7LvsVi97rAnt0W2Kel
5dtCBmcotxsHlsa7K9xbwbfG2rDoTQ3ijBW7AjOF7DGAYXhpGb5O9XkTMQ12A6tP9LjNs9MVBGy8
qKX/ye34pKhwnOPSUXoCFWycBu2F+JPkp99o0LQOb1wkmpZ2VKaYfDZxib7hewG67+9leWQXnh5b
9EfD22TpkAayK3P4UMJ5+Kpy90xttJfEJ7dhA+olgBsF2gnBSfQlOjy2jtf7rGp8ta+Cd8WZX7x7
/RAtv36oFUtHP3DNws3BCJp1Tnxgg1vkGJ7c1+KaFjfN6RULhzMYehcQ0ao289Q+q+tE8Dt9zDw9
swMOiF2A+I/x/57QFthFRErP7fS+KvVm4GEy5d7F6VJ6PIVhxts8ChVY3PXeg+3j8xY8QaQ5Bqf6
2e/b3AvgWfAxgFRjx42tznvtuZNQaj+xC7CudF7SjeDQS3NrQ5wk0DsRbsNjselnpIeXhI1bLEwi
aA0NH55PtK0p5/Y+duUmYmIrjwnvuRkQoQlxQUBW6Mln1VYFF9v1897jeRJsePbnyZuDSyyuUEs3
LRg8I9jXh2jNGg6Z3vfljT3WieqrZCpPDuoupcMYHHYEoSyTG0NmKqpBvqL3DdqoV3TetMfM+TNi
OpjBOGOazVY1OZhhjDbRZ3GMCO6pt8CTEWYO2M8FZmbedbws1L7QhUDXYpkE7FpbqZKJFx8xh89O
A88HbVmqSkxzCPZTEAN4tdh35QdrrjeNuNQCEZuGJa/v+nPiAqMS/oPgJfbdEBcI+UpSDY0Eb/y9
VSfEObLhy6kxlBGPC/gNUMmAzsJEy85scqTwK7Evf4Q5u6HfvS9c9jfj983p34HbCMF7GBjHJ/Rd
vK/axhsU39fTlif+eGQ/nhPT0gcTioFthyM/dB8hXsKuBL5pP9fF9iF3Tm5ahP6RAH5h7GA5WmY8
H6CzOOjCWu99+6ZzUufrydJBnTLutgszLVC/pm4XLuiIBlfty54lw32wggoThdBgMASvJ5J/T7g4
8OQAgDm31T7wdzTeqmOUXc/4Vx/3pqUfkos3NjG83+jTQKs4nPY5iZPbyP1QOEceMc/sMNYNyNTC
tokgrOE13BD4E8HotEfHpTm4ztj707cATgkJTGD8gE81HERcDNRuJJV7UeD0o4Xa/254Y4dp5Imq
n5ncj2o7k019TAGe3sYXRqBfyzfshF0yBDkkxo/8M8mTrEsd53IYdvL0a//BRGZ5hqR96FQ+JvLY
ljZJE72NNRrnwoefXGaCiRbIKLAmKDQ1id3Hqc4ahIwwUb+dmZ/Glrx4fU+eO7So3IfPRngLKDnj
SAW6xqVAIWXQZ3eOfemp7XR6ViJGqh3BoeW/T2NooRq7sGWuve+A394K+1S7AdeDije8LJY+Gegv
cmj2gK6t/KFqOTqnXLn66sfr8nni5BaE4oJuAWUrfKnJ4dnHjWiBheB7R10z30ksNM7rP7BjYOon
mm1MY6gGUYRPrsI0Xhdsbb9Gq9PPJ38IbBNZQJfwDaiuPxSTm486RhElxZ1jN0cXwXzOpnPVfHt9
lqffgSZhOLKwgAiyoJHu4SzF4IE4vnHbfeFtwGCTWM7JyFccI7ggpAEXyBEolQ5nmONhZBHHDP0P
etWcir4zBjeWX/Goi2qNwWv3SjvbKXv3unienqbDxRsuGmhLVbPSafdWdDm+1+F5iwZ9w/nrkzxR
6Z8fES0Y5xj/a9KK52Fs5QHz2n1FLnN6rYurMDhyY3pmmxcvhJjHUvEIXqXDTWBd3KGzRdHubYA2
kqnavf4Fzwy/5JJReeUvNEFmPW45+6R2ZNDthX3+gIbnr4/+zCYcjG54uZFSqvBl3T4QSeFtc+sc
xN7tMXbFZ3ZhibQDHwc25gULfiiiXEHhelIO+955P2Vpqe4D63QxHUxhnCbB0Rslos2wd6JvrntN
u+3JgjoYf9mmR2G6iVN7sGuML+2bRqZ5dKHB+HGsscgzm43LNx4RyIijnYKZPNCul1dTPgx7wa8r
kvDoyFcspvPgdr+0JQ8RF8eDDtAHM4VjVaz27Swc9nWYiHDD5vPOSYbq3uo387EA1HNzQWRghEAh
PO6BxtHC3xdDOXZgSQ4SZ9jKdgcMmAdsDXiZyyNZiye3HXwXIiBgfVmYBOH5DndnzLLezmzMFdzV
cjtMm7w/y8TFrN6/fgqe7M/yKkIlEXJHcB/g+DmcR9SqyOZpbsHws8VjmJ9s0I3xDcc0D33mdxrj
29W0nWcrcfpTFf7nDIg7guAd9SvmtbayozGYQhhEwc7G6W0enFdZ0hyj+ntWTqiBBNvswuFpJjAA
55W8buNmP3+yqs10jIP7iT3BR+ANjMoxwHjwBjaOlu1Lh8YZ7/ZFnMpopxkyDEfk9NwXIHaDCh6k
kVAUaUwRFi3LXKkwBYpW5mQ4BuB5YniXT3g0vnGSAr/2czLJbq/oNpre9eBOpu9ZcP76eX1WUL9m
+Vlj+MhqDd0sw9bCLPW4YeO7afyY+UdU78iH/IzuPZrC44EMyYwpxh9OlNT9tSW27jEyhGOTGA4k
InUfNBq70WRJ6Z055ZuGbkL72/9OWoYPmdEyoIil6JbWUUG18fvEOhbsfH5DoBUgp/oJhzk0IEhY
ullXON1eFpuo31gq6e3t61/x7MlFnSB6/SA2+CQurLitrXqacHLLbV0muZOsGP8nVTJqjmHWDc3o
qOCu6osOdn1K3tgIq70+/vL7Bz5q0YxH4xuaUWUZrwZWd/sBi+9SFZ1lWykunSNvgGfF9Ggaw9Ta
XiZ7keMzRPstq66D+Mfrn/Hs+AieIjgPV4umZ4c77eY6yNxiwM1q3oJNVR4rWHr2JCHyAduE9zDu
t4fjazEPLsshJvCcodygnNJjSIZjMxhKl9tzybTTdXuUEak/C3rGT+aywVbjQoiiNBBTgnDd2AOl
QyVkH3b7OLhUGm7oSPXNImPzKC1NPJGTxIsYxVCHMpLSQZv6ANrmkquKbYMysb7mqffVdY8AV57b
7McTLT9/bATLapCVi4nQAKQAX8i8O/0wIYOAyDLuHgiDLFv1aHwEQ2qn7+LlKZkM+QfS/Pn6+M/p
3OPxF/v7aPy6DUGZ12W41yCYZm26dqPis3p8M9RrPgTYD2QMUbP55D0Wh1Xe6F63+8Ha3NfHYlHP
ndgFFQt2wRBSMp9isiSzMxa8xbXDLe4C3KHDIxt9bAbD+NmTHoN5wAw1GiqDzktcR9mpgc1FKaDX
iG0u7WfNkjGwqfaZ5cgWefTLuv06TKe+VzE+6ggWgkqk21AxdrjXYS5E3aAMcV8n7pwG3tnrR+k5
VUAYDuzISwH2E7ZW3k5uyXF9AtnM+0C8OZnkHqtfLCqCNgu8yozRTS1g+gJkNnvWJK1K6mOQ2OeW
/3h8QxMsNTRVk+OAopok6pLw1EI3JDtC1DPC1qHZHELLhlHtHOqwIpT8prDQ+Df6hgKZIyq2rPCx
0TNnMIyeV4HfzEFm5aaW5/ZwG8Yf6DXavJ+2yxA/AoCLIvuAV+G8Hh6iWGSzF80NvWEf2/zSy/+q
k/2v7+q/84d+/9dy2b//B3/+3g+alnnBjT/++6b8TnvW/+D/s/zaP//s8Jf+/eWho2Vn/pOD38DA
f0+8/cq/Hvxh1/GS67figep3D0w0/OfoWOLyL/9vf/jbw89R3uvh4V+/f+9Fx5fR8rLvfv/7Rxd/
/uv3pSPcfz0e/u+f3X5t8WtJz7ry62/6t/MHOj/k/VR2CP3+NfB/fvvhK+P/+t2J/1i6h+DxvnSN
Xrpz/f6bfPj5k+AP4HywK8jrIKmDoOPvv3U95cW/fveDP/AoRiwMENqFIGVhIWK9+Pkj9w8gzRCL
RkwAQUQH9RD/WeXBPv3at986gYhi2XH2r9/x/jo4fnDiYBIARSYsGLQUPsW49yhwHQft5OP6PFE2
J6VCb8gka5voxrHnxk/ibmCfuRJo1jkHOQmSiM4IRbRjrvqEKy6rswp8ZfPWZ0J+zbl0PrCCTNU2
03MXbPoWVUA7NUuS7zgQ+PlORVx1SeA2I5gPw0bi+TGpWG0Va6cZbJ0Zo7eBrbpsGzNt/7CdRjb4
1TBTOzE1TZGEtdV8tALWZQlYK/J506GhjZ9kACNfEpfbwa6EN/sYW355T/OivqaxiMGi2UTBnZRF
iM8Lalok/azai6wZhARpO5H4i9x1zp1ycqvt2MX2JbCtkt7wuI3mtHUZvYomicaxU9SEu5wIelX6
TXxnt7FzU2pQ2ADAh2G9Lppupciq21J7DUj5qmlok9mbQBcQinlMeW27O6y+/pTlOeLAbW9ZyRhq
1POVtQyyxJ512Sf96IDTw/Kq8R21JP/Biq7Nrhofct+OKFK2t3ELKOPWkw2NduPEYu989pmdXde0
Rt8NjZZLO2e0m3iThbTIEzLE5ReJwOiUSE7iN15RB8Vm5DJAmfPU5DcIN4VfLNpGMhGkm773tU2+
W/4w683U1eMVD2LVbDNakvM8qyIQ3ERtMW6mJis+EMsLaCJJp8h2suv6to1afstcZluJG02q2ZAi
wykrIi6npIIzvQ7rIfviUpHppOxK96NLLfuiroYB8Sfd0PMWxNN0A+ELvpnrToSJ0/rlhwkGf0yg
F8OHirT5tw7muUGP1J5Eydi2830bUSdP2nxorR3R/s+pbXtMmrqrpwQAHTCfTWXrbPsBkZBtFzZE
neU+dbOrMBQuqHT6npJdlIXOVaW1zpOBlmWAuFtVOGi1UPC7afaxtJEIN/F0XF00VPfVxaBHNP+t
WnlLwrn+Viqb36owBHdyO+XO9Swb101EEGZ3PKao4Zw6xpxk8omQSUMdr710LSHdXcjDpoCGVe0N
7yz7A+OE+ziug/zCcrhbFO8zRLP8rtXOZo5YcWch4TonotTR97KarPsIFt1LkLJUb90+c/ZC2T7f
+JU7FVsErxt5FuKX064guNO1BICOrRdnobezs8qbL1UeOh+DkYQ8qSfG30du5qORi6+12lLdEWfj
t0VB0ZiT9OBssruBbvLRynuQKyuUK2rUsPxpN1Vfb+IYAPS6jrv7UjXu9zhr6UMnvdHZVUMLwYEv
hXVSfgJnvPzU2G79zpOFp9OJLTSEaC45yLRHq1o7cZ0sepdNgNckGXGYnziBQoRSOTpsz7wmovGm
QlX6lDROBloI4Ei8ROazvSHAWlFPDPcW4/P3gpGaJMIuaY112gNJ+qGztm0wod1WNgFiyxENuORs
aNxtNHb+n3Ko/c88zodi5+rMETjPkgQb31sS8U2b+Zu44PoDrRxd7KoIrcu3CFFp/yzSYui2KNvt
vjW6db6h/FgjO2Yre9opX4gCIKMuYruByi66CrLY+UjFOMsEhZ9lia+Mi49I4KkyCbM6D7ZW0YXX
pBcKiuaO6ANXzbX8Dj9hddugHwfgV2x3uLLiuacbKAEpN25YNcXOihx1z3q3k0kclHaVcC16BMmk
KvtrFHXpYBMrTwWIb1QWGLJmm7e3bU6771EcVW6ipRRvVTy25aaeWfjOJaP9gJ7aHhC28+xUWzwZ
4Q1mPrtjIuJ5Rgs5FtP6kkAaakOGrLI2RdnjNdShdMZNoqHq9SYe4gA2PQ/RHz3zGGh5VDj0SQsb
9REEhg1JC8DP/PPOy6M7q6kpYL3h0IB2Dm/sWxysNt6EFNGHt2OZhdWWMFbSjZPn6EXaTW6zGfM2
qO7mYW6aS5QEWdYH5Jfwzws4rHhDrJE7O5CM8Ogqj4McMe/BiS28ziPyJZYEvYUcPFFEUhPCyZkl
LPfWRmPHd32PPd3GViHIBuzy6pvouuY+FH4vzvs+I1eZ7zQ86UomvvOilG8mi4fjVdAR8DBM8ZvC
xo14R60CvW1LVuc1OtAXxZH0++FbevHr/kKlig7JqJIBA7Zx4/M7GcCSl/0m5hXbt1ZeXMBvo6Et
4fnOrZCqbaa4u9LV9Df59v+Dy+Cb4aG74/Thgd98Hf4/uBMiPvfapfCi+7M8uAX+/Pd/XQNj8sdC
3YoqHw9RARBL4kb31zUwjP7An5d0JyBiKB9YfvL3NdAL/kCSEhEplDmBg+/nL/19DQz/WLriLt0U
kctESD12T7kGHr6iLBdPswXXZZIUxkCAh6xRZMeDAjerGXUq94UbqpNS07+GN+6WFaqbNGLyZFdQ
ZC7fyXC28/e5mvsfj8T896328S328An1a3zjaRy3cx2JOgt3wPix+e3goKoNaVGEkBLbt1s38b2R
n9Y8/ddkxkuTob6kknkX7hQDTitByVhOk16H0RHFXRb96z34a/wllPEopkPi0R6qWIc74Qz+jeNI
v72TdmWH1zrinUotModoV6vH4d3r0ntp85e/fzThENkDkrCYcGpioi77QmRig1t8cQx7vpia577I
eNlG5SxtLrxgJ2tGJBrNeJm7GWrmFtdBXVTujSNqUW9GBsgySWwwRo1ndldM9Pz1DzSoGX+J1Hi8
DwSNfgOm4WTyfBo3KFVPgcH6MdTeKOtkzOXUJkIT67qXgBzC8Pc9YghWHrntkcjmSzKGbj+W8RKZ
mJpAQgRASG082v8ggSyPfN9Lgxvldz00VUaaBzutGflko+tYkk3iGMvkC6Ob3OhNVJUhQ9H3rvbK
8sHG0/+6s0rQdby+OS8Nb9iG3pLBgEbowa7hZProyNFPVDaTdZbHTJvSRuId4Y7BjvfWPO9sZU10
i8tFT1Yu37AGrspRHNpUsAa9LyqwqIXKT8YRqrRdJx/DHLiVtrqeDVba9ZqEe1aygn9sObeO2M6X
5L/8/SPtZxFYY6UKonTuQeqjc9+iiSprRo8IaFnnM8pvkrrHfe03AvfltAedcnsmqTNMu0Zqp9yO
ZYHr1+tiemkaQ8U9v88iOVgk5Vy4/LxD+ZS9mzunUbuh5FKtUzUzezP204jakDZKB7ee36O+vHjT
oVTo/bqPMBRZ1iDAl7gepK6lyl2DQjzvOvd1P97XyCSclsX5xxoS40ZYRPlQR2SIUtr4+sJqZ/tN
nDvAgL7+ES8cKJN5us9KNHWr5zAVZHRVYlfK/xzO/bHeUC8Nb/h6MRE88EGZmE4NdoCD+njnC4sc
I7t6aXhDn0XpdbrRVZSiDqvGHuhIWQmzdXkaL84v6Rv6XMdWMMYK0o+dduzQ8yPo5I5WSMUfSXm8
9AXL3z9SaOJqjzloLJrGrCg/koixvSoB5DqyvYsgntFnE4rUxpMMKpGTFKyzY/aOtO0oPnoojLMv
wb0fk7c6773wYt1ZMrSaaApOARTypoPn8/Kczx5KOou6lcdadL0kLMMvqxItArlLSYpqmcG/YK07
RUmFlsLHfPPixp4Tl6HSOq9yu5U4T2OmB7pFmzFC8Aqbp/Ay51lb71SOHjafmjbyvogul90Ryb10
5zELThqVZ6SfJexuEzXDZWGxjOBmX8e41iH2Vvl4mPJqnjZlEQ7tWa3mnGxDX3r93WTz8LR2if8c
d7M3jM5CC49/K0tbAoCJV0qSRqQ5lv0xatF+DW9Yg2DiqhzdMU49e0bX0NnJJr4L0FGnOR/Qslm/
AbF7/2OwfNme+3PUBbfKQ/HdDeLqUfUpqgFPO6IXL5yk0DAcUVcFQy9LPx1IxtBHbo4fBqXkeMS/
vTS8YTYaChZgrSqSUguRsJw7fpPkXpT/uUrRwmXaR0ZDODSMqir303xQ0ecArvQWEdt2t25073D0
0cu7yrIISmYbvGQ2wonaJUpJNTvill/QMhO3xspRB66iUcq1zNyLyKfU/qYGBxpXuIXdIwYjEHx3
53DIvw/tjBZF677MsB+e7BocIhqmYZS1IhlGl7WJFr610l2Ehv2Y/bkeRYgwtBgDZxfqKd/OYW9t
Vy0/MK4CYRbbXTWqOWUi5+nckSoJ6VAdsUEvnFkzpYQS4cJScA1p5Zag/uUIEGa6d9cdKjMfjldP
H4HIaU5dvBsTu3DuOwTv1+1rYGizEw4dEgb5nOZE8xuBLmO4C6By6Rga6CXRGOpcVIIPHkKRqZW1
8QUSX4j9ITuYrttWQ5u9YQoGXmN0nrn+RnqEJax1ypWyMbQ5QheoaCLYVoujA07tiQmpOCTe1q3d
cPmVbVFbZmxOR6dszljc5Zsp8I+RWy3yfcYdm5UXHfgmEai2ZCqt4AHPzno689EDt0u5JOHKLzBU
1pvI1FU1miJ4UNx3KFipdo7f10fwmy+cHLOtMe9wFZJziGyIH4QXKIcS20ofbXL00uiLgX3kBxze
Nlk0VyLNQdx9VTYtuRlUs3LphrOGo0ZNvePxFG0dMmdDAxd16YVCpeeqo2NSZgRZzmprRphn6Ep1
WfOcX4ssa9YplclqjfioNTmi4mdU5JLdedKOmjcBjcJj3TVekv3y949kjxah05ijggpXQjGjV3zw
Wce6O1snG0NpA/TR8KMom3Zjg+Slx5CxHONYrDvyP8EFj5buDRXwsVU0QfLWZ+rifteBTmnltho+
th5mallgA/xr6b47ugmg8GuXbmprEGUiAqnXLpYIGrvL6Gy1YDzDwdb2NGQNw+iqiouNiEAbD1KD
ap3YzXLjAtXgPUCmSxbRfRiBQjjLy3xlZMusA6kVsB9ljsHjWbRpQ2JAJOtQrbsbeIaDVdwjGZK+
0y7gmUTydnJRbJKdVpfzz7PALDJui8Htes8Wu26aO7D/lQ+imk8DVP8a3NBTNlM+9AV667R1gQbC
fvDZmpi7cksNPbWzgIJu1uLoFIVelEyVX5mYTyMj+LVy99DCjCxWFW7CYleFMfAzVQm8BHX/zvsd
YMAeZ2FesF9L/uqx/SJeZeWlFWPpsXBuGNIj+4zkzV8Qs5NHN/RUCd/tACwU6ewAfpbMHfB6W4tb
EVt3rTETpe6o4lYM+ZRqv+2AafCGIB2ky7+vMsCu6VnLzKW9auFZM9ZcxhVztqyu9LrLsEmLImg2
eECui5TH3henct8y33u7buGmpjJdtWiRxtOysG5hHj9rMPKvO+0L1u7xkYnLsiVOR3haySLaiiJ4
39fZMU6DF86ja+hpVzOLxpEQqVXyctNU5Jq4o71y5YaeIn0rB6Yia9c16s9SO/ducIzu7aV1G1oa
lTK34K91imHR/nR2ATxNNPPydabX5DyZ8kAUtU95upBRfvI57EDCytlZd9NwDUUVY+PaTdaLtO3p
vO0V+VaUQ7ZO7GblQRaVI5lKKtJAU71pW9SasPpY5vUFwZtVgnEX+uVgtTwFODO+iVju3DRWNtyv
0iOzu4vLXU45LXEciwzowFZ+IlG5bksdQ0dnv4+rrKhFSoPJAyZOfQaqcr9u3YaO+tJXsgRFTgpY
4Htw8twEPjsJ2v6PPzL7D/Uyy3Lu5RxwM8vaWFV2Xc7ARK5bt6GhjjMMZLZcawcOpjetJp8jqpt1
vsKkCLAK3NNpD5k0Rfe2X4pW22Nw8JcOoeFF/UFqTyGAv+vn6ZxK98oP1nnQn5HiR5f0QQc87Ae8
7cI2v456lXY0W5dmtY1rbtlwVQiBRQ/thxndZirycdUmmty4TVzRYa6xiX5Rf6MqfhvN4To7ZVaK
ChCTKC1DnmpWOe9nzd20EiBDWbdwQyO9LlNdVcY8ZRagBG5Xn8dZ/Gnd2IZG1k3JwONoW7ugxO3W
ssOvgDyvdGz2ci4fnRIc7HFsbLjkogxVEjDf2sYxOY3z+B+NN/mdIjYBwhpM1m4M72i/jRDFXicT
w2kWeTH6Y6F5KiKAOaTHhsQZw/frBjd0UiLfpXWXsZ1TDOeyQW5/9Cq+8qQY/pIKYQPIjsEjEMcC
nvq99DVdJRVgJQ83E1AybY9RzHa09UAVMXxXYlo7tnmhBSTS85SDsDFq769FlFeXo6/CVVJB1c3h
ygvmTw3uszgowRwms119aMLipIqt/xxC4OoOx1ax8GUdQ/OVp3m1sf0s7LcubkDHOFwXXXkaZQSq
73CCQbZ+hlwNT3N/+GrJ6R7Jhw9rjiLw04dDT55n09CDXIQAEngUqBQGFzFZdY8AmcXh6OgGThCP
Vlg4aB1Fb1+qaVynoaDbOxy7apc2qYXH0qj2bhoADncg0nBXGXPU2RwOLnIKbKSYeGqjDa5voUsf
uEHXSdzUz8DqdO61LAX1mruRrQNosV/9WDW4Ca7SyCgwFEgwoBnCzzlTlyUJ7tYNbeinojxDUxaL
phqVM0nTk/Gsa6t1MIwnfBR9ILt4AlYoRQpp3nZzfwuc9DGMwQv6Y9aDClRI14UjadoDa9MkTFDr
ypps/W6dZAz1lJYHq+gL7Oik/0Q5zVvFom/rhjbUk8PxFEPYs7QO83dqGC7s9lhXv5eEYujmlEWg
K2p8ms7TWOwmmbtbq+m+r1u3oZxgK0K5FXidUvDnbWpfo2zn2LVzkeozxtCETEkL8eBpIDQFzB1s
RZSE1c0YDgql9S6oNtet31DSoO7QLqMPaNqU3pem8O+toX6/amgTLqWAeGxCklHo/8TOJ0ZRQoa+
JauyCmh8fGi4crdAFzTPxcJ9576drC7xreHjupWbPlSNQ03tgqWBW/pyN3tC+0kXNcVprJr/OFKT
LdIv8jwSUYMjqay3Zeu+L8d1b3FUhh/KpSmDEQ9mDJ3p+C23yzeZF65KQ6E+whg60uhlPGmaelnr
plbk8rdOLstVSF9UVR6O7pLJDqYSJzFD+V6i6ZiCTXUdOg2tQw8Hb1VmccUKmnbTYCf2RM5Gma+L
DoNk6HBwTlGK5McQOczj1aTdqyY4jYfp10Ex1BOthBpRjTlN0ae+Ay+PvoppuS5v9oRaN8YpsZVb
09Tpp73njNfU5ut030Qv0RLZiVBaaL8TRvelQ9829bjqEeeYDTsy5bd1PlQ0DSGZJAYIPRl1e1ov
qn8EbqKROKpFraqPR+RtUJlJ3fqtsOJ1V1CT9xsllIXuAntM89Jrq0QiULETthWuFIyhnlUVA5VW
aehNjIbRkQjDd01pzyt31FDPqULZJbB2YzrHFI2cmX8LT7oOrAPWvEMNElYX9QGY11PWg2ahhq3V
NSuSKJ7qVTEcdA06nAFYYDvOFXjW87yQBJzrgO1kmT+uyyOAUPVwfF0LEdE2G9LIYuCemuTQ/hAx
kSsfjSbgyGlBiSNja0hpodm2zcMqgYSCda8AE3BEiFKRPdlDKprQ3dghQOweXr/JKndqAo54AwQe
87ohZT7JeeLMbv21BrlVvnL88FD2qqQhlQqy6YuqT0reflCNs87nLRQDj6M6jdvL1iICcu+i4Vwz
m52hqXlxvk4yhspO3uRpcJsPaZUF873dZ/k5WF6G01oz/GPMAkNnPdjJwNXYVnQ4GtkZEZHnJ0HW
h6fR+P2awNBbJOPqvhsmSN5j8oLS6EMxNuti82i8fih6UrcuMMZ0SInP78qcvZU1v1snd0Nb80xL
r2nyMSVd/KXrpZMUPqqdVw1uAo1GhMwjS7RD6tEq+gJKQnUu6nZad2RMmi1uW0rP6AWUQlPjJAT0
BVXkFtmtW7tx86XaQo6+wejBpEUSOMNl3R1DMf0k9XzmQWPCjMZSAV4XuX06hXWeJcgWVzA2pFT1
Jm/jvD5vBy3vRMuaC495VpjyohiD9yhxI+MeHSkZvYtJG57XyEv251Xd+WFCGvRCvs3VGNkymf1q
pB/kCBaAja3Hrv7aF4W19NqeSneLcvdC7MgglNg2DqJkmxBZanUhRiuqUpeowr/I+krqjWMjmvDJ
ArJXnzlexcjWIwpjyqbkIEEd44Kh2s6dxVnrumresgmNQ78o4vvZnvuhVX1jTjCOaTS78ZRShe/d
DnwOdpU9BdGmQ/FxvQk1ycV57vR5fB1GHerC7HF279wolsnkhvRiKEFSkNp9HOkz2TaTv52onwe7
iUgfIeymmPxN3gxtj/tsDA7yiJYeSdq+pM6V7LIqvmg8h/vpDGnLTeDV0wUYNtvbusHbOgUCFISr
VUaz/8PZmS3ZiWvd+omIEKK/BdZaubK1nen2hii7yhJIAgESAj39GVkRZ/9/csrbp7h1Q5JCzZxT
Y47PP8uwG7JjUche7aXQl58KGw2XNOEDqj5wr2BwHDg2PXf7ZRQ3GwJJCZhgqv5qYvHcZO3B997t
lQtuYuCvgPdObANopLxtkvBYcXAv8koWKFNCVJAu6B9eyyYoRFnIcDg4JrttciIsSgUu7S6MdnBi
E+PPtJuOBX3xbp9Ea3ux9BkZLhZODI/oBmtvhsioY1vZXuPF0xZ9/DSdL2wS8X2M+BXKf2u+Hpor
e43XpNiyLHoZLiJn9tOUjx7F/D43x4Z9r/Ia+9agTaQYLgWKynDj6e65Z8c6zeB59Pbog7cGbNJy
PVy2QTeqHojrLutI2oNZzl7mFfZt6GGMo0EdUsl6ArvO+jILEjHWxwZ/t1CNGl0TcDNccFH10+n4
NgnmYx0dYbRbqbAbmpYRxikXuFBAR2bmDA41UdHRn8fenb4d/CUZ4TVkqb7IsfB5mQ1jhDv2nNJj
WgzAGd/+AKd7GZKVIUCAwTqcglx3atv2YIAQ7daszlzTeYYjHHc0UwVFWVrpwJFjZbe92MsRtEon
bT+gqxaeIGm0JKZMxyk9pu+HtdvbsZm7nkHINGAb7m12y/uIfENOux27ktirvbJVjV7NiFdRylqv
TdzYS0ZMdmzS092qpZG0Rft6OnWtYtXsRgYOGkyrDk3LveQLPnqrXZEnX4Ktj/7iUJv/5ZVVx5Sf
sGJ8O/AJjfqOd0JfkjRbgisMh8KKNM4lv7k7/EVfXUh3yxa9rU2Tyry/eBlG04uGxdZQNVlPYRsz
D8ELGs4eg6CQXY0oThQVK5CMnnmQJMPBr79b2GgKTontEH+6beR5FaiOwQ+C91qej32i3cIGyNkj
Z3ndmRoTNneqZeg728bN/Dsm7n/yrb1EzBM7ob2W9hf4aLYgoLnOxWUn4uVggLWXiaWzV1NP8QM2
SyFb9vYz1Ps/Do3OXiUmjdpMYX1/0aCxViuLfnoYoh1bHXuRGBt9OM8iU5eFxGdJxS2l87ESwF4j
poKAMAcHkYuJl7kSQYyrBuc/HBuUXX3BcDmx0C39pbEwobPgYJUqaQ8elXudmMvg2djji17aaQ2+
q85FP2CF9++IHf+Zja/ePv+7NjJ3cT/EfaguiLUes8XfyZH9xsvlddf5h1RxrxNjK+4Z02noL4Cs
8tsQBn0l/CfdsUPs76bY/yXVcSJt80VE6hKJHH5lXZ6PtzyzPa+OfdTdERwX6xClPVEXgEa6aizy
GxGH27GZvpeMTbpnrCna/lLE3N3Pk4ph0NYt7//7q7/Ou38Y+L1urHBiW1yI8136eETIT2ZWnCQJ
h+GUIqvrj8VYew1ZvqUNPDXZcCE2MrrkCTy2sLRI8e8o9P+Zm2R3FqugncelaDE3E/psDfnAwuZY
jWTvyAsnC5OTCe+O6hp82iaU8r0N/51v7v+8+O4c7jEZgdpe+SnMpubDsgX6uefJsW6mcC8jk20f
WkJn+boH5++1ipKLaZPfUVd+sWrJ7oDVqC6QRvUSl+GoSgxj/j6IWXtw3u8OV7uZHoTJVkIhAAun
Cs2H41cvi2E5+PzdooUhTdNoM8mLn7LvqB09qIx//u+L6p/HhezVZPFCcFuNDkE0rQ5NVwZ8bV8S
aJ0ObTf/Dxi1RfrW8+Z12HXeoOA451eVJv+OW/p/JyT44293+YF2dvUTXr5hHGWnkOoSlirHTijA
A94+vUh9tiUz6m+hM+FW9y30CLCh7Lt/x1f+n9ffHbBwnG00Ilt5CXm61TkjoN2hn+/DsS+7W61b
2qLC5cagZiFsZW874IsfKdWJ/U3p6O+M/P/dj8leWAbXYwoHVIupk9pEPY1h2NubVizjdEYiBg4C
AFrpXI+JXEEi2ZAV3OusG9XXV6vys02pv2ZxsCVl4RsLdwWgMsST6pOVwh913FpgkED4+T40W2vP
vcaZW9mkW39EKo7vFt2Z263lyzlqYLFaeHhg8JKoNvYvPER/y3vx6lPx0re5nmskbLHH306u4gTK
z8dO88DX+Ndz+xDRZlgOBZJwXX87Z6BrHOlrQ/KJNWH3uBSiuKct+BOHNgKyl8QNgUiGmCziQlfy
V0rH90XI3h2bLrs9BrnmpoLUiUvkobOVNL7SYf6dkcbrkvmHqbKXxFkbKOZhKnoZNbw6rjCjlq4u
NqgeaocMgV3TAra4h6prBCbab2K/cHylHSyJuAQ6SE+xcPLstWQfD43T3n2Mb41FjhiJyzLEvA4a
/9l09Hfj9M8hDtmL5ELCWismKy6ptO0zVNXxU87Z+sfahcFvKpu/+hG7TYc0RcaoHsVpXiOR1tyM
09iWy4Ri+7V16Gj7TVL9q0++234gT2B2SSU7sdYIcbbJGkIdFshTq3xOKyi6j1WVYML59nszjtpJ
M0kMWk8DCN3Sz9iIjqlz4OH59uFgEIQoBPTiEuI6zkTubKLwNxv0r77ELmrIImg5PXpwa8HGzFwL
OSfnIS9w75+yRZJD6gJggt7+Agme/UpgDmDTASNB9LqzL8WYHWttBWni7dPnrRjbdpu6S5Yl5gzN
dV42PDyWrAAE+/bpS4tSZGRDfmnhh3vWy6bqHD7nhxZytgseSKpDKTPZ1OHS3pImKuMhPTbmew3d
FhE5DwaP9j4+NcV4Vi09lB/CPPbtkGxwXYP9smiAk6J3WRLcjemxKh5wJG8fDVkhyTBXmlp3brzt
5tlcgiR6Pjbau0UKE36+bFGAyR4yuGLrKS63QsbnY0/frVJSiKlJSNBesnbWd1C9fh7Zdswcluw1
dCzNWLBQ217kRuXZFqa/IaM8JkUFD+LtqAfbivsUNbWXtuvGWvP8Psim+XRoXPaGYWtHRjtHQ1Eb
uOuvZ0rdRz0JcayoSPZSOj4UZpRxX9T9MuLudrh003DsEN9L6Ta+wgCeIZCSxrZlb3tSeZn8Zuf9
RdKzV9ItUOd7dPhhEc0LrM2LqdIpHIWPjfluhXqY9MyL0S26ltRW9UwPY9lMfXFMkAbk8NsJU6gN
PRciKdBoNXjYrctmuhtW0R7rgyR7UJdN+6bPxqiolQOyQ7yHCuA3I/N3be8fwsC9li5OfQhzKsYv
4RZEyx1pYeF+C5XkFr7AKWm4tEnhozIbF5WcUlTXHAgWIllgx6nT7Tzagownr0NG/1BZQpdLk0dt
dqgCT/YqvDUYQ/humNd0aTLs2kYktyc+i/l39NpfTbrdQu9boJjykGf1OvEUG9TW2b7iSRpGx3KP
vQ5vMsL6pdH2ZAeuTyqPQV8tfoeY/MXb72V4CNmSSEfKnsJX3y+XjOjUjrND+mp4P76d0jpb4rkx
ePhi4d0s53gsB0mPafyAS3/79JhbdMPb3sIZP9RVJMKuREXi+6HVvhfhDSIHryBqzGmhXJV5EKCB
a43JsXNtzx9j0JqSOIjMaYCyphzExB5lFplPx959dybHTmtwUUdzCgrcesTCs1O7JQcHhr4d9XZy
oOQN0pzgUUnf9WoV31Pis2Nh0F6A5xPuRmOX+dQD8QK0joUjTNwccz0hyW6pysJEQGol86nN1umc
NAb+4oE4dsdO9iK8yIHnIoWZT5FTHIor84L26t9heX+xTvcaPOtGWGZloPBuWehLQcRUZeJgrBLv
1mkibBpEoBGdvIJdizPbTzLxY72EZC/BC7xWYyMje2LonqkLx3mF/fjY5T3Za7882iCaFhQsiOzo
91lFz4rTY+3VIMi8nepcoaQ86NieWjKRctW0OTUNZHT/fZX+Ik2Md6tUhmKkYojyc9rIZHnHrWrV
eUupnM7xpHEK/vcf86uJs1uvzRKBbNLhl0hoHtQLTVjVr/aYEgz8z7dDpHmTGZPi6Yz1bZ1DBlYV
w/bnsVffLVfRYTuAnnE66RWcnBZwpXpWzaErVrJXghU6BjAnSabTIuxyVjynAA4V/tjJt1eCbUAA
pX5y08lwL8/hLD4CufPvAIH/qS/vdWCeq9gPqPWcdM6zSsm1qyBJPSb7J3shWJ9tIOfkjT4FKpjA
FdJ9GentmHMTOO9vJ0wTx6Bmdak+tWbklU+UrHLY5NeHZky0W7E23FBynlh+7rrev3ii108d6X/n
W/+LpbRXgTURYLcWYuVTMoXoR3kNODQNf1cj/NXTdws1DkOUq7eiOMcBSudL8GOQ/cuxYdmtUhGC
wwV+RnaGz1cjy8VDnWj4On859vjdOg3lEA2eTMU50aqHALdbU36fhrLPj63VvQJMz7lFFK+LcwH2
WlfQW0kORmJ78ReMuEazUTxaxTj+XvUQ/TFBItkrvwCDaBuejcXZv1ofCRfGVczB6Ts06HvlV0ck
N34b4houXDf9pN+R9JibINnLvhA3IUxSKq5TyB+6PriP+/b9sbfeLdAENkJ8ivq4pqlV4SXWEn3X
3Cn78djzd4dqr8Oxk3bIzvEQrrBQj+f49rVV73d+gq8R0T9kunS3SNtA6Dh3TXpWOphvTLMs6nHO
CGMn9KlmzZUp7/iD8c3/R3L9d3j6Tz90t3yzDTz7pRsl0tbVgbAXylZSfRICq06eebMKWY6DAq6m
7KMRZ/vabVOfXQepAQk+I7HuhCqlF8t25c0WNH9EkYPsrieQtIoy6jbvXIkgR4/3Ig1z/bDMjQvT
6xrE2SjKyUsWtCXO0DZi5WTAhjuhowefrkyKcWB/6IkrG5axyFp1jbyA3XO9IaHPWL2Ni5sqsQGZ
+wwLObe0ZSKA+IHN99auc1+GhQ1SIEs3WMOLm1CLFNb3CjVLo0r0FUiLF5yzof+oqUIi02Vd/lNp
hT8Gdy9egLGLYWFqMUKiWhZH24vf7ArqkiDR3P8xoGgLHNw6hSR0JaiqjH/t21gUPxSzAP2gkRPk
PVXC7avbvryK9G60V9ta9jCNmivn2jkUdYbGyebkcWVDTwFt1rlqcsy0olpStyUKNFSfkLswX9Li
3CbWK/SFjcN2A0pAX2WpXtKHjtg2r0kbuajiWToiCstVXucKBrjlOrJ07KHfBNiP1aZAvp9VqJCs
DLzWaeynrMxpmqFvZGkvTZwhbMRekip7i6818LacckR2ZREGUtVW9fTbaFRau82v2Q/b+i0662lI
xKOfwE7+xEfQ3B8j00TRvW94blktPXpU4nPhbAhHBJ9mVj6gQyPH99Jtq/FyYNUXzJ4JXI0RjSky
eHGzpdHqvo+5agdWDQuKwdcMHUjFS7hm67xVso9BEmN58GoDKa3sXYAuFg/RFhx0MrvY04ZvOQxX
mqCQRq+p6HNeilQU51TwvhrS1akJ1ZQtAGoQkeUy3xE7i5ObsEc9pgOz3cu6UtaDBMH6gV6XxEdx
NTAeU7jE8k3WyGt4/jU3UT/cFatH4scT8jePURsU88siTzKKCMqYKIoqUOCi7n0o8ik9w2BFrHc9
dSGq2sTAW83jmtmACwog5DaDtKl4CpM1Iu13KgP0zExLFuvnLFFhXvNmTrrvyH1yiUWj4mGp5y4Z
5kdhCUtfIM8a1bnbMrQJFQMZklufBFTch9wJ/2fby8HGdTwFQ/w4YtHyU6/5Rq9ahd34mQcqJxTb
m2BpUmYqLvQjMUaE3+OuafKtbFih2MW5ZUluydTGw5cOdM2kguc9QTc6c1FYwNo5SeWPxjgmWClG
kX9PonTUn9Fd7nmF2yWcXejzGLYHqPrmHP95COIfQzct/qqo3rYX4UkYVppjJf3oYkzzGyaofzQF
YWdCx7x7yiebpSeSt5p/GAGW9O8cGjxogJto+Abk9asTcXqdnen7nwI3N/yuS0ewRIehk81lBKF8
urNjkdGqiwFK/pqnNC7+DJ1oHtFCHtziGsn/QGuLKjuXsJrBICio19bn7hYMicXfwDwo+iKLNi5q
LdHp+D7buOwfQ9a04dUNrd1Owci79abYJpJegIYU5DMBvLP5wEcARCu9mQCeiAAmz2iiUem83C5+
ToDlJt6Qa6SBt/wIcEczPNmkyPiZcDFktVm7BXunS/KJn6GfDqeHsVjSHxKeAD3ovqAHPfGVTNhK
+LC6U5oMZmI1wW3Vcic6GByfG2Y12muCbGEvPJ+L+Kq01mlpmmBKv3NedLpi/SxMV+Z92BCAjuJo
vc5SzaY2jpKgNnNPw7KX3umvkSnwBnVCWAg7wxVv0QZsnspuDeb+1L9a8pQwtPPicXRoTDslYJx+
o2RzKfBqDHzuCiiI9AHhEvurwRIGdFRyqqpUuWT4vI2AZcPgSClYnpWR8L69OoMu2ZcNfLqpKflo
MkCkQ6/dMJSdwTHtSlS8l/mHCI1hHxbuiztwOCacCgKWNcUHiUe9fk1t7HRKihTXnafeUQWu76L7
5CKLsBCnZWGR3EoWmtzfuXVmKF2sYFkVN6TZECiinY3z6wzUWlB6UIGD5xQsaVrzOLVBPZMlLOps
8777NBEfdTeL8a64WCCem3p0tNnuIxBz3pFw7tpnlI/oJspWSlOcYR3PzG0hkMY8bqiL5edYtDj0
TNMkI8TeMV/vFSOdqAY/hYD56ikL0LwwzU3r0ELn5/CDIUKhI6OPjXkH+nBGbwbcG3ePA+zu2rFc
thgUHZiLl6ObivAKlO5snpJ5DPo/aLvm8j6V0YyJ1nMl+Z9g6npMBwXftvk0sLxdzvjN1u6UKBHP
H1Ox8OZ2Zm0XXdFJm8oHO1FQvk7Yk2RaA84UNX95+CXD2HzmXXIzDy1jEDijDQsTJYeZ0i3vzKZv
dKciCIcphMTkNGugD8vFbD197oMiv12ULD7lVKDgC5v0pHmJQy6Dn5DaP7+KXm9gpUK3s9mm7Bny
z/XnMI/E1WGAA7Baul781Giu+aTQhpHcpNieQVwuRrHdhK7/LKa4q2GH3H5AVgOPJE8CAAnl5FUG
Ii7F1FcEwIbHRa9LpWcEa+8ExbXhmZmA1q5rawpXz/cpaNnuQXq6xXXbdnPyrIoxD858CHTF14GW
oEkQTAPlZEVs4udvE1jMwY+8g5FKZZALPnQGfZ/veAw3xRoyp+bO4Q8ePJOsbhE7obZARbTWXTxt
X8Q0MVMptLZt97AEjP7g07SWcZc+cCXIdZnnILqgz1ZH1xEKrJsiy+NnD3q2O/ECq/6FhFiLZUGD
BfNBJhWlOPdJ0bV9jV1nHh99YPPTkhd9ZQEU112gPsKzd3nKLLb4OpEqqttx+OEJH8tNNe03sFW6
+9htcDt3M65EbkQ6bTEiDrMOW02mJDKfx5ChfRSBlk9gX2jgOAivPoF5UA4uiF8oWDG0bgHhBXd4
ibDfB+jdu9PdDMl6B9Ewuysisy4/oa8xbQmou/E1CeiS3OWZ8eufWa/cmS0G0uWSw6D/KR9NCsL5
GnAwfyU2w2/RoJpymgMdAbAtNgtHlYbFcijFlGl262lophqaI2Mvbk7Vg1MIBn/2JnsXGQ9keN+F
TGGoOFrqZRGMzTuqdbOeIYzs+w/QrJnuGeYJ6T0nbbNc1Ah++GMG9wZdTysu5q8xrHKWUlnqgA5f
x5F/sf3EyLeWR8tTF9HxnZ4mz0sHC/Z5wSWEX9MfQ9iO4bMBkDH4EuEqLPgcp9hJYdtkTIIu2lim
yVZl7bTQimkQaG9568EnH22GendqbVNlPlnOubFdd0Fy4vWDgybmXYHDNpvKxSlIrVjySAvVV1sG
YuLUQJaH/duWQWcbyI+5rejks9OaFu11Awm6cf1XBXxZma2tuzro6Lqh/ww13lZt0RBXlMcihbmJ
Ay5hGgqJ4wsNXXnXEJi02a1mMtaI7GcN7uBShPdtb4Kt5hMnNxCXDuXW4FI07lNzCtH3W0k5jWUb
JTCOmNL+I6Leb6lInmwIMENosETj7VWJreiK+DP9wtriYYmKahhDrIwwJBcu5NJXvutwexSQ+DlU
brzinklMZdjJ6CJiXVQWLa7vZiLz26DL+qkibHhEnmGWC5VZki74ZkSNj5qPHO3rIaxgz7ro5PAQ
Ke0CnBVwWLgrUhbV3TCa9ZyEbbw8hT2ZYOiMi/viJc57x8+LBHrp3Uh59CWfgQ2q57hBbSlvQYp+
3HrdZGcydY4+4UIz6j/MJvVPSSxleNFyGIK1nF/LF32MHfcVdY92qssSauQmvmfFXYMtU69VHsfs
3QZlVVCtKVbvh9m7EQ336KumroJNZiOqrAhb/SRm1DAxeEyOp2hD37Y8owUyPOVN1Pf1RBqqq7Dl
MnyIrX4lBafza3CdQ7rLWVXkS0JrZUcSWjwEPeO9MhlQ6BLWXKVXaI190eigjD6xOR3up94irK84
AxQ87GA9iKmbr0uZuRSbBLXw1rhhqdMIKrOVIBdkBje58AmYHBhLURyYa4uXIe/tgIVZ0SQda7Fx
21/EivPka0Imt5xpJmQIBs4Ec70wbqO83jLJfxRLwso5Cv3Z5nb90vcNp0h5kqabHy3UetjxJoT0
7W3Uaoe7/2Z7yrdX8K6ffHQ357kgpxzkpBXhG0LdevJxlHxycgnYVaR9Yl6sbMLlQz/ZsMLd3Ei/
bbJxS5WsbVBrwT8Wq7XlooO/NoEurgE3PeW0dvyGGw1jlxh9/Qj2osp7U+gyQ0I+QvYrgNEm9IYK
6i7rYIuTU1l0J6Ki+CwRUFXr1n1nMLJ+ClHSesdDmjJgCsxz4pbbYcDJcJs7tv0Z6i78NPZJzm9o
y9Fe4LvZFw9jQKd3xMF/GPb3yQOcQ22ZpxtcVCzxF4Qt4yeGktP0bgk0BOZmzSobQHLRBMmnPO/n
chvyB1xDwmMAzN1oKmfC7rDFLddtyulH7O7sJGiXilKp1UB7A9gJTVxQMQcCRC2wdDA+1mHPaNqb
1mbshIkBYFjKtluf5n/mOTPvYxrHtykRmHCRnKqWpO8lGOcfQy/XpzzV3XtG9AwhlZVCjOVK2sLN
JUP+tp03wBe3m3Sh7FMarvrWdFte1F0/ppXy1q/nfuqS2w2C3PijC/LsmUkXATRATZ8FN43KFifL
Bmslh/HDxsmfrWk28zFJ0nQrl1atOcTJ4eK2un11uLjKbfUwAsqncNNgRY/jjFm2ttHQ1SxdwuB2
CWP4C6BR2pHbiYdN8TgH62zOC5wryCefSppWxRYv5s7GOmHfkIupEdAMGtAb3eo2vu/WRQJfzPoF
W2uop/xTZKUmT2NkI32C8cjWw2RjTvl1CJZCfgVuvgCELdnapK3J3HFT2qRFclUYm7XVJBF1u7KJ
giiS5ZZstv2x5kk03i/rsPjvwKw5BPjc5AlOb4mFnOiyQwtcd4IvVEMvUy7b7v0aopp1Gvo4UmeT
YeOrkaOz7Dq+CkpPY6Zo9IQ2sS65gyI8CuuwWJPiGqIRcP3Z4hRVT3Y2uSbVVrCF387jHJG0hEVO
jvjPd1Ru71HsySjqOhAh+7t5ljN2It5niKG0wtJ/Fii/uK8iEcU1HnDpG83KZV/DORLBNwXJAAo/
65CAIYprFV5hdiDyLxu7CBBgJrvWi2JT/jmFS4X5lDtO8i/zPBa0q5NsDBCsNH0SLM+p893KyoDS
LEKU00yqKppI0sfZ5+v2M4aBhfxzatGfeco7gDg/bJKvBSw0kmF6B2p5ItZTv8Cv+FK0AR3epVif
2INJNL0GCMAjZSh/8x6N+jddRLi7iQQXRNWxn9ZpKGWapgxggwEZNdKXbqw2BKkIrBH3GPe+MwgR
3aUQTEyf5BwMy3noAlNc57mwCb6YL9xUj1SuyzdRJOiuS7ko5m/GiXE5a0ZUUBXChnftyJq0GiHt
MPdb18UMnyRr0d46496omvQyIsMaUxgkfbI+LnK0/I/N/cDoeHHNmn8YI7qZuTSJ9/ppk1KWE2i3
JdocmY1AzMu74by5HOELAyDYXn00o+TAC5uVs3GIn0tjjZvfZ6HL+M8FsJ785AUhvE4d7LyGks2g
ptz4VCXfN6Af266MhqBobgEYj9O4mqXvAiRXGwkuq8cMvmQ0CbNbg5Ol+6PwLa+3HsYnTwOdp1Mb
jN5CJRA0wRXJWmQqgso4dsXcjE0Fw7DoY7QYKCoXx5m+Fvz1eMJomRB+xcPQVjgDtfqU4FKKnDvO
e1PrIGndaVnRmoMyRoCOUZ/xsH3MO0dQAmo38YjOBnuVTZv2WJGNvR0ISncPBWWGXhFvy295xwf3
2As335ox6yWv821bqyTBxoHiImu+wcgFyQhT2E3bbhIPxpACzRFw1nFXmeW80n4DaQf9TOSmzaZI
PowmmuXD1Nj5zmo9dH/Qac3FacjF9IIySnRSQYQoDO+T5tfNZ/FUyTV2nxLY6/w10ZSQksNQpsUk
RqBTSpepcwSOuq1G5KpDleOqfgHsMV9xX4F9c0Y4Oq2VtKiBVLCNKtYKPVwbK0OOyTtugspKQ/oF
0Tkcc+jDUPQGBUMT+ELdZm5J+JfVLaO/9zEOu48wrhnovUpb286ViRbd3g05hGEwBVzXmqTdYAFD
j58ooJz1MmRrByeEBvDpHkFF9j7kEcoxzYw8v0wBc7z1XROsEMyO0tcCl+iIEhqDtrgfTQ/YzJUK
lBDLBm4T+V+DQVkNRxkSF8AmVwINhTfY3h6CvBjMM67b6HTvYGSAuNcBgvoYW/hLVXk+afekcBv6
PfbIbL/1LDH8Mx8YuuWE0VpCCKjiF0ULZDfgDyMJEICkoAYEGCT2vkV/5i2qHqgxz2cx2y0ssUes
TVt61KKTWmQp5/JucxkKJyUazMJv06z7qBpQWlmeNs28e0/0GGRfXDP29skubdHe5rxASnNSthHt
dWF8DTn2W5r8FA4x7TexMaeWky80bLLFMPqPuDlQUL8tKDGptVxxxE83azc7rGw6fqIRj8645Anv
4K6AgyRP4HFe9i612UesBydPBTccSUse9uu9y20vvjqFakyJHNbGD2FA0/4v3RWFqMXQTPQloF4t
jxvJu+WxGYB4e5+jpEr/LiTZRz1HUf8z6eciu1lDJkkVx3DKvsdBxnBYszWhrm7SbM11BUgWdL+V
D6F+eV5ga0RuU1g0kTtMrEzc2jSKNZh9ZO0fCo0Ca5nqyMHoXPPpL5JELX+kvukhKGqI6G/gOB/Q
d2h4zNKhAr7JO1zc9Js+A7zopjMkalpVuA5J7PfeqTkA2dCb/BpIlEC+EKlGJBApIsc6nArdIXdB
PKseLQp/okJjhJltCROVkN6RlCaI2hMT9DctBBLLd0e3YsZvlTbm4libu3pKtBYnGUX5WFOgZIwo
x0lt/4ez81qOHMnS9KuM1T16INwhzKb7Aio0g5qZeQNjJpnQWuPp54vu3t2ptKnutbKqGyZJMALh
cD/nVycJKaQKOgJBbhqqyeI214sxZ7WfJamzHKMBRb2HwSN2pE+EgtoTiB6VENFwmHV8NKfF2Nia
h0bs2SdraPaWI8wFQNVyF6fnlvltWY1FKJZRaz+tVOaFQomkicFgUC3pIz+bvCwwYuVQW0PvTSXH
ofCUonN2pt7o63LINduwX8eOESzn25pbGt54KjLhZdpi1FdppcXypvBuHMVNaPbqMbzFUFPfT/Y2
ibvx1pqcIqXOF84YhK6bm61RHF/XUuupybrRMNUJTgmcyfIgSeQ8uGpfOtWPdGXLRpS3WqX62Q2T
0oYjqbTUhTzm9P6Mmam7Y+/Uo32VSTbFnIh2tn3kCTTCtyyb6zwUsagU+uC2MSqGKJtd+iCoajga
dMcSMmzY2tvPpBFytt2BbPf1brbEaD9rYGopc1sA7ofvDjms+WujjLVyX8cwNQ+Tk7U9UQOrXeie
NbUEEuN3a7rikJQQViwS0RhhZ1HfmQEDEMf2hHUvlrO3Qf7UJfFqnZVaPnLHwT7NDRTQmSLCNs/5
KET/VBVZ3h2t2JjrgzIyUf2boaq052a1mLhx6lIZ3cLSZ+Vcq8RKPShjP6ZflI2Bgp5DAVAF61ja
3V3aDzhUSqla0/NWoEX0bLWHnUmNoiIbpouV4Ydt9k30bIANeXrFYIJs2o7KxtztzjcIJCwOcxMb
q0uZkW2eZi3DuF/ryjH2HfD4vCtyc1NftWSQ8pjmUHheo5Yw9wFGYLWjt6tA6MHt+0UqYdvp+ugZ
ZpkpLs/cxWz6GxRVSXItQlVDE92GqaJB1JgV3MzqFsxGs921XRrpd4klxX5YRmfbN2JR1IosNn0e
HTc3Yoac0Xxp2VlqXd+/yp449E8rFmN5VgG1rbCQyeg8zTOcil/EwHvYClGS3adVVZinKC6q/Gm2
uTGnVbfz/qiOzMIBqEBazijydZP32WiV8XHJOid/oZ4FRQIxNNe0BVGwS6BmQbhaqnojD3OjeIR2
mGvjQ+BZthPm6Phu2cPWV6IH1V7zHIfkyjIo4XD68WCVc8eNHays6e6XjpsG2clKYBq5bjnrk8Ft
xxXlyCTfXqA9ALYmnuTQ2TbrTK9gKiddiUAQXVMldk6/8W+2vlMz02x2eWa18rwVNZZpTV/r4euc
jg7QXT6S+REOTJheE1ebwWAhJ3XUUmrb2xPpdl3ZfysnYev3NXkJvR7eMlo1WrdFMpXd7jZnyjyn
nOfcX8vuNgpu6M072UWiOggsuPO+rZrR8ONpbaqz3hMw4y5RrmoHsTXSOCu9pikhtOKQ+oUdO9TV
Tds3IGNGmRrvi8Xg91O0xdnyCKAsBpDyJOq2D6OSRvy9yWu1OKgG7sSDms5re8Ho3w3PBSnSyUtd
SbGcNaH068+1lVlzXtdY6cFMFt32qF0geuDoRuiQtO/R57WDuIxq2c/esDLr89DxEjJ/3HQ995Cz
m9DcQtwUsZMdOoiR74qJYb4v6pzH/aUbNq06WkyqoyIA8Y6wJzjDyjD33hLZd0ATBeRJ2krTgw5S
gnl9xTovA3ikHKCBLfTWx8y3SsRRusnwVkXROh4Tu+1wODTydu+chjY9dgFtnWtvTYVCQkBqpR/j
7WT8sEZwttloZXxoa4ciRGWnK56MrtOH0RMxyH3njoUgg2E2GO1kAYWqvqFLBUGMEbfRnZ5Ywxyy
f5JeOBVVOn0O2dIs53qzSvlGFWCKxc3abDyuYJHLm22VzXTluI6NfU+d4pbE07Qu43vixa8MsHkO
WyjHe6pixzr2Cd6AO1iNsm1cBhZstO5tTlcuGTUp5PA+jkpru1iB9Bk4s8kBLLo2eUTYoMX+NDFG
+TFDi8iByFQM0hadyY6cV6vBa9t4lQoDBcIVdW09uCkOPeHWNsy/4cFWd+MnjXIMHEZDqg7vdGNb
qrjmgPYhcyXb67C5cVHjz3CJlW/mOFwwdDLOp1qEmXzFEw0o7Y4zY2faXUmvkWbe3JL4PR9phBep
+Z2RIL7w/5zG5Re5lbmKqqyrvghU50smns3pz4nSfw3ikYUxLT29eWCkjzY9Tyr/pPXk1xiempRD
J0otK+SUUmlVnUm99GyW/26k/B8EPam/RvHQcOsDSi7qboWHoE3qdDiVs1KTHdijagEOmzLi9C2n
1e+XHoDIYwyuonqgsvQc//pjudkO/heVzq+ZPfECxpYqnRXWTAEt/BQzyAXRXetRLsHYwbbZ/8ah
/wciJO0XDWXX9msvDMMMMdK31tOw1tHoNzFlJq5rOjEQ8EQpKAqXtfo37uI/ECf+muqToatiM9dl
aNrMshiIawlaEK1/84b+6Oq/qLYaJuH1VuJIFBfl97zTXme7if6NzPqPrv2LYosquS2bOJIhNBf1
erce0rEw/uTFf1FmDZo2VPVoyhCkK0DwCLyqgW/86wX1R6/8l+c8WuAwpJOaYawqPUfqFNF3c/j+
qav/mumj542Bqob7QqdGpu3gMJ1xq5/+9cX/YIX+GuljdhA1zZKxXBLL0T/6Ki1nTzVXnXk8tl42
bjOiYt5jDpLNnxprh6X198LixI5ni6wTGTJGVL6JtuvvMg105l+/ob8/W//L0/1ruI+VrYY5rbEI
S9tJwLmcap2BcPnvc9UG81VQ+PIvldAqc5c22XO2pc8aK03uoz4dE1qFOAmYavixTEbS6O5gURH9
49X95+8G7vZ/+y++/lE3a5fGyfDLl397rkv+/6/b7/zfn/n9b/xt91nfvZef/a8/9Lvf4br//Lv+
+/D+uy8CyuJhfRg/u/Xxsx+L4e/Xjz/r20/+/37zPz7/fpXntfn8628/wHSH29VI1Kp+++e3Dh9/
/e3mg/7P/3n5f37v9vr/+puXfLZj+v7rL3y+98Nff9Psv3BKoQbSNMFwVP0mBp8///4d/S+qg8HS
MVWmEBPBZ/z2HxVzQpO//ia1v6hSSqZZmWDiwryFTPT1ePuWsP8ipWbjn0a1bgpBtPn/eWH3/1gh
//gouA///Pp/Dl4GUb5t0/9vKVm8ItOxiXqQBn9Hctnfr9g1zm3FNCGv0q62n+oqu/bL5uxNx3hB
dNsfWkz47pqpmduBsnsIqd7b3KjJ3u7e6KBaL22N/FAoTuZ39ndV5A9pmwbxgo2PFpJRaU7sCjWt
IK5qA+5eXLZaVndSOCerzCovJ8vPNSvrzhoT1ZV9fSDKwxPUUgC0y6no+n2TgCpsIOAyQyhXX4ig
uihV5oJtXhxZfjNL9QeS3r0Yup+94lys3jiqjfUIdhWOIkiK18T5rJfT5LwOGxxxdIznI7MWz5r9
krfGXZ8haWgFAosKzdpKmhDAtCF/OM13Xp03xRcVSSCb6hbgjrkfHGBCPQecT920fYUbPqxA8vZI
WEx86mXvWQIqbnvaiosOrj7kzCuXyo8sV182iPzZ2e5sGLqlLfeK84xNywWmuWbd162SXlOobrPC
WKAKjZMj4TqXVXidifvc/E4myDq+xkSscy/nMXGd9LIYd/pwbIGEB7uq3V5+KrHyPLQAMuysNznL
cxe/21K4WkRs9lMEFFPo2V5rl3DVKDfN6H5OtkAmum936iURzX5TY+GWDAO81H222/LlR9YtFJVI
VKdF+usyny0V5dgKA78m+ylNOTDDhdhxamI0r6BX4PWVgspF36Vx84DybA+86RnKFaEDgrG5HA66
UGHe+LNJbHi5cTSm+05/zTgDRlD9Zr4vhmMGvFVN6IdGFe4ocZIDYNd5yrE+5Ersyah7jIvUs7R7
yJUgsQy/6Lp7mLKnzkaC0Mp1Rx+LVCu7CRLW8uuCNdu1zPUhru2TMamFa6W2W9kbmtLN8RZSFJtZ
faScRrid51+MBdRZl7UnNu2npn4KjdhUvZ4ua/YKELQjTMPrrdLrprfGMLXD0OReJnMfvdVtPov+
0keLazimO5ckD62Wu24HZ5hcOVSnVLQojfr6aq4Xwxx/ZtZyRwK3X3XSt8kQjmBKZf61bDof76rP
3LdTOvZIG05r8tS1MzTM4I/yfR2Lly529nEWoW8tEddN931Gs13b557Wyja0wOxTr0o+EvhroRVv
gz4+RWl1YNIWTgzbV4zubqDdE6l86C04+6Y4AMjsZ2O+IEJB3Ci/JqvGOvgCvIEMxr/1I07ZwZS9
DnV3miq/rqtjXPM02/ppIkMI/RtkmyruV3Pa23n0EE3lzySWfCwDAUxi1jTW9+hvurzDXDy8W3r3
w+nqI34rPo0hrBK1c0lLdZExgUkl7dFes6+JEr05No8H+RE/e0f9RJI0uQQbktensUFEaZBsGXhD
EeDC8bO4vHe2JFAX+2GhfwtLuTUeTFAVavPyZGXxV0fmmx+3uXVVVgN4eLMPSS02b2WIp7/aCq1W
UlwXi5A+bepeVh6kbmFXUIu9OgMPVV83rERSfsnz+3xO920EcN0aT+nwQ4vWzR3KzTcr/O5N8l2z
27vEAq+amXqbjBscR2HB5yqMIFQjsV0Lwmwe2U5RolnrWat4prvENl0b8Y1r6SfkJO1TnSjnVKji
wO4udu36AhjubUKf7lFEfom0EiSiFk85USzWBtUiBiRBzN1qXTXqn9CeuiV10EPZV1d8MvHBLuYx
NONm20edVQa1plDXJzyT1khq5pyn33K9hydxsH9HV3tCxKjkjAQW67Ms1Tco4Ps8y06ZJe803L6R
OI1KvPnNlH4OifK4zfS6qWN+dhHY2ZJntk+IVoLaVRfBXNjZsRPlAhC43E+jVL4iEoUBMBM791ap
j26/AoNMXdaGZmsik+Qxgmk7R/MGhti2i1tOce82ojhbMmr30QAxyC5aDXdDK9JLWka6mztjAH5m
QpQq00G3kX+qjfGCeKs8IC0yD/bgmE9KJ0ff6qBQpKJeojWKvgxjBfxiLukrrqs5lCuaMBZGFvRD
nJ6tMl1OMUMafHDNem+SzeIxMaUNcCu0bsnO6reEPnIiIsC8YYoWFqV26/jQFB67MdnFpGyzn/2Q
6jwiKOpWglBFccIxnbsQEW3Q3RJS46SpD8hWC1evP5ohftIUZW+0CiSo/tinNbyFGGJf77Dow8HU
95y+PDOTY1Z3Heqy0EiG6XuiOMiJClD2w2pho6Aykey2enVnzfbmz9vUXntjQxFvPityaQ4MJWV3
BFkgt/ancTv1Yv2bqFTVx6uIj9Yoj3kzLLvC9rnTDeB/G7nrkueHwapEYOJC8JM1/0qwoxommQ0j
6iRvRQy/oxrneGnGg1itpzRfq4uwsvzHoFaKS253doxyQsjr8ib8A+TxmSSwuoJMUahB1ExzW5sh
N59qwNRJeGUklog1Vq3ZFqFS9/dSKFMgqyLyRKMM6IjLAWnS7WpoU2D4uvJaVfq7oRXLTjaoSPsk
2Zet/Twb+lWq9uwZtWzPo0p9YL2Ccjq7LV5vWM2yeUq9ftezZmSLWNKTLefIU6Gf0S5uYj9qQOxK
e1mXnbpRNm0/wQ81H9hM9Qqze9uq6mMy44dctmqQ2CX7gF5cNLhJI+0PfbwixtQeNsUKIaj2gxyf
9a70NcF5Em0/Fiv/VuOESJn703HbU5IhpWHvTHt0SWGJxHlhpq5W30olIO9ewuVjXiA1OdNmHxXj
TWZ53Eo7deuOeeSRzTHVXvBlHJ2lvJI+7RXzte3lvqqUu7ppdpEBSTAxNzaiXuuFFig5z4cAYeTe
Uz88oW1wjk1RWV/rqJ9OG9Y+pDZApUGCrvlaKMh7kFJkm8tIV+JOgWIJXEEkf7AA1Xd5rC9hV02L
P6B7hYmdYQGDod0QLSCCLgKB1q9FjTHJfWxZlaekNeAW/kfnCHNinSiXze+5Qt2YqFF9mjozRySG
brZutuTB1CzORdxARdhPpeIrGyJ1My6cUC+BCyegssDodc3rN06lymm305QI5VFD2r4b503uxyTX
zlNXZ9/WdGsf67qvAxL+qJH6dIueRDUjItdMFJO2mmH8qNplukp0ZIe2keo+K5b2rRPLRnwyIyuQ
XKcT8GlV7Ru1WenRVu3SOXI89mKQP0sNDrwe5uHBUZV3aAJO1KLNhjsbKNDFi0M1U7aqcpeVCVyL
XaXPcAFYAHjrwM+q9UAnYfkQTvJQaFazX5y2DWB6Om+LdNgraFYkEIv0aBvLY5cyatwjkmUN2T8M
Y280xn4pzPg4OekXve8XEWqDKt+0QkcXMGmJ31tjdu9gUYgpAHpjZKPGLZWRwfliTiPaGaXa+FCx
gMVdRJGyVmgGoTFP6BBW6GjHeDOyMvpSoiM4YgKbK68sNwrFZrXet4l6mLiU+LY59YhprXK8LJWS
femcwj6QZwS2ps8lstCqaKaPrYBgXCYFYjAZvsFXqWyIhuJbCpSwXtuPqSN3jFgb3DhOfdRAN5LH
H1WFaBhUnTJdyh13UnGNWLlEVX1nd8uryBdsS/MdUgHBUpqW5UTVTtrkVG0elsrNHfPomyHmsNBM
FZ9BdU5V7ewkHINwbgd1rJ/tuXwxii3MAL2hg9ie6mcO1yMylUCtpoGklqUIZJx9VUZNc01FC5fU
aoIWT1MwZ/29DrHmtcS4WDdLg8N+6WZZdGEy16XRkoPTv7MGa6/I5yZAOPoKh+k2ONPBr3XKP7U/
1EwBOmZ2DgOlM+N8ULLYK2Pxts2qHoyTzs23sMXp9ndnQaE6SpQKEEbpMVtF86zrrepqyyag5tLR
Ix6fsUszPaDINB1RkNaR5dW9bMXmPOZ5PrhVvNkeQ8+OJaTeiAUhjKKivrZodl0cdYjaGHHgqhau
7qVRjrElQjyvj6v2rU4lWOjgMTGGKZhQdMMSWGXPHiI8NDVBEw9n3eImZVSVDkGso7IgU889W5M/
UXUFWErCQbGPeZYgGWdcrPYGWNh+ONr0MeKAcm3qbT8pVNj1lKWvkec185SlHe+YG0BHMOcndRsn
f5lqDDBWPvojRSnnhlKeqiE+2pp+Bz8zHit1vG8SRmcxK8lGy20A5vfJrlE6XyLGxV9lJhtar34J
iqksaVs6qwo5LaxLfguO3PQ43cvUMN7Uji2iT0yzcLW8N0NRqvKuGCozYBRUe02MdAo0fJY+LJx9
6kedh0KL9DLU4yILIZfEHp1dclTSonpZmCEQCDKA7jE1Zd6QGNYbgxnWnal23W6IGtgE1KfOW2vH
2705mdNLZq7FkyVHfc8E0iEcO9Txnl048g02tbgkU5tdCgQn8L0Kavi6EAjdbM2kuUEBzbCo8m0G
IHqGnCwhw4rh+0S9cRy2UTmqJkGpIY7p4cWZLCQjeZUdlcQuvplxztySKZ+mnai6acW+WTp3Dk6T
L4PUI1R4WfyojSkHEw5Qil49Ssvn0ViNb5spGEVrm8gD3UVvI99wGoaMZXmEEaGynmXX6iEjpZa7
XDbqifnsNGQWC9W0Su0p0smrxc2pXCoRr4eys9o7pCvM6BZmw9aPlntQ/WFrzTOHwHbaBPGerJyu
ehtyzk1Nrqs3qZ14ciA6vyyO1cFBM5bwbXTQV4ZiW/RXcITl0MWZCOwyrwNFZodtUNLDEqfd4DpD
pz8umkJpV1Hp+nq15twa/HHonBwP/UXyWmRCBK1ZxfeOPiU/RyJMNbePBQRtVCM5dSMriXabbCdP
j3Qt3EaLPtFSmvWUOzFnhJPbx34BqF1qHFXoIINsrs4JqxbhxkEjqMHoN5cZLL2fL2ATYjCfSVm4
59wld2WiWogkVrNRPKllQjNDHiBC5HSvLUrpUXImrlFt2odTTqZrdNiTciP1piUrP5F+DndTkR1Q
gkxBRbsejBIZdgSDlzv5lzrSCwaOJeHsiCAz2MOtPH3IZI+7yJ4pw/Kv6JIkjbr+pSvLu0a2KNsY
Q/Bsi65wVRkl7oRAmjoCHXpTbdOpmOkxk58bkImwpDuN6tuYRAdmaASzQFWu99Pkdvp2tFU4z6Ew
jkuFUSmdsUqUxXyuSd2bcqwMKPqImCh9WtNbM/lgW7nJP87T3oxGx1+nB3N7yeTmrmgqcmAlW+R+
PSbPajoAFRh17VOxHlSr3suu02DiNMaEDlpz0ZvPQb9uNZWXXBisnpW02ki2tdyUmHzU2lNmcA1U
IK5p+46DUCTEz1HwDKXDTRH9mWlVmJXWJzrN4qUqlQsW7C6w2p4yq4zEXtN7qm6dJivP0ORn9oFb
+aEYeLGNMVKCGH1wTtKrqZv3bHLs+XhSeLcf61QFavMlQgPimYAnWTTNXlXTGeAholPLJpsNIZc7
RBS8fA1RrKkorwMpi33Z0p06zWnstvGkYtkO2yTZ9ZHpBJ0Nv7ox+8/P8TMhBeSz6+JQ2GejCOMs
Q2SgXeO8+aEkzuynI2dorOQ4dZXI9klvEDtOIdvtED0EXV2OYZIAqbQoooOyLtt9yyPklXrdP8Qk
mrioAdhaSrfR+ue8Xs7RiGgQY/prF7c+2eDvQjiTh7kz3WlqfpnyPSpRwvFxQ+j5dtHI1UnK0ksy
5xJHquGN5ZDv26yNvQb7bNAbCPp7Z/0eFep5dCLzjj17DjA9nkQ6ba6GSQXnop65YMAeQo6zCipE
zqrI3uMtYxGabf221ctPsr4lQQx0o2pXZFiS9bt8EEcnJm9vzd4RRapnEZvnsWesNzIE7TpWpnNZ
ENjjtOis3Vw3vp6sJ6ZjBWM66pxK8qdqVhwylnMxWQeuhZuta+pXY8ZzIwqQ3VnBeeUwbhO7TNZh
QWoQExWLPCvgT0+Gwb2J2znxhn646/JtZ6bxQ1lR4huT/rrSgAft5txhtON+VeWmgs/0OY1AFZbY
3as6fslrgxD2ajRPpk7W6VDhdNzq0I5YpV2y3GtFKZ9LwMbUNpSQeILNE0Vi4a+FLdXrNSPgwSpc
6nqS85P8BzOq7/UNzX4av3ImXpQer4plvztFBcq1oql0M87GKE4PMsUwpInUW5pKDaRS37eo7feO
BHe283SnR8WIWmdog1XYJ4cKqK2W9RuHlUatnwYTuNB5zJEuOrqa+cx5wqyQas2V0uCiDf3JvD0X
0ywM357J/XYUdAJR/KlNCaZPc/thylR3TS22n5Zi47HP6wfANDZJ5AhhXHT1g4mrmdqjHgu31hBn
9PmmHxvZyPNaOPG1VvR032tOGqbzCECzIt/GfOdxcN0XZoT4sDFR6Oe7ebUHX7ea5p6DZ1e1qrPX
NlteofoTMhdAQWV21czyyZYt+5XxMTXb308lPpFobX2WKBZFShvMaO2LtJZ8Hwt21BVtk6CpyOBU
x/bVML+lAkCaWSTGNRkPcVT7lv4wJQXzMN4VQLknG3EEDQ/TQ7Ru61w6MfG04kjd2cM2PVdRT+6l
vYzXrDKUAK/Tgfxn9YLCaQ3SzP462i2FYtq9In5AMwJhaYxVNbvGjEkdA5LXtGvCO12ac6Yuue9E
fHPUk/yUNJFfqddJl8sxU7B5dTlNlzUFeCKBTdtANWsRoLjF92cyfRFjWEGhAkQ7tofciQ6qpmBg
I5IaCqOxF09PXyiCdW/q9H3bKVkg5RBkGw0yIOwbGdr9JWHcsCvIhPT6FmUeqZ47BET7HImNGwkb
ap3u3yj3HSa1BWN03H/J26FyJc72UwUP70fpKPaVcBIQBMqueuj7C8eldG2MtQEQ90+GdfpLnbdB
aquJlzdbFpr62NP5MQfqqOYQFITcqmE/lD/02DrlbXUGtzMOKJ6/dGvM+PXR7I55Ph/KMm72mVpa
KLS2CbVxU/hQF5s7j732aasFwk99PBe3264wfZS+uj1OKVl62roGk25wL7vvDq5WSJ5oibxKzqht
WeRpZB1hazrYRyIvjE6Pj6gkf4yF1T9nkfmZVNKfYnEcwZPnpFLCaWRMXR47szdmsFtuNaiav+Rl
/7215TtzLBwvdybjubHnZ5bB/Ygq22+M+JPqRz83znA0EH2dUOad4ikrURSAB0NwIh03mpiSIwrU
Ild9vDdoYJX5EKOj9PSNhrIujUueLfd0DVczjt+UcQWCEOVOotbatZl+LGNIqa6lFijK5KxnWPVL
c/YU3alo48HOgD+xxWUGW5UMyjI75v3suEZ2ScajVe6t/JlZGUPTXWlbfVu3wmi1TM5+switdmBf
LInfUyzUtPXN44ajdaxCu+kuQk2uk9AYsA7ImXR5MHQbiRRopgyM/+42L0voFJ+K7cqShU8sg+LV
S4l/O+33hjrcL3hFGasRH+Q4X7WuPXZzvXpCX+/GHPaoVT8iEzG/m6Zy16ZD7GX8AA7ceCbVYigJ
vBI8Z8bqF9Y3QuWwz9h7S7ErCKORlAD7yWmzM23VdYjGjwoL3NnuMYCnddkEOirR66rEp26lo2us
7W2IpeoSAMLBfVcqxYPDqGugQy/dnKNirPtqwCq9Of3OXJzj7PSOz+1PPVzUbt+uD5OtXhvOvFl9
wR9CeZd4WTnvSlRo2IUxo3X9Ex+rS6FUetFEkdRHzv164yBxbfiTxhNXdvmVvNrTuOq+xacZxwBk
1capYUXJh57EF62iC9ZJq2iQ+R5i6bxZHJvuABVpdSo+uXvzhtRryhvWJqIi1uw61dnm2wYP/5jV
2zXVeKRm45brO1ryAMZC1Hn9UE+8l2VxDtUINRXv2g3nSbIou1I6Xw0uObKmZwPJ8zB+TAnnc6ui
uQ4L885xyjA2k5BciUsbMa23TZCjLUEz8txrXwtdW7ySiIWtPI3WzqZzHGKqTyUYau7C2l3MSrmg
nj7CFiOcVfbjZF3TNDrVkd1yHGcZZWBKSIqqBR3425NJYuZO1DqxIDh8vd7cWAbq9uRA+z63KGCf
GmvNPMWItWccGVkCmxhHkwuIVZ9omI+isnPataj0bHP8xvQ66Y0FxNyKQNk3WNIZzQgYtkAM3g4K
MQvKIa6VeN9q9qdTsU8y0QpNv440Ce0up/iEXIHZxZ6JhM7TBZa4JmNQ8K0jasaqOLRlhopuvOZp
R3mlrg5FYdHTCCkP+dgdlSJ+6DJyLm1xRW2U44grd0quDq5whpOu28nREcocLnb8ljfJde3ygxZ3
BSkcixWA7Vkuyv7Ry/pi4kYtpxKA8QUH7k9VBW9dLZrQbOMPKLPzhLJj8VPU3X5fFWKnGKI5Kfqw
z0ThY3R7xEqDQKYsH6ZeZA94FeDWHIX3xEDjAYe0cm6SPsRced1aHfs8A3HSbTesP4aovarysaqj
/Vhi+CyZKUFVfWcXdYiqdSfW6hEPiKsPDs3dRz8kITX+frBzthn2sQPp3mE1TjtG5IQpWBxyI5hv
ExmoQcnRuVWj+rM8Z9rkWfWJ7BxiJ57NvL8a7O3It+5SnYQLYmgsY25un5r4inm4D8Y+F96AqeYV
d3GMMDqmsZkRHlveNvLuGFESpuZzEq8ebjEcqGFEvE8i4jDuDtnkF8uZNJ6diH849OTjLfqF0kBZ
e8gc3ZXFT2T8HL1YYnMnkHn6xcT5bAw/EhGqRvOlyLp3kqIwmN4kCDeZLi6C/6buPJYjR5I//Sr7
AIuxQATkNRWYSRbJIlnyAmMpaK3x9P8P1bO7RTCNadW3vXT3WE9XJEJ4eLj/BIoh8AL2dXuTJrho
R895CP+Ht2dMTK7aQ2w1+zbm3qNCk1pfUAIhdvTRjux+S0J4sk1W3xZI8piR/1RWC91Hp6yHFI69
xXBGHEEm9+HGLy3xEKd28FgHTYXGLNXCcq76Y1NrrgfiQ26lqqNvwvUNDxvZlGYOQWlbN9Cf6d6j
aVVRZ6AzGQnnOnF8Y8EX8KlTCPGu7JoTFOnBa3uz3BdZbnwEPshLbmyI+7Gk2AisH3h1WN4Zca5/
MW2OsgkFiqpuGvxqDDs4ioR4HRui+NTpLcjOQYTjvo6d8mFM4d7NaXyXBrqzSaI446wZznQCsgzY
XTb3CbnB00iGj3hLulN6Q6vP/Fy5/pWdFY9xrX2wW5+sG/6nP5X7shD0xVIiaiG7940wHG6uj/TS
C69YIPJw+kHX8mbII6DljhVsKFz7J+nCKoEV9R0O7z3tvI+yN44yDH8NZsJ7oww3sNuoGfKs76yH
1nFOrk/RtxzNO9dekMS+uhMRp6Vx3QDIPmfJ/0zIj2D4dBSM1S7jMYO3OCVsfxg3leC0DOFVSYvD
kMUAK7l9Pw3j0j7N7usBvp+rbhEQuKtM+6smzQc1aKdYtcDPay8G30zBALS41s0aKkLxPdoPEMWj
4HEU8SlT7WeDq5bYO3OdG6F5VabageIpHkFG+FiN6j6DYOholKwLdJyGkY4kSiOtnrzz/UJQMuy+
mcmvWu+0rSDTh7jWgC6h/quSsUGZwv7VhhS3/IEIj6AMwIYSVwr+YRrJVNPe3IRaeGuo7r3TQvby
Z99TY/K1cwEJl0H5s/PDb0oU5NpWdKrHxTEzh4YMYWwzhONVrumeMqqDPQcnlGyoKJkFve7gOgan
TJZ4q3QtJl2I7kfhknxOt4aA3+Cb4ybKsptYcbci+8XpqwMKBktM1rOd5Yc7f5imTd5QLikqPjTx
k88lgsxO2EOiH5duo78pEfMXBUTw0lzkM9qvU5ndxT48UJi4jyK0NKh+0Op6/6GDPITT/NfcmI5G
2921eXwIKFz4YflLGpo4BNJ9igpgFfC2W83eQ3IXSMfgPZ876sqecpRdslHtYf6iGGAY3N2pcTuS
NraZuu+z5mjFiHrxsnzWwwxQt6V91bvJoOao/4r1yd3iSHeiLw6S1+nuIbfd+e54K0Vwpw3+zmra
z1Jr7vK+Pmj29GC739zuEKXill5iiTFhsjctFfGacXfpYEI01PaJ6K/SOPqJ4BRCkhBMOJOiD7ay
J+/Q36W0sA0ErpxMHpFN2Y56+jB1j459nCJ55eTZ+zF7lAlySq21IATQ0J2FidLEVPOG85Nj4I7X
+EMn+xCM7GYMTZoyeXRtz6CpK92/i4G90QSkhDXPBT0mnrmUl8l0RduMh7KyvdjGraBKeMa7KQLJ
cQpSJ7N+aHN2AzDk0ewi2EKoXBVdrzaC0l3bKLo18XQIIS3QfSJ70IP2c1pOp9Q2fgR1e7Jc/YG+
286OnXcUPE68XaeNmmh68tjcFIvxVtBntqeqaQcr0ZtK0+vcxqFRVOu7uO2kBxOBarvWl2w52pPk
ZIvUYH/TOeKHEaM4YKgPVZl98+3senL7n11a/dA03xOdH+wsgAZb2dXfWyd+r8G52HG3PkAu5Faw
jmg1gL4KblxsGHVkYMcupt33SyAyszfsn03ifKjH5LbRp6X8lcnbOq1u2ra9C4dZbLO6B+PgQuAu
iKPdXFwXIfVIoOYUo+L0MxnvUVT1c9qFn4fGVx7PyOtx0D9OffULrSR4XlTzqIVrT4KjrVON4jj/
6ue52yQFUTKACtI51jO15Aqg0qICHVb33MUn6Uz3DvRcEgz8GOcrO9UPdPyHnZGFE58Ik81hRc1J
3sR5dkf9zt6GSVhs3KG8gRHX8r80+Cz69CvqaGrVpK0tpMpdKmjbpk25C7TgpobssoPl7G7Aq0/0
OZDnR8mHQsakHZ2qFxtUrGa28niKgqzYwsUZPCAr+qG03DvddMWNn6C1zRxlH1B62hZS+za3LVip
8KnTbE+Pev7EPg73WJKG11EI06coaZkFUuH4YevXsITjbV0FxbatS4rfnFWuBw2ZMcFD3OqNrS+j
X2bsPk5GR6U6lhTxMg8RgK+t1eFjcYNmHVXbmokOoTrbff01r8cbbFGS8FAaE7oMJaANy/wIfXZH
B9Wk5NH0+6lHbnLKw2etjj+YoxFe56Mrd9CNzW9KE78s2CpDqD/DLhK8sssvMopvomlEy0UGS4vq
W9vILwUQSZO2atyaW42zAM6oIsJ9RsyLnCwliVIyu/HxFazi6LhQmViua80FpUZ/6T5OjR2EtU0p
aVDAmdqkPql/iNbBOze8BTjU+km8R5DgGMvyFMz1VVX1D06alkeB2OLW1P0ns7VATnTAZCbMWCt3
OCGY+NmMK+sWrpG9o737OJdol7nZtT72t9DRnirJFCp5sMP6ALuQrC+zNK8F0K8F6otfvK81YHCl
Ox8Q6xK0KWluZeFDRaGa+twGOZT3OljHNhg/BVb6tZpD5bVD/NhoyfceLKJv/1SkDRA9ToOpaIaY
J4kj0OCVyXEy0aOJaMkm6bvlWED0T0O4pPGHTnYHt3uIKA4M+8TYTehNR4KOBwp1M+URNYFCnCgg
tXginXKzE6iXJDehDVjMEfsPobvV78yl/Z7l1J/fV6EVPkUoGz7Ugg8tjUacUB2IftpJPl9lndJ+
JnYKOzbs88cZZOQvFTrcMLI96Ak3UTbA7MVnBKaoNHUowO7UfkrAbt0Cts283BETcIMuvp40+LvT
XKmDE+bNzUQKdJOZSfjNz0OkMTQescqvLZ5OozhkvqivNNsxN2gi+p8HK3jG9/ZdbcbPdkVjSbbo
WCr4eBRwbLkHKVjeIFtXv0vjMLm1VSaOetN/bKC2kUBREt0rLYeFlEBNh9+osBV2ArqbyY86QMA/
B8wQaIdZN3YQqHZhrt8VTfhpcnrgbdbHJgJ1qkd5tTyi7rEtlzstJ75hM1A+VbGlvYfw+N1SzwWJ
xbaMbGh74l1cJvdVYm6Czr/SqEZcUVTSPNrN2b4yZnUV9e19FdkPQNuih8Eqd4CWQVTJfDxBHpO7
MW3CjZ12t4Wlf8bc5LqQ3+NObFHZJ1cCy0MruqVZHycePPPNSMPKF9FnR7wbfBdZqhvdCg42DZjA
ui/s/oqOOYJSaKjqP7WBRmOoXcXo7k2q+qrib7PrUlD+yLlFEJU3phHMX7Wonw6dRukvaCAPS+Sf
IfvOz1C7rlvBo9e0Cmvr030nW7QhKQd7yia3QVweTUlHdwqAEsroU+367fJ6qYgqwQ7ZnL2BpIAe
52C14Os6vBgIfDKCnnkssuy+sg30tqJur1Lhf8Z1e1FHILHWgEEOCDiMc/EpzL3fugXR9D5eKktj
nPt71Gea44R9Fy0+Qfm5f0w79wY2oIsOkpvvZicaj3KOg31q11/qzH4mdgAFrpNvvtCcjxQKw4Oa
XTL/Mky27iAOPYpT2xZsW1Im4EQNZaPy5uz1ZMla6miR9+ByTUfL3qTpgP5R+C5I5kM/6p/mtr5u
WoC7KCRGUBbATbk/XEmQpNqifbH1Ud9OoRm8i62KSr02X2voPPfp5CWaNfMyTpxNhFINmZaE0TCP
/sZ2/R+hpCHYAoLV3P5d1YU3dvszagS4HYMkyTCneduN6TOXLodnABxXINU0F3uoarS2udTpnKOH
6Rblpq9IzTL9ux1/r9ECQJDFRWKUFwCmVhsTOOnGJM1Oy7qFMtxQgE3TmFAyOPtIleEtQLsN0dml
MWFTKO2KfeAGT1MbFHvHUfbPDMPqnaD8hudPeQIN8A7y7Uca3uG2M9IBOLaZTfskbTJ+BV3b3xSE
vyJh3JU/88e2/vmzffdc/n9As5DyLZrFzXPzvzbP4XP23PxJtVj+o3+oFsS6/9jSkQaEC0t3UVuA
FPcP14Lg/h/lSoDAQLCVBKoBDeK/ZAtp/2fhQFiO6xrLf7P8q/+SLaT4j6srKAoWu9pGNtX+G7LF
SwaVaQoJb0MZiOgZUudPXLkZQkZvJqWbyPaEPRezGsxNXlvlBd7kS7LT/xkFHWZHuaaJTMBLPofM
CrefgMh4aSM1YiLJKTGE92kv0N7JARJWZXDBhfPsl1EeEQYTqZy1C+RchPM8gaHwMt7c+6lueFch
qLX7Y7nPkVVeUlX++TRlGMIWwrJ1c20I1wU0Tjof3aMCfHOwM6LcAIoSgsouhNtmnDPUEkEzRAGN
NTo/mznQAJjR9jUPtV6Zx0pUo4RhnH2DwEtfmhJFpx5jq1WdJ0vbiCjKNdrNRO9C3ne6GchDF4H0
vXYTMm6i8Hxd8ki4wrxQu2AMtnItWz4OWVzHdg0HcxqYPbCByu/PD1EeNLCI/jfS3m7XuT02Zamq
UFq0y000VaRbcjH4NfIQ9oATyg+IxlrbcIizXdO6/iGueVQaRhnD5cDHDuScPVyY9xWf9Z+fhtAh
6h6OJV1z7QppuWh7O3ZVeLPmWCdDl+OXaOyHzSyK6eOkuem9NmNZi4+htRmdXO00MRp/vcWkaeuG
pBttWBCpFr7rH9PTu5qp2bmdI1qS1CihaAY3AJH57S32aofhSGUBfBH8zUEHa/n3f4yiRSIXwRCk
VJb6aesMxYLBoB6XQqm9MKuvzilhiM6xTthhIKqFL4eCTY5QgcgpjmZ5dY243fipVZLSj4PKvBhH
7Qd1atQL3v7AVyeVUREOUYbJcZVSrdleJa9s9k3gpZ0Kf+hZX111SZNd4Oe+mkabnaLritlk1Rx3
NY2BRHJEb/XKi4irKIpSDEnBN1y3KX3fv/yg30MZtkV4dimErcKdX7qJMTZD5WltEz+FEA8aHC4v
OH68JFNzABiEZQLKaRFT+cvLtYpzuQgSgISOfCBLdUvjXCIneweOmaS7M+2/jeGAyYkGDOXoSMbY
q1gQcYu51jRWXuEM91JFKFfFzY524T4bte/mmP+d//DvD3QtkyG5lxyl1tZbPuFwzi2HAE7lFpZS
TJedxtffrxWjuIqfb6AusjY7ohAqM0vZpafnEjEz+tuUn+gl/fWOcCkDIb1nOK4w5YoNjSAOM4pC
rDfUlb+f4uHbqNuXjIP05U/5f7TJ/84YB5g0Q1n2K3t6TNv6il3JtxhUKkFS03dGpAmXCv1jpk/W
jePHYIjkTO0Jt+0Dxu3BvhiEdSGMvDrQfCnK07q5bBRhy+Xf/xGxJBqOYCZZuaFsym0DGvUAi/CS
Oe2KcPzP59qKraFjQCZZw5fDRNQEnUbnc11EXOCmgSNHf3UvaSpOWf8UVnjLgGgFVFh4QVQdfSTE
RigvIMDRbyh0X9u4QX3hmJz9duIY8687ulgStz+/3TB5HZs6qc6kuifNl9rBACL2LwaheU+MZtdy
SS+x4Y8JVmYTAaBlkLJsc0/T6ALZqONe2LRnIiYsXHymLW44qbsQfv8cpWmcpIhREfLwchWE5DJ6
Am1QncbGji8E5+WPWu9c7nEhLaZMkQq/HGpiMfquRoW6L+jQ+rmT7R1h5rsShDJvp0QDdYBLeC2m
8sJHvj40uFWCrLZgFZHk2Go1tG8FfmyURelZQ9N/iTsz510UUMrrKDcq0jT63EPxs2EHo5+dpKfU
UP7W8s3owqIui/ZiDhyhK9uWxAc41KQVL+dAE5Yq2sItPBksnV5gP+UEYs/Hi4TqRZ9cOKSv7nps
MGwTPJQQxCW5vusb3wmaLNVyLzYyWGB1jqYpTasguY39drhKssKf9ugYTR/+MhQyrksqI9A45egu
T6U/d1VrWkMdD8gbDzyb3lk2pxbAmXnhdvxtr7eaTd4ZusnTS1LXemVuawmwZOiBk1Ro7YfKcaaj
O6UdVMJMu55KcMoOhLwjToYhFUQ7vbUbByAnXCv6rdn8hYmjyeNkZgl4cqkFGZh37YOpcJ/szvic
0Vd+n2hcgzxkes+SPM+R6a3wDhgWFkVQnpTWQT8QcEk1zezeK0oo+ySoAVkjmXdNcza8pqbWUgzW
or1qkXAP4c14bUtMgqjie9jXJbdlNlvoihPX/noZUNhB48cmMvB+WYUQzW3SQdKR8kLAlPgCkKFX
cf/l7UF+K7usVoFRbNIta3npruVtBgmDFB56Djgt/R6U0d1oWbDEcJrYwoKgYdrn96HSHnMx79Gk
oLjoWx6IlYOEvrLR8/KmGCmnjiXU9Ld/2quIw7MXMUDh2jy+CaKrHK3DGhOdo5ntL0d0WnVQ83MJ
OA/lUXT49IATALbUMyL8at4e+VVYXY28Cqtm5cYO3KjcywakP7oe1GKegNbKIso1bw/16jJahnKW
UgGmyhICwMuzFvSzHOBh5Z5Tj+Y+B8uzrSywQ/9iFBehOcKoQ1K6mspElcqPteVENx2d3Ix1VbP/
8e8HkTbXvSF+J72rsCE0s4oEWH+vhqxMK0nam2IY9Atrc25XUKCQXEVC8VhYrY2l6gAmUMzakFwc
fND0n0N/QFygGYp3yCNapyGAJ5/UGkpwf/+BsP4QveAyEoDqXq4VVEbUd3KIXyFVQ2ArIt8hEW9e
vT3KmUuGx6qtlrcDybxY5UwzCvDCdJBKl1llXefYTt0SFcMdMndUQwMjRFLk/6qOnKmPnJlQFowq
DAOaSxnh5VfJcRgrSVPb03okQ6ldok6PKY2H+l+3YA+7nUQxf4/Q6CWTzuX9swo9Buk2oQc7BN5h
q5Hh5aX9UPQIvE/ZQoIC+QBPBW4MVJ5Hi0XdB1gi7IImqmjulfpf2Zuyhnzrn8Ovjh72RDnil03q
aZUBYq6o0MOzUGt9e3rPLKchl8IAn0h5be3FDVNGLmwARkEX42ok87yKqTihhkRTyqQdcyGgvJ5U
giUBBU1M8iXlrp7qszaSVaNvidSHK0BsF5/hs5hfHCdG3x3B2aVBbNxpIT3AbOz/TtVrmVMdDyGy
UZO8VJfOavMOKhB9YYnSi6vkzkTmegfPEmQ7LIZr9pe4tbGXeXuCf7//Xm4jHbVhsiRQQdRj7VXc
0RWw/wi0uWcDLAkfKGcNP40IxcHrMa3UT8nC8vaotapByCFs3vEAQGxlmHxR7LMAZhsAfNrl9kjA
wIPA+lI3ek+X0jC05wEkF10XxK8RZEFtz9yIDgAP7iZT+wCOCqmasut4sKCJreOKMPStfpBO3HzE
maE7qiQovnaBHQ3bpAjsUzoqRCEWONQEoqrZImkzHdtFWvpQz1XrwyalOU/PZgi/Johv/nx7qpYd
vZ4pHrf03Xn62Wpt8o2CBf1JEZWe6Zr+dcPlDTHYUh9VY4YXVuV17qq7SvG4UiR29KdXN07eY8Kp
VYiRaBQ8/ADFygEKPtC1J2daIIkN7aW3P+51vdFZXkBwkXSqASbx82UgqwR0SqeOck+YRnfE2Ms/
TaIYd5wXUEvSjzd03fL9mJUAERCPRLIIme8Lx+/1dy8/Yqn8U8nimlgdgGxsigRWVebh+US2nrp9
deoqlEH0MZiRaLAD/Vr4zvzj7z+eC5HdbxPCSSVW5QuEmcMAfHbm0YVPDjG4u1sOq7YzOBO7cWjb
2wgZha9+awMlLhp4YVU8e2//iNehR0pqXkJJl5uZvsfLBXC1sAbGhn+kBs7+KVV2dAyitt3bA1CM
LgjBmlHkR+4jRI0TXqJ9YfxzO+DFD1jtgKIhs6kgunqdGov3FVrR70fDTPZRP2iolJrldWAJ+6Al
AON6AzGSyJXWhW24XFovz9jLSVgm6Y+HPxoiMJUnlYGg756DNnceTHQILtzZ5wbRUfj6Xe3j76sg
32KnZ/VSLLtMhfdNb8C4lpm6kImcH8VZch1WlI318lPCIBm6sibfsX0Dgiswpvvan5wLJ+Z1kciR
NDEouSkKMiierbaN6t2mhg9DWhVnixLIED5iv9nuaCpo7yAp5cBExv4+R6npHarGM6nemPxcnFP3
86hZt3lpwkiaumRn4Cb410nCyx+3moPOCovY1RFsqpxixpMpn95rvt3t3j45rwMzo5i2jTgb/AHe
equZDgcFR4gpyDEVhlkETWeukmgfG+GFV/frdISRLINujInIORH65Uh+WQcJfeTMm+ZI3zo16ruh
Dd+2jOqvSK9cehNcGm4VljRJNQ+FOIYTKKqoQlk7qw78o6Wc+Oj6mnZhIs+OR8PHsOmGUXtftvQf
p69pg6ECGpZ5oveDD5kqdE+DdQlxwW6pUsOlfXvhzo+HEBZNYAq6xrKwf4w3+BmaohPj+Xmn3YD6
tPcJIgg4VDUTHEJsmP56PCWABOmKLIue2iq65HmDM8tEpymMwJ5bVhfuHbN4nvW5AbCZFYe3h/td
9V5FM56nUBhdqVwdd6GX36cFhUwgTSQed12PjkLyqy2dbYDIVhHkd5qIAmTASGaj5CbWqhOMIIg0
xa7WE8R0AgSWEStKuhi0fw5zozwgve5lcL+RVLiUcSwncf1TdS5cXhNiaUaslkJvMBgZLBqKiUQi
ZcysfouT5SEcvqK4ggTp1OK/hNPShXh/dliLS1dQ6qXXuIpedoBTHQpQiacEsvHK1payVZSg6xO/
C6zcQq8CxGcUQS94e23ORGfagDTkLNIM89W7rQ8KTD2wHvCmAUUArYyrXVPgsfT2KPqSsKym1eDD
FMYBCKXzD6sdYIt5KPww8VrsjaGBYhJt52FzN7b4Xwz1HJ2kb8/PaRupnasjeyR60KtmWie70uid
2yitzQtfvqzk+ifZggi2VCkpQa42ZePWuZ/NQLjswkTABhu/HVKROrr+zqXG59mhCCegQ+B98sp4
+fVV2jtUfPl6+NYRnuMxr+GgzY5t4n56e6LPLCdBixYrGexSD1rto0xWkCMaB5Jh5We7QlX1oU2c
+MLULb93NXWmbtKW4KXv8PRefU8jJmPKMN9BlJGd4/S6+9jFvdh1vj9DDe7Dp7e/6sz8uQa3jcWR
ZAOthXp7O+p5JKoYXK1unOiKjKCN6+mEC0ux+xdD8WU0Q9DQpiH5cqk6rchGlLRjL8z6masGgOSM
LN/R6mLjwiX6e4etphHnZTA+uDYjD/FqsRq96DqEjqjM68OTW6E34/ZJ4WGl1l+3lE23NQTJqznH
DwXpOcRLNSs/KrqK18rBvzWM0OqYKJP9UHZg4jQ4mj+h4/a7fKxB9KWy2wNS48JECv/aSlJrizx7
fwcB3N+Z/uhum6lO/xYq4VCNVzYPeMqtlBCWpfzjKusQK62amW8a6YDsrB5K8mRiTvv2Ki3b+OXM
KQpNugUwxMCpbP1G0DMEhVNAiB7GPliEmaW1h4bTeaMRF55laf6hospweHvQ17uQBiRX9PJVdMvs
VRaiJjTsMBiOPEowCUw319xXBWgeG/+Qt0c68wTh6UMu90/T31ln5qMWhwI50dDr6kLzhs5BBku1
8tQVldoPWD+ih1OhqD7QVhgGyGBw4/ILJ8F4Pce6BC5GZ0aBUVvDUXredxVopcirASQdTNibe3NE
ivTCp54dxqDiS0RRvA9WqSSmBoAoXNjpKcg58oBAgy8aC39RShsXDS91lYIauSkR/D/ib4E7jpt/
DXwEDJBHwYuNTXwN1bXyLvwweeb7WWbqDya1aJKzlztZpyGjLByGWQPNP2rRMG6rMWiuTNTCQObn
420u+3afxdBLUjnbV3O52IaiuLf3kdG7cIOe23xU4hBJXmI7D5yXv8a0xsFAdBDBxsYyIcVN4GN5
Ee3CMTEvyIe/zkVYdb6XIjVJ26sjbDZcz6pFK0qwvSmjNhgmdrSzpgDJAwuLxA3A+t/+5JeKcOf2
PQ8Y6Iu2ACpEwfPlV8quBfesqsSTsavtxxFVEwKoQfGlH67aubwxJnTSTB9D1XKS8LtU/fj2sp+Z
Zx42jqDuaRKa14VWe+g6fB6DhFS8Arq+gOFVAV+oRuvkwgE7E8QkFw3ARUmng47Hy49VURxa0+9b
TcoGCRnLOUHzRCPPwdCuMXG87drirwEqIEA50WBNJUjGV2gi28rLKU64Shedum2Ni8qOzuXFfO/c
NNpLz5niMfVxe/1teeXkc2XEUFXtW8zXHTytHHF00aiHdZi0BYp96MIIXyebx9LkaDUoAnQRKTbO
1jgVZ452Qz/hWi/18uPfL7EN6I3iEv1AItvLeQ9VkFrOOCMtnU63iWNUN7HTQ5t3C+P09khnYpvk
rlj60o6i9bj8+z8uQyPR29JKsxh6mYX+pJVBH7KNDnLB2+Msv3h1Hcql7QIr4zcEdlmNP8eZMohx
ZU4qpiYd/VsIsEbU/IyluCNupRdGO7dvl/afDo6Pm2HdcEFETIQYDycez0j/MDcGOXOEVBb2PtUh
tIMUvejUuHBPnNtQoBd4ogBUNZ31AymGylgNI5qYCDRFB8zgg4Plkt0qtFT2b8/m72b1ejp5Ewhy
Tn3Bxa6uJCwo9XAQPhtE0x/DdvFxhUHvIHKLGlEf2lexWR2bhAKpDx2ktx8ErKqxaG6dqNnlgfNF
DfWt4Y8f7LK/uvDbztxK0jWocHH1uOBhVwfLthNtItmLPeg27TaJDGjjY4mloh4NOytLzAMaKeXt
bEoEey0R7BcdFg89SguMTXCpkHDmXUdRz/gNgSJZpiXwcudVDTlRUnOWYkys9hFk4usxWyiHMHCC
ZngYYhMTJRfP3RYo6xYBkPEEj7jeq6ptDiHaRBf2yTLgq7UzUQxamtQAmleHOwcMIuRA4EHjzMCl
SnMX/YFq6+dCHstM0VIOXetTIcP+apohSby9PudOvEu3whXsnAVq9HI+etsuUJ1leSA68pjXK2Nb
gO66kJuc/UibMgWoaIV7iHo5yuImiXM3wlUEXwm/2Kk+CmfSd5SkTRTeJDbEDuzIeDCy26ZAzent
j/z9Fa8mmWcm7VbLpk2y2oSoBwWaW/S8MtFCprr4vuuRGqms46An0FWcfYUUgckCWx2yMjkRCHLS
HYXBp3oovVn3D6Wwdy1W8JkO/iJKIJSmp9ZIrjFBQ5cx/o4N6I0d9DegGbeVSN6LcvhlTuVNvijv
yWhvmsFTUIz3kwjQ/MYPDKgjUBo0QtPYG3GinF15P47Jp6wqvi9Zq11XBx7HJ3C8B55y75TD+Zja
Y7IwdRfuPiidIV9eSM4xqRYzTPMqpvhTomgyBu4JWfl3Q9sdOvjRmabfl1Z2FFPwXUuG63Aw9mhp
38kE8iGDEQTTHXf3drCKz62mrnrH9PwxP/p6hw4p6pVaUz2+vSZn46PNhl9qiKburva9rTpU1PB2
BlWAI1qkFiZfG0b8DNd9enuos3vcWSBs1PIUfYOXu2+M3BnG/3J/augnhy6ShUGXXgL+nx8FyVAo
HQRjZ5UKVhAZgaaJ2MsDtzoN7CTE/2TxL25o1wE79ptdAD7u5bdUI9bXqTXEntHpqPD7iLBp2Zge
356xM4vDQZTcKBQVKH6tZgzGcJLm9Hc9wFMG8CPork6S+4ekvNSbXf6k1clkJNr29HUwfFmD7pCw
NTCQJjJMljPf9BoKKiIpnKMqkngXJ2Vx4a1wZpXI7xRPVbBligrfy/nLTAQkE8GXjfCiMJHH9zex
p2j39vydH4U4Scl6ac+u4h1FhC4TZJFe1mECgpyftQ967tx/MQp+OOKfxH+9F/BadlBpYO5ya6qu
rchFjhfo5IWqz9m9QN0RJhiwHKhiL2eMG3uWKuwQ9451RCnbDOWUIC/3Jl4A+7c/SBdLpvJqO/C0
dmjTSPB/64nrcX7UEET04on4sKGrkVVbx46a4arWUSTqtAy95wix8PoAYAyW+EyVeDjVBna3OD/4
87WtCSzsOShFtONqTT7Voayektn9YfrzvNfG1vw4Ruje7xNbA8KXT+4iJw/4YVOVdo8gG5oU5ob/
R/sYYDKwWOEO/YCAshWT7Nv6FGwNnnbfbTCqhyRyYaZhAOPmJ458pb/3ZY1ca99n/WcMRGP04ets
aL3K7BF7QharQjJU7y0vLUAdb33kzr4IHu7xpiuM7IizOP7hrMR3YCroiGAxXeBxWGR3dTUdZC6R
3WnGLpoROlPm/YDKInLIUC6+lq2LnmVuT+OVhY5ms4GJiuBk42QWChNCPLSI/UUbhFDqT2GlN9/m
mT7t1ra1GJuXVPFEtVT/q84TZI2rAUGXOc47ZIdMY69Eanbwxs243SKza31RSaweap5EiPL2uHRv
895CygFTEGS1J4ya39fAQ9Fn0st418ydfsP0dfOpLuPgAxaS1XGi9HufWWG97yZ0FuxiRtZr0LuD
MKfsysUHU2yDSI5IWJU6lU3bquZPqhkxU3N85EsvnNgzb4Slm0XdhJ4vyNzVLtdqnC5x340QIqNM
XLrOz06BV3Hq+F7AXT0VjWNcSIrOBQmScJswBASSvt3Lg1WHKueNSX3dbtHZR8lo3oeRFV6ob54L
sBwo4cDJBPe/Dnhd0DKftJO9gXcfeY00e28uzfEgMVt5Nw96dXj7EJ+LF5RTkQzlL6SW68eIGMTQ
mHyWaqmMOQk70cAuwRsy58PbI51bM8cBKgj2gpVzVxOY99lM4WqMvMiK2wNKC86DhmYUPhfT4KFb
L76l1uxfiFHn5hO2DDgb6sGkssuP+uPpmnay9yPUIL18GOWJ/dkfVTai6xSP3+m1iQub5MxsUjA2
AblwXwFTXmWutd+h3m1hKwWJGuGUxCx2ZRn9mOEnXfiw31SGVexlKBo+VKlBP6ybyI6ca0y4efxb
yLI9+SkXi3AQlanA1mwjo0KqDlwA5g+oxg9+YF3Xsmz2wUwiGvRIxf/14r74NcvE/DHPoghMzQ+4
dlhC6pgh1k+TVuzCFgRVlWjZMY3Fr7eHPDvXCijN0vQlh1sNiU4NrWd8K7ymSxGHN8Ny15UTEsR2
oS6EmzO7CP9ocjiYOAaN2+XV/MfXcQEEDvcc2e+cpFfA1JFoivELaSuj2YuGcv3bn/aaMEs9588B
Vxfr4MTdKAEQe/YMmg8LZqBIgVHso6gOUSBDS7XKoAPb1Gy3JUJnG7qf2rGIc7T4ywF5XRST97Ds
LqRjyxF9teds8BgUm6i8OasjPCB5YyU6T6CFC7Lr67akXJ1/leko9rGLt1LbGJUn6kS7kmV36XDJ
M+mGQQ0fbSk6qnCJVtk0qKgxj21JBBE5mpMjygeusx0SRIus7udsW3tjig5WUn/0h/gIXOWG1A4R
R3enteWXUS8+29I/plZ2Z4t+O6Z4z3TudCEEnLknDNiGtN2W+iRwoZd7pYdJFVRL72iwMKav49zd
Jx1ibW/vkDOjuKbOPFD8dBcm5ctREhDyeAkFdE8mB/ngThZe4iT6hW85Q2paWMkEa2fhJXPMXg4j
UrSAyogHda2BuB5wqN1bCfrhGZIVRzrF9o2rxeVDgRPRXtShuceFXXhZE104668P4NLC5DloEynp
mazO+uB3DXKVFeVArG5uEpwUrypNSY/HYvFcVf/D2XntyG20YfqGfgLM4ZTN5vQkjbJknRCybBVD
MWde/T4U9kDN4TZXPjEMWHJ1FSt84Q2Gc7m9vEfjrf/9twOv4kbRqEBAQiRD58BMAXpNSybOdYzM
Y6U39QFD/hfN/PpkmXQkVCDmlOopemxvmMKYKgOVmtDt6ZoEkZqtQnluZzho/yCd/aathuoj4I2E
AndrlR+TqDU6H8XW3ghrzcExEqv6ZiAyK4zHLsavKVhAW7a4FtuoesRDamMMN69ufq2BrZk/ZJH2
Pqo4Kb5sE3wTPFmm+pPbzHVN1bVPBbLDDUaLbT8Z3zGBwGWmzQvk2NQmKv/x8Lv5DhU6/5o4ZUcQ
DMgCMzczRTWsW9rlvolNvQ7TdqEOX6ijK08m6lKoACnKEiIkpb6H/KnioyfrDi26IsryC4J9yCYn
rNITzryyD4St5KQuirX4mjStKrAnb0FEFMUsGWAPUkFuyyc7CyZKVu+mDLOI8zwnXzJLaaszpgiY
cTiRon6do8F8N7kJyoNVMU3ykT7a5Ab090cHUbxQGjaGTLa32OCEhnzCKVJPsUXKG/OEfRceHB4I
LSVAfab5enuv7UALCWBXSKpNsdPlvF1vNrz8UmB7jofegX6PLrOB/5zZeKnflUZ6Mue5OWflPIf0
EvAnbhEF58ehwdUnyYtbR8ND4uHXFBRtXyMWcQRW+1X63mxNYBh0zBy4sWtd5vrnpVOjd0ntemHr
IBRTC/UE+LHEJsMKythB6CZ330OHNGmljQpgPUR0K+woTRNkw3sE6nwMAx8rp/jA9jzfXrqdYwoH
mj4Tshy8SNZ6S/52TJ2qxq6Qtyh0uvhpXAxn9htFfVckpflFUzi+t4d79fwRuVL+0lSiZZ2y0eb5
E12dxnG9JGi+4vrEtnJRbE2HZ9ekRDilogmaqD0nmfbXVC3dQQyyLvPVZ1gHZ4p0YGA7vgLVLVNu
9EgsJ3dIAODuYYi39lh81rIM/bS++mmZw9vbs90dkIYwgTN2Xtw614ub4BRZj5gc3o1DFd3JrOg+
2DNMF8ya3LNZW7bfu90R9/zVuwbwn7YhrzyLTLy+vQcVqHTxwCzVHqsNe5RIVaKSe7CWr/bNOgox
DG8Jws0Q9q+nhl6v4ymCqdXIFyGYrVLQVWR8jvFiPI8RDgy3l3Jdqs23o+xD+4LWKM/2liNbIESn
ybheszrnTV1CEqbc5D5HNp68tISd06BX1trQOOrn7C7nbwNvrpZ6EBg1OKQ/aZ6g47eIIYwGRPtv
T29nOXmZicKB9gML26LvJttsEQqfgTKURX+H/48TdsuUnG11np4z65Ao+DosgdtMJLjWolfEwhYg
pgih6GlUx3dRpesXdI2N95WYjAdEYqO71k2q+w7b2Lt5gECiCQfzmgQpz9RLlY+3Z76zvrBQTOJe
CB10vDdhGAbsOAYVIiYgnn8UliHeJJam3t8eRN/ZPlejbA6FACHaKC4E4yhusJMwvfSEPOu/1Gyg
9PB8+HRo7j0sj1O8hmeKf8GM7cjJodeJY2yKGKnbnOmymQFqjufIXhlXc3yeE3oRSH77k6q+G9v0
bZfTTgEKifMznkEAIx4psdjntuv+r436lYv6797cezsGUMLaZQQDwhm8PoB1Xw2Ro2c46rSI3YwW
ctyZrX4CsDYEumkdcfheJ8tsGORYbEhuFDu0bad8cnIlXTpH3MVD/Y+TSD3ABc54m8FQx3/Mem8Z
c3YGTRY/cQF31JEiGc62ozwOxp+TjtbfgvX5ipHgirM2FZfCQNMQYQCBFbeRnhVjFGgKtQtKnyPF
EGkTA8rlqFyws4XW3gASBSusDfLN9YKTQIpc69ioqLW/K0Sqf/REn3/Auyb9qMVoGxY9ZWNfVk50
tHt33hGGpgDDOaV3ZG12L6WgRcPxKMbtsHwUGtZUWRTVfjZKOtwOBcUO981CTl8np+eeit5Jx7k3
7PoH1Y1/ais6ZWM9UJUfftpxRqMXKcVKGb7TD7kIz1WDtkGQWqEiq9T1d8cqUXbPi+4sKuV0+xzu
HHabhI6XiamsndHrNez70rZmjzWcVo1Mz+mc0NPQdfgPo5A88p2AWzjbAj4lT5J81BQRg6oRCKTq
clKG2T14kXY/Cmg4mkXwKzgWm7ngaUhrEa0kYDLLCfUCPG8zqd3nNlPrljWdoJ52sBV2FxBaxypK
ATJm23PLMB7BLs8Qdxhu/Kg7TTtbIskPYsLXVQICaU45yBhKxGsX8XpqJf41qMTrLCCiHy9mbWMw
py0qllZxHxbojgcUV7IzwEDlk1JhZlI3Uj2D6kw+AFsbT+MwYTM7m9bLsHRmQJ8QFy7MLZfHtCrQ
v82wbvAVeShut7s6IE/QN6CmTTH2+nenKe4WHXZwKIZ4q24zikg2Fnn/YXdRhV2r5uvNuzmMVVZG
jVsziGq33R1OpdbZbrBM+PNRiJIhZABspDK3GcVAIXyk28WHXtCzKGaMOPs1Krg9yuvEiS+9gmhW
bSAYldsINe8zz4ycjptUqOnnelzMe6nSdrJxBfcxHNACkGMVUmfDKsowvUP2xQE7AMgyAyN/Gad5
8MsMobWsKOrLwY9bn7BNzEcJX2UU3XHRtNqsASrJdi4gq4e8Jf13cGaGjxkBwu/5Uj+oFvZHbc7b
Av3ApJUjYSL2dohdUnu0SutAr34I7BjESwCev6pJI4eeFH3WKeGMfOKLSKanWijuBQNiM7RSA6fo
asQfzot+0q3Kf0amIABYhuldZZXau9ursrPHkQEksqd/sgpVrnHBbwmb8Nqxad1SCSuJZxd6XJof
RzBv/nSUFVlJtA24ahWL3Dx2La4gRbQgFGVLffLVLm3uY5kd6W+8vkIZhfVcb1DO05Z4aKp4BBXa
EoVAAfWgqeb5kkQDvpV6Ml10kCdYYujTwcniLnj1ORmWRgZvKl0G5G+ul7BNZqOxpi4KsX4r8QB9
qoy8+kFnCA1o1cwQmQax7PmVVzar2V8r31uRM2ETSTMdpWsVHXdROep7IHjzOxBkCo+w+mKnnvdB
DGb2bSrByJ09SMj0hBY9/xjHhv7DpUekncyKzPqkT8b8rZcapvY1thsKpaQuN++nZkJT3KOTK+E0
ZTpq68aSfsTzXUaQHhMPifU8xnbDodBVBa2WejjOWKWIgmiwFAxMFL1JQcVI8TygU/3U5H301zQq
8Vr1qb4nop8lHpDwHH0dFO27oa/MT9o45T+LTi/+TitRJ8hiqtZIk9Ia2M5eQl6gJH9nZudhAyNq
G3cblaEiEOO4Piz2RATmjBVgFhuWPLYh8Y/UrTkBZdYm3zHGwRAAtYLki9DL/rO9zNDloYV81soF
vfbGYA/cpej23g1614MdAvH6Y8Ka88VOCg9IpmU3l1kznXe5RgMYPJKuPGmNmURnA1jPJe4Nmte6
ospvseKOX4rKbN9JU0N1PlLbdy69pFNs5U9Znyvor7k90sz1UlFwwW/ooz3U1iO3i/NRUht9V+Og
fM4pF7VBU3j4KNIP9y4YIycYlaGepgSN21bq35WTda5vjl6SULzxcAzOlcgbQ6jf4htuMUMd9JrW
v0mHOJvvGqvCf/p/EtsZzEV1UCWY8EDPrkzvnZLZxZtBLaxPaFYWuY8+Z/R2qr3uvQCNJXwclcBS
a7myOiupmfjkSiS1xyTPP98+8euJvr7jqEvBJ6chhn7MKzKBaDBUQSs+CkVblfhoFPmpLzX9zmnt
T38+EjielZSKTAbZ/PXxI5qo9UbkVMTRI3ms2vgnFkL1G9VDgvm/jOTqqkXgDlZ9Ew+UqRDxMMWM
RDoQ1viAPS5VhFFfr3y9PdJrXPwqKEx13aXQRzdtS4DK3Mp1FTZlWIkWJSdjyT8qiOOfuQ+MC4/H
jKVSS68fuHEQiwHqZJYfXae/5rP5hvwIfoBK3Et7Z3OxjZUBsA6B8zAX9hKiu5371uRNYWkWn/S5
f4Q73fh25I4nK2q/Y2BCQaP3ysdG6f4V3rdUGR+7LvorcXH4iA37Z18t4tKmRnXwsu/sNYpHMA3J
XlWu4c13mWpnwZWIvdYpq1ti7P6DzHV/hjId+be/y84LY9LZBbRlUmx8FS+7IgLGZcgI4ym7DIbc
osXXO05ABVtFHEIak28CC/nzfUfDZxW0WiW3QK9d73ARJWPKMJSjHaF+HTpsFYSejhf+rP0flhLO
EzUjDi7y0JvD5GgdvpEFQ3lZrPp9ksU+6KEaycluOZjV7h4nEmV/uzBuoKJeT8uzMkyLR88Lh2YE
KFNGuXNGeBev30X3zhKgxf3Ig4uptTYEtVsV9zXRw8Hzva7ddo+jskNehzquTrns+kfYIhEz1Qkv
xDlXhhQKczw5JnzNFnrWqOY2H+uJjERaxdFX3R2ZfgqKUFwo7N3rkS3crlNFUirv4HufC+xE8bGo
3QdlQH01S0bxaS7T5qxnln7wkV/HfMDqHIgoFr07enibkV2BwkojYOT2YN7Pc1URR8zekSDV3qnU
CLj5uA67aYsZHmuMGRI8TMJCiZLVpj76DvfrCaydc9AE350PmQeYGQopr8SsTQKfGnc2LzQTu35D
p7Bk5yZHcKN1VV7tFJD4Fo+MRnlx/RW/RcoWmAmPIINR8HM5DY3RhoY24RlSpc1zQbX14K7ZCSup
AqwYS2B8JOibozggSjSBM/JCPHDrF29GB0dUHe5t5ZBzywx6MHSAzgw8kV6KZjzq7e9dddym5Abs
Fd3aIgsSa5GxmjN8ZDjjvRNP3ls9dRSMcVFqoccFNUxNpi+379e9M/HboFsVqrHSIrBuDNrSjvzR
2lH6aDh5EsLKy9/NntnAcG7MQHHsj7cH3p0t1U9QmhCFyMSvP25nT0sDMomPS88MHZGmDFxD4kjS
4RY5d3H5AZWuH7fH3KkiU3bRAe6u/SOyh8057G0rjdB84oRo8fdSkrOQksf/DCbOZL0xDyHaKUuD
R6mJM04qiocGWV9fKG0eRp3FHT3nOLPkykzDxPliKU39trU6+42+aN4pZ4uEUHftS21iiTvQGA5p
2ev3koIaGE3kV1GMK/irRv+jwdfx/e3Z7W7fVWkAsCUInS0+3UynMi5HVtQqlKz1VRBXj33rEbzj
qvAD2XnKiJqIH1VHGL7mRc2RAsvO/UNFl8fFpMhK6Wlzs8fNgv0LYh9hVzbds6om8jmZ3P65cUw8
aY2ifFatIX9yOwe7KcTt/Tqux7cKuVtQaNj82njx3Of95F5GJMj8uR+is8zhVGdzbZ0GFUxlt7jj
o64sKu4fUxCh73lBfQupySW3nxOpiTOSF+on3D0mv61a7EzQATyroo0DVQeBMvFbTvaia4+oECKs
puFap00J7pD9uTdonJhIgdE0NeMOp7l8KZ5NHAK+aprI7m9/rZ0rFHFEFIGBOlDs2gbRKh5mitqw
p6wuH54r7EjOahIbB1fazvFexeDpSiGKTQ9zs+HjHA9M3a0JKJHXP4t8Qg+10tJANC3loTmTgZ53
eVjymIS357cXy65YFVQzub1JTDa3d5lowzhYvLagcvP7Kjbq4RHauo6/mz2pEUKd1fxNWql2XwkO
BO7fCLj9cm1Vo2k+Afgw/yqSpv/QVfiVnlCBUp8wz8biLjHaFhhwoiX38eKMf8xvWjkXK6+Je4ko
fNucyObMxX9gXbNCMy6KkN3J0acKrHZdBotu9oFtGejSkVCEitcfwQj3TpEBppf3bq3sbdGoApDH
NDclQVoOyHbWI9PvqlZeVqev259obwsC0qI8xAUEnNe4voKT1nXQy2OimLSJMHER2xNYcB9swdcE
NtaT4H0NgCzAw1tB6inJk7xdGiK8ZhyTUGsTt/FB3KLUNxGqSTyf0uFD2zTiXetZy8MYyUReEkUm
tDxAd5IDlXOX+d3kJR9ur8Av7OsmxFiLZOCpqCJRTFpfqd9CjNIDSx450gvHzg5qxfs2pYAN1T4/
FwLzzzJ7HEr5xouoiwjzfT6qf2fD8lzN+YNoqnd9PZ7H1bZVLT4MFMOrzjhlznRRtPKso3aseJDs
BRumN4YARk/j6wjNHKzvzkNKoW+FCkDdpAa3iVoSafcZhAc3JEEC69qDScmr3jy1pvWkeV0XOCs2
9GDd1q2xXTd66mAUyJUJ5Df3ipzVrF8W2w1np28/RkmKnytQiYJC95Qx3RonY7L35m9o7PpXMNfY
LrW9h9UeZSi/HpL5ZYZ6/iMCz9gE5jQ9p1Tk8WS3kvQvXdHQwJwRU/0iMwtf+aZEZvU0R5H+NYtS
nL5uz2bn4WQFaZegtgjGaZsXTD0y93Exu2HnfZcyXx5Rx83viwoomTsg5tyome3HNUbuhoAGcXvw
nb7sKtdkAdEBVAu9ePNqykiLnApySZjSA/adtH7UovZOSZuPqnBpd+O4p/TyQ4HNJuirnybEGT1p
j9R6d3eRQ7uI/OjX8319EDQUk0UGCi1chPdGG+O1Zr/wXhYJtmdR3WG0/u/tie/dPuDtSYfWKBAI
0/WIYy8lYAL2baWNKBLlrnMqY66g26P8Qstsdyo3HDYNkI3hNW9PeKKi69LzvHVi/gaF1w2LHENq
A4h4oGd54lcZDfCKJsr9lBXNBdBxf/K02PrkYtoYLIlj3tmaqO+WZW3WJsV4oX0dP82IOD6iT2iE
OIill8mO5RuE3/+8Sbnqrq84oBVYYm6119sFa7+2MtywHvTskbaeHqr62Pqx0Js7b0mVZ6Eo08GB
2P00xMjwn+GbgWq5/jTUwBd0WhY3pDKTUsGscS8sa+sgQtg7dhQqoU7RoiTL069HsZemaoxodEOp
uWUIhcmmLDp6Yb2U6SfLStqnZEm8x7wY3A+4ssqD4feqIRRBVrkZdApWKvH1+FEz1J5UGD+bU4RX
CMeIJbMEkz4qjF0Uex8cmYxEAePiq05Gxdzu9YMfsbvSK9QL9B6v47bhqeAcT5hL9cONTQ2TX8e8
dAhwBLcPwe1RMB69nqkFRnGiWu7i5dm0Tz3u9gGGS91/mQsYOQ1QGch9d7OeVG1mCiwtW1XrcSPo
NScQLpIu/2Eu4FdQPyKkBb52PRdpZUZu9gN7M4kFF7L9oUAg8eBS3tuaAO9gD8J0WmXSrwfR3aJD
W5jbcIoL/UW6S/JmwQYeZ3s3vRjSQUFkapGBqEsdU0jMEm/PcS9Ppb/FL8DBCabplvMfOUZWmmbv
cDRiB9WptFlgfWc9/ge1637rbC/9auIoXvr4LqmLn6iWkp14OyfrwUoHbGRx96kERjxF9LMfqLn5
nlIObgC4yGn9vLAQI9Vm5iHqUqt8o/Hg/dqpKYdTVjvVy4KvnDgZPf/0laxeuyeOl7/n+hTvDU+2
325PeC9NIdamV0wMBpp/8waCxIiroZbEMCVkcWDtFtEDrwKEzfGCwbdz7ozeOk2qM3+4PfLeu7dS
hukicgfBqrj+0pmu1zZNdF6hRcRvGxwjgtrOvmpN88Ht3fexsxwBIW3+j9sH6fcRNxvYxJu1hjRK
6NRUAW2UH9LRlwvcr9MyLsrBmdwLvrHnAPeF0i/Mti1lr276pM96Xlk5KsXXvCmn2q+Q/j7XLcoV
MZHH09IiSFvMyufY7ryHEcHKYDLcDF/q/h9g9fHB5t65jMAJcvHSBYcvuq2tN57i9gpNEBzeu/RS
FObw8P+Rdex816tRNid4GeJGiPVinZEouEN13AzRCMRZz2rbt5mYkxdF/Q/5FIpsLqglilqk3cb1
XmLvjoq3XrNGuaAj7izzyV6LG7d37GtiFFx9VHVWxZtf2J7NBrLxMNRK4IkUl/ThndV7mIRTjw2m
WIvPrdDcz03azeHcRk3QmrPxUBqF+Z3+44BhdyQf4kxRTksP1OL2D9u5NEkEViQo2bNKUfF6+gjI
mt1QolcTL3bjc0m2p6GLyJR6lfZqltM8MxQtHCzji6s2w6fbo7+WlPEQeFrXBMEE+PnqZllyEhG8
bUE8kDIOzclLxfgcRxam8gnEDQT7cEAMMrcV77V6VVJZKf4xrvOK87h0tYUrJDhh3y1IUAKFTvEZ
vyYMc9MyketZ4HT5mSvNg5+9c/NBpyU3XmmhgCE3948z6ZaSjmvFydPH57nv84daqfvPnowRGxlQ
T3EofIVqG9kHfJudc0g7gl4xvHVgItveaqZqFM56JBKoHfX/YEzdn9aX44CLvzPKL9gjJ91ZxXCt
603hpTId7MV1Qm3G19X33Mpofcuscv/253993iGcAq4EtLDecttysorlsVG2gxNGrScDVcni93Ha
pCfLnJy7ibTHz70oe//Hg67NFhBFwF9WIMz15NiOVZVpuJuYkd7W/uJ689vS075Ett48ldVS/Gic
yT64P3eudMqG8DDXggUqY9s2D7ZHCfWn2AnR0xYPFFzb97NFbcEVmoHSKvXSWquiN/hS45s92d4b
xESqEJ/t2W9dutemU/15wkCZjKNPLXOFt25xQHHvRsJtDTuUXiQvRlb3d7jh1ufby/365WQUqK6o
84Hlglp3vdyVNOMEezM7xBRPXhriiQBdkQB9vYkkpTySlD0abrN1W8NrO3aVHcL8sU+tWjVnbwC1
qzp9FOjJ8OdROsefZI+OmoEs5a/v/lstKpFKoyzKbIeTUTV3U0cPVlbKeLB9Xl84jLIG6NzR+EFu
u0xNaxu4PLR2aEd6FhhRO70bDGEAu1MYD/vkJwfEwWlJpiNC4bpe14EPhUbw17z6FIVpeF9/Pikq
L5dzZYegnpXTLFvE8UxZ3yeZMxy1Il4PxfSAc7CgkIW2lc1KIpZDAGmFSTnq91Dxont1yur04NLZ
mdEqB4RzBt17YrpN2ErNIBcQraxQxop4zJJUvwzAiMKydsqD23pnKJi0NGpW9CLMq83javYxchNF
DLU7wSg+9pb6JMbWC6pyOSoF7Q61ytytdmZAsjbfKW7jpG1GzwwLKylDZUQQV4z6eKdBIDzYjDu3
NrZhtooRxgoI2EKwaaQ1XbyYZohjNtzaLEIKMhbWG3VJsi9ao6l3lOyWg6+205lgGTkFJixqiE+/
MLW/HTRVI2nCydpA1ZYkuB4RupsqCKfSMR8GmTWoYg7m+1HoP1LPSD5kBtBBTGOScFo87y7OLO1h
QU0ksKXZhcLNZLgg20J/IBMIpkafbt96O2v0q0hGvIzBHLJn18eGjCQiCVzoNeSmy2XH3RCeTJBo
lyaP4svtwXbuPPJO2s+szYqNXvfGb0tDj85zEYMyQxzUjUdCD+tOmZUB1UM8UWYlH/8Y6U+YBbyH
bBehTlCV1+ONsho5wqBwowWoZqPBbM7dPDmY1c6d94uhhOXzKkyxPTxOOqR1JRNYJQi9U21epF+K
Hr/rwvhpe3I+C7l0+AFwud9ezvXnb6480loo6rSSAIFvgap4mcvCSB1qhHOjvUReK5AlSI4C7x24
P4Z03OkIdNPapsF9vYp17kwWcq56iLux8qB4bvS+zURFjwpdk8xPTKU8u3U13WNXNv2bl80cFpM5
3TcIRrzQsLEePZvmqJXU5YIej5SnmrAGc5Yk9nsnXtrToin2W0vG80HO8HqBaBVT3FwrwBxFZ3Ot
dUZddnbl6mFmUXKXVfTDdRvxXwZZpV0QCjXW+PB6ebR6yXsElvUQ/+8BwFzZfrNFXXy8/a1fHx18
lUn60J2iZEQX/noUMxdZihwBhWbU93y6MvFp6TqSBkAVKEgnR1aBOwnP9YD69YDKCNc7nWwHuQul
e5hlU1LJjPN/xzJLHuKnGLaf1g8nkjUH6ZeevCyZ4hDFqPGvHIMsSOGO975ty/rsJFQ8ySiLu7ZC
fO/2urx+TviZNNnWYjLtlW37z0iWGgif44RzktWnuicsrEa190EGGAcfeocUyVioB1DS5fbiYble
EoyNPBBd+HUnAplEyGdNoJWldlLqdAqjoqJujrT3vVqVbYBy0xwMmamc7KIuDm6cnX1tUpwEA4Hf
A3Ci7WbwyNfgfDghRmbDZYzQnTdm76iUtFPCZr5wCWgOQJl5hVgSxSLbiGY2PQgB6x+60kVEce/X
bk2uZVXIwczIOUq8yh4r8NCoR2rawffdm+rqjbl2H0HVbVFaZRqTBIEACGPhmJi0xuXJUHvzj29S
wv4VcgyYgURj23BUK1crV8emMOlGJ4jmcb6khVOcb+/V1w8Fo0DjRVJolfzY7h+1byZ4NPpKanOA
BLradNEW598xdkjBdQ3O05jlDzoRwUEgtHdIVgn0teC7ivmsP+y3dxe52S6StckiLpXz2LVWdG4j
ibe4VhwNtXdPcTsRiAM4RZ7EuB4KvwVDqWa+19hPRTCk9Lc0LUmxYe544i3zz9OaXwkbDSPwtCsF
53o8DRXsVplGJ7T1ubzX+0T6cojdg0Bid1bc7+upXy/gzawGbcaZXZmoMxSOe6KHUpGUJ8UlycdP
xlTLt7c3yi+S2PXLzqzWthyFG4LJ7QFPqALGoAU5eUCczmVRT6fI6wkC5RyFujDE/WIMNJSoSwBl
TaYHHTNJaB+VvOQTWr2EjV2gqZ15r6YGuhH5IINOSf6Bi6g/09fTAABb5UXrtOqhy4a/FgnBwtNA
KgxR3r8UhWOcoT0IH0kQEWjItAedBipFpFEB7n+J725PeG99qakRqq1kH3XbpTbq3qjmhfqK0kg9
lDKLQooQjAdDgGakoR0hTNcPtl1grrXVjJOuADYA19smox2oRrFrh3NXFmjw997JYR2D2EaIRAij
8lsIMhf0eO3LSPwVwj3BNGBs4pfEHN1L3Q+Gr4hlDq0Fsx3Zm+NpVuGSDG2u+ejsD889hkBPgveR
LorbPniRO11cexiDflmhn6OY753Fa04AwtTS91AavlRNhKFynp2MFkVbu3R9RnHtcsKXK7Xu9NlI
H8sJdYH/VVrTiaRpUOvMoVBWytI+IADWQ6UZ3S+3P87etfX7Wm02f6XVMXuMdlHr6bXfdLnx2eos
7aWOUuNUo1Z/h9ycdfKAUJ1uj7xz+YPuQljOIwGmpLBum9/urUmUntk6CdfyYNVP/YTuuibb9nJ7
lJ3bEawcT7pDaZc7cvOagpmdMht+czjIDl9IaVWXxCifJmtqD66R18kWfl2/jbTZdXluIIMuBdeI
ENbJ0IsRuwwg28oCAMlR8NhtVKX5L4sIk4IYeA1St64nCuyOrm5TXh2rmO4Kr1LoIKRH6Oa9RaQ2
T7NsbQdZ27JhXMeiMivKhlnTo1GjKsVppDry0CnWEYJudyhuixVOA7J364wcK00iLE06BJtZHdSe
/gGOX3ppSzALt3fGTjOElOe3odYN+tsGLHPZg+C17VCxLefZc+IqbKMyezJhZIWTF1XflFL+TN2p
8+2hjh8Sl1ivLxrHr6XaPPaF/UMC/z+Iif4fP4tuCEpxO0Sebii8pMtzzoVRqOqdo+GqGcxuqevn
pFRt34UJhjBFMs4vVb6YjR9ZdfvojmbVBhgKIegxlwDRUDqqv2adOh2VUndSRmrxa8sTsDA+U1vZ
IHSu+PgDn8iMbcQn4rDC+HfxnG+at7zEChgrVSOBMeHBxelbo58ugx4/jyv+uc+St3Ol3Nta8bm0
utNsqG9aRzmNC9q0tz/vr+Bx8wqsQTRMbd518ue15/Tb56Xw4SytpOTrKkpEt7sf50fPEsO5Szpk
rHBcCnO9rS4Cbw+/WsrxgoFbHRDdyfM8GeNZQRT/nOVzelGkNN94fbo82aMNnptH4pzai/blf1AM
NJDdFi7lFV7PKCyPZ7Aapg8L6AittwP3YuGpYKNztaJit3Jy81LPwslMO1y14n7MVVv66MQMQaqa
qJdHU3dSjEG/U/R8eRt7BUBCLyGFz3PrQrP6kD++d4GDPoOIjDTISj24XmBsZqc5TT07jFe8Rtvk
qPHowryzIjP3U7kgY+sqCexIdPZUaf/bDMUAgVpmPvEpmouN2ocNdMyDK3H9rq++OyUB4NFkT1z7
1z/LU0CqSJ68sI2jJx724oOdifpDNyDRW6nqv3biVJcc6mpoLCgt3t51e2tCrkHLCr0p2Ceb50Yf
hyy108gOSXjmQEumBTue5MgGeSeiotgPxHclmBHxb57OXovGloIuzaMSE1or6senYpafTLgH57Tz
/hydA+ULHzQwhg5ZxrbtvtIP+qRx7BC7MuccTUYS1DpS0beXbqc5xTC4MpjUV8mftuJVeRsbmjLS
NCmyrPeRA5InyshfFr32gpl//zbOSEc0jfVgiBI1ZffZVawg7qfPt3/I69XFWR25RCR9YF2hV3q9
gRq91WwhRz2cZvkXKZd+shRIvQIve2BWRXewX1+/eAwHD2r1+rQpY20KD7U1mPQHCz00F0Xpfcog
vT/IPH7U7dL84+bG9Vjb7cnLgIRhRjkrUqcn2x7+cXRkIf/D+mGpgwYzpw97suv1k2WUWY0N2nCe
4V26vaeejbkqz07TkVk581F+v7eAFoTidREBo5trYPbbRY/z7LyCYLVwcqrOL9FdeyEYKs6tpU3n
21PbG4oylEqaT2WWivr1UIWao4yARhUt90I99wmwKLVzMRdzouxgqL1daK/T4hKB/rdt6SFXCyka
3wMSJtN8McqqemiiujoLoG2PUVXUB9vwdSKAywKpPayLlXC4xa1xXc9ZnJRMbVEpbI0Up84JNW/y
li4/R2qdBwpMu2CS3tEJeH1pMrROpRt2Kb2jrdMiIOpEb4XUQvzcm7sSjw6/wMLlYEH3R+E8Q9RD
RW5bvFg6Za41N9EwrdXMU9dTJ4HDf+TgtbdD6OuR0CCfA2Frs0OqvqnQ4uSzrbL3MJfmBXPKCpsU
s24OJrS3QwCa8PIS/oPC2Bzm3ESSqmxqLVTTVvqpmOygiXs9EOSvfgcx9iDB2Yk/gLxqGIchR2Uh
nbTO/beDtiLPllFBvVlqXfJWcRG+MVVh+RmmA+ecDRT7BirZge1F+kWt1eXe1Ov61BROe4rGqjjY
sa/nz88hgkcOZRUn2zYAopZki0atGlIPsc9z6WKo2WbYlkGFPEMh+v6nZ/96uM2zUKilBtnPxNmv
daH1qHUSjryXIczZj7dHer1TQSFx8FflE+Ky7YXWog6Q5wUjrboVd14djWepFfWBucrrnUp7jJeH
qiF5EGyr66/ptgV6saW3IJrWFveJJUVYAGm8p4B01DbdmRBuVggNEZVxu/zCrP62cVqAgZ1eWku4
WChIo7ncn1REug8Sup39wCh0y1wawuzQzdFzI9XqkQZeQquNayrz8jnKojfa0Np8rfkIS/N6TlSG
AJNAD4Bx/qq3WvURS2ZMetjrRh0i8yGRlGmVT7e3wi/i43U0Cy4NOwMUZAEJ0YK6/kpeUeeCbFMN
+76NjNOoTtG3pdAtI6hHtH/8QWmjLBhltBDPYrv+mAI7rULRlHH/wB8ZxXmwRGa+TLKp3tM3EV/y
VsnQ2eGuCMAJi3dpOhfjfVQs1WfcO2wF90Yvmd+pXvMTQHD1CQOxVPOjql++pEvUjH7X9DAj40HR
aU2ko5QvsTuSOuVaWmvo/yrspKwBATs55SdVjhq0N2M0v1ltz7M1rY2W4PYy7XwMEnkQKRQMVgL7
5tNj9USz1B7UcGrz7q6ZEpXkNI7/uj3KToTKM7UWMmlVUA3ZiiDExPMw0lCTjyaFhm8yxm+KYmng
OdC1yD4k7qj+H86ubTlu3Nr+SmremUMSvFad5IF9kZqSPLIs22O/sDy2hiR4A0AQJPH1Z9FJJm5I
mj5GVV4cj0E0gA3sy9prqQOUzbiboQkhXneU+uFVORTBQx257FHqpkBXIDBWl47+dtefHxOcEiS4
tjIKhJ9M4IVGwxP215PIHy/gko9YtUO1IwHH8JzoZb8MgaOz0PET94qrFsKdRZECzju2UTgj6zEH
cp8CE3qDBEjxJRxF3W0yWbI9sagg3XWcSvhSVHICXEM9HsIxBi0o4az+grKwSq/KOsQHKpDG6mwk
0JBEO1aCpswBuKs+Q9DXexngB4zvgnEorolEzg9dz77/Bi0++raOx/jBDRZokblc9uO+iKEdloGd
rOp3YJecDp4PopKdV4TpktHBVejsUv54u1LW7ih6VdEl3DX9lzHsIfM6uo73qYYjd1cP0Fu5XrsV
uRowyvuHBFzvA+AiQKnvCgr+4WysRLDs2ySc1C1JuxGRKanAlVKh+Ii8L5Lwf32KnjtaQOHAUQVi
AWimwIQ1zm5T+0vfrEeyRP3N1s+6J3PVvRHSAZilSys0go/9r1GzXCKafW4l+DKwGcgXIsB61mUB
3VQUfVMU4kXoqmsfkNQ9SXp14Sy+8BVE1wTaKvAQYjBWnN9YcMYDZ6a4huVEZ1DHakgdBEv00+BQ
aFZsBr91XsJBNl4vL+QxiPikPpaDrG8i4MN2ddQlFr/lx68YLlbD0SZOhNBoLOLTvuPrcEwJern+
+kQ8f4nxWwDxgE+FBQN7xPmKzUkzO2C6woo1Pc8GUZMsaHq9K3GtXQiyv4sPGhcFQHTACeKiJIhv
jeCMt4IovvpAcQQTkjBlHzYfBxRNRd46vsaN4LT8dlzcsr9xGoGO6YrMUJkp3XVwMkqcJDpIHcgv
jFXqNk2CqrgKipW/T5HlrnaCOeh7Y2gIBHcXT50sFXqCfN/Q+296kH+LnYcElrv/6/V7waJw2raM
yya0AKzb+foNAnLEeIz1EUTu4g0hvZxAyr811bp+v+uT0Tk43TrtCVOXiDdeOuy4NAHQAdE3mvGN
h6ftZwo9HIqtK/GzWorWeCSML/3AF7+yoQU3oFuCkPr8B5bA9Mb1mqxHBIzIqobdvHdIcSkMe+4/
bU0BiGv/g0M5/4pwRYcGxgDw/5VUH3So5BUwiu3VAPKfXZeCaO6vt+2F/kpkQlGW2bI9wAqaDvys
o1ZMqLweO6Ceb1rpq2Hn1fpjSQoQbcO4s4UhakhXL/yATqn0Hnry7CoGTjIjieofRK/HE7RzFDTB
INjgKBd0b/UABNPs8+tAcEQqjH4LpFu9R+tQf+EKer5e2+2D2xQeIEAKZt04Glk8uTxYjiLw5iPV
03Qz+S15LMLFh8TvFF0IQF6AbGx1LPQbgogSrA/Bdkx+cKMB5WjHaluvlbP0vqN1mdfVWOSL776P
FkKByy1QUG4XdUBs1oH4lkUX/NEXYDJbp/MWmGw1eWR+z+fA14JG7iJnAFV79hsAWi2aglDnux9Y
Kf5wHCSuAAeYu/5A+Ly+7b1YxBCFi7/0wdxdoqh4fnEi/kXqAP3PYL2HQ3E+maWtQxyL78zdqB4S
EU+3IQjm9t3a+j/9EgAYhLQPXuwNSR4a701MK8hFtfiUUnP5GepM034EUOdCTPbS8iLDj5wZ/IKt
p9xYXihgpZGK2vmIIsAjyHSKXatQl101iGKW9lbLMF/iOdg5vjqFkv6OlMwlyNsLYT7CaQSeCD3h
TAMMfb6q/hrGql2r+Tg34E4KvSGA0qJf/toGhGfIfw4olKTkuPRTt5PzOuYFhW7DUJdy19UquHBL
PL/7MBtk9RA7IrZD6uF8Ng1Dekg5oTp2dUQe2Mj0fp6G8kIX4QsnCXzuYFHbqpuoaBhPiMcTtEWM
+IrDfQ7S/XJ8J3U00cx1yHjhF33Pk/z4Bm+tiltCcqMfRXhv5rvmGa3g8KX50ZtdHxp8VILMzPWr
OgPzXt+D5jJuIRI417LaJ+UmZaOiYbppPf7Z77oJCoU+oKG7dQZgPCurYGkzyQikrSSHRtw1Q52I
QWh4jH6tJwiNgjCnUh9iEPx8a9UARace6rhUuTg50P6KLgVJ24aYvw7pStxQW2UI2NzzDXNZ7wSg
DYN4DdBlBx+vx6eqUPwKK5G+QQsu2Pdllbxti7D9nDhNeQqGOb4LmMMy0Dej2FaD3poFStyILvbX
jDZu+kHgIrkuIIdyi4rtJSy+ecS2/UDaGBktgIw2mMD5jAVjTlQsEz/OQR/vKq1jeC+zvuDlPSvs
4jM+/rchVsFTjer2+WdawMcqBe/rOFRR9SZeeX1L2ip968tInDxnQNFIkkJAaEEMD2g9XB9oPGzF
gBUADBpQ5u/0OJC3Og0usX6/sAIo7KACAQoHiM2YpN/9CiHwkEEgfoE+OTrWSHVshvKSbIHpp2EB
8NzjK8DQI+9kRukxd6F4UjAoMK+ifQP28fEOWkpqN9V9eMeKProDzWpzqMAbeyHmevZ0bp8GmgAo
E+RqgM8ztrjofBDNQcrj2Ibdhy4aYDfEBeeIaNzp3QIFrDfFiF7PYCw+sSYC+XCzzBfudvOKAWci
cvluggQ72meQRjjffqgXh/4cE3VUGvrbtYjGnIvKuQJrxCX27Bc/tRWwNnaeDVZ8/inQfTq1TEAp
ppvkaWxWclqH+mPUsUuY/2fruv2oCM4vggl4wKBBPf8SqLCHjsWdOvICqptuBdWZuGnIu2gV5YE3
YCVZwBC3L+ZWPDZurw8B+WmkPOaAIHDzRlK4rsS8TqMSq+2pdDrqBJACUndyp7m8dEm8sKZbqJkE
yMq6UAg21pSGOkWPYDGhq7NvgBIcC6jJxtNNh2D3wgPx0qfQfxRiXZFnR+X1fFGrEVizeIgmACta
d+8FZZsPw8rzZb7E+2Za5LZ0ADzCLpBEB9m/cSZ1SJa5KlGHr2K335UOyi9TEjbXgkBgmGgyPkCq
Vh4BgbmkCflMF2v7NLiTkIEGtxPKacaPhCgZgdy8mI5lvU7QxCJeFrIJ/eNpKTKv0v2QIfnD343V
Fmy6+iqaAKuaPMFu1ipl14VfxXuYW3gkpGsg3xfoR1709IKT/9JeIKxDdhEE8Eheb3//g8+tUNoo
KqAlj+4MpEIEBvYrUTJ1ABI2vLDt5iUMJMWGIMbDiSsC5X0jyoP7uk5QVefHVDJ3twYazJhzsVz/
ddT1PTPy4/uMz4TIAyFPuIG50IN6/ot4UzaFqgd29ATn4b5Zx/V34uIUZOUaJ/kC/Ri0fEAd9E27
jKPI1iACNpaScE4zaEqzIWvIGNZH1kf+vq2QOgAHeBAfaqBnIYTiQSD2qhhcJP+ot5InVvd8yMYw
HOHYQHEgn+vEuZuLwH2CzJ6Dzp22Kj8T1FTg/rR8QubehVBytqbzCHgRFfW4a6M++aa6xn0Kg0m+
ZwEpyz1Vo+oPE2imwNenwuRNAi1rkGaH1fKpdqqwyEYW0A/ouITumh8pVR3TIgSFRdJ709tQeZCY
LUmzsdSAe96tOv3YNQXQTHDwkT4g3Q6a1fr97JP6SAPux5kDtrJyh1xDAlBoxMb7oEBXzIUMzWZy
xvaARHTzEbZux+fPREqDOaAhO7aDWvYuadgVFh56RMyr4wvf2u4s81ugqcOTGCBvAhq386MA3owV
AOWOHQH0FPsu9Ys9qG0bQHNQ4maxU+zBg3nJC/jOiXX+VbRtRdAghR8AQLzp0Y8IUMFZ6NZbp0Wg
MgaezHXfB7UT7InS6a8hb9MJRcWZAvGKoxqA9U+4X8O4gsKyXtGdUUdr8RnENHo+rFG9vuFTM4RX
wSDH6hj4YH0tRBE1KGy1mh0WcMevpygV9cOK5lWVORU6mw81l4Wf9dA4OBRpBf4wgth12TmULNDT
QWDk71HmRd953MkSncJlJKdjPJd1A/IEzwUjO+GQUYVI1qIPc1KT9SSaZf3qBp16uy7RcAo2jcfV
hSQUPhNMjw6MPwRxPDh8d7iOPXlhN5/l9sIUDhwadEFKh6cYnub5dvZcup3DxuZYJNhO6lDUXbtp
0ve1Zk2H1oqhyXxXkB5m1VTyWiJqkMgkSeezbkHVdHK1Gp7IpGvg45BCzKYOFrsLapfyHeUQOoeh
6RaVAj3KA2Us6g4ldTW/BhUbxAvmfh26+7++rp5Fo7ikcEQ2IRSCghuW/fxHVdVEZDOJ+iihDY3G
HBVMeh8Qh98Xa+rAKIM6ZbvGqfCKtOgYE3u1sLTdsQWNU4chCTzkbYvhXw7l/5xJcI3//F/8+evA
VoBOK2n88Z939VcxjMMf8n+3f/bnf3b+j/75q3oSchJPf7v7wsa/Haf+2xdZD735b86GwJf+PZP9
F/nl7A+HHvDE9e30JNaHJ4Rn8vvnyqdh+y//v3/5t6fvozyu7Okfv3wdJlASYbQS0/rl3391+vaP
XwDD+mGvtvH//ZdvvnT4dx/qJ9l/6Z79i6cvo/zHL4io/o5LZePLRacD3G/cc/PTv/7G/zuccexl
tGniog3il7/1YHWt8EXyd6gig1YL9x6addBL+svf0C26/VXydxxoIDkRo8FZQW+x/8t/fvn9vy6X
f20PVuLff/5RQO38qXU26gNcsHDFzw8TWnfWQbfDkiPY2K/xF2clF57XV0Y2i88Lqk2iZe2cV3L+
Sprmq8Mv5SheG9qIXRhFsXFw+iWXqO1CXM57AI/VpXbq1wY37gxAZ9N2aemcx2HVoU7Y/Yr+jEvN
da8NbriXQKM3yexXcx4iM4cOFOhEtqm6cO29NrjxeCXQhx4ESkx5MkTFkTRODz3rtN//cKb//yfF
BDkvvSQu90eVD2sbI6efojK5wgewG91w9cq6ojLBJuYchE4HFEaLm7RZZ8u5G1fmWqx1VCB7lUOZ
Ik+S9lCll8C/54HDnwZk4lvnplZQCllV3vqDC8qCvh7HK+3Thn8BwFYvu2ktUF12CuXcbHBU2802
DHdJNF3ADzrlfT0/VWGP3szxm9VemIRpPvwfKFCQKV88lhZvQ923p9rX5XwhknjlnJqph1SKIqaS
YerSuQO09DAu6tFu6obxepM39XAIAPSI4zXKOiX6+0BLZTlzw3xHB4nwifMpn0pGH9w2CSDGAxfG
bvKG/ZZgQKhcZ8DkOVi4xz4q90CxvLUbfNuMH8I2Bkq2SAMIl0feUgYQ52MUPHbEay7UZM699T/t
wOTrquIZGAu3kLkPDk00i7VzkU+k6x64TlfAF8L6kozpa8fHMOZkgrYAQAFTTlDuvkrlwK88MHpY
bgJe/B/XyV+l8HFAZb6I0M+UT8CbjN5mu00wjDYCPy1aGgOZR6qu77uu43cCzKdWg5tEo2A0TMLa
76e8i9O7QrhD3jTlcqmVED//v6HKn9tr0tEnYQsB5cmVuQNRhQfaVvDenc7OVTCFMBdXk3gMRywL
reiNl/TuEU0mlxq8XzkvZrczYlMdlTORec+KGhLN0EX8daljbfkwmumDeU3QfOBiafpR+IeJxsCa
8umr3aYaZts6aQw4ZSdzRqL0k+N4629Mez/HnPrfXTVeXZkqCt56HHZWTdNuTsW8Q3LiQsCy3bkv
HRnDTv0WRZe5jMccLODzH7wN/Zue6fgeqGOfIgwr1uaYIq60XCnDcOeI8TEJ8Kq4qjxVS/XHouml
NpPXjpBhtwJSb70EJCxvoZiAMs9j4LN3VhtslgDmCQkdxhKZp6q6pa46rV15ZTe04SaDK6jH2CW8
nghUJN3kfArFOtvdk2ZoXcXpoJgLq5KT29xpr1mu0ADJPtpN3Xho0c/TLpKW6CMWVyuo1/zhUlvl
K1tpQrZB7bI0LoSRcoduKnYbHive203asFUU5Ihf9Y7I+zb+dVrq90NyiUv3tVkbhrogqnQo05i1
BGNV50aP1cItXUmz1OtWvlg7IQXIEtM70o4ym0T73m5NDKsMSojO6XgFmIpyoDGW/covaWC9tiaG
UUo6+kHjLCLX/fgRjedoTxwvVKheGdpMyKG1ZJhJjVnLyrvrZHtFRWD31pl4BpAEgRop9GROmP9t
btZb37lUV3tt1obzq6GSC3L7WuReAwaaskJjvuXRNrV+amgvaC/qRV7Gw5fUkw8cSBO7m8QsKDCx
Ls5QMpEvFZLmINzhV1M1Xeoeem1Rtv//R78X5fiKL1gUAnxt4HX7CcRyVmfbbEhSkIwWHXDdech6
sCfGzrc01n/YjW08noC9tRLN0NhLQj5X6/CWDpe0UV5bEcMkh7kYoiYpRc58PyvKJ5TALXfSsEgw
64djsq11BejzQL4iW3CwWg6zFysZ47KHfJjIoQL6rZqqMCPz+Lvd2MYzuc6LoBMZRO4vG26km54K
tEPZjW2YZBKUkB8E8CSPV/8K+dpD0/4cuvhP382kQwPYDnCaoBX5MLv3SkS/FZCduDDtV4I514hE
WeJ4oGPBJbVMA6D7E/TpUOZpO/7UdX7Y7SGILuwCC9ewz7UPugWNMiJX63IXjv5nKC892C2+8Wim
ZbOyZcTijyxas5QNoF93oAxgN7p/frGU4+BK8IriSU77U5SMv67qEpP7KxbqGhY6A89C0w6OhF7B
qpx0MxrEu+lSW/hroxtWOtBFd0vh8Hz1QNYHgitStFZmij688zXp0GVY6hrPBAShoWwPxbvMGfwP
Ngv+jNceDuc0ouQtkMBLduPyDs7s3m5kw0rHVDtNKjCyYKB4YeDLjy8wjr681s8oXUpXOcniFVjr
KJoyGcWPQ6vLCydws8bnARaKAOer7SriltEyA27o8QaiMozw9KGP+nD4UExh/N5ucbaf9sMDmgou
4wjqQzldyusmkjueXMI9v7Y6hoH6VYtgJ055TtFNrpb+WsEft5u1YZ0NmPjg5Sc8d8dvowsIGbU8
hYZtQghwdMFxwfNg7G550FzXjF2qeL+2HoZlBhNV6NaJsdR9FWezKlzIk9u5cM87tYN5HsYablas
NL3mKzjZoND6c6jg/7xGQFGcn5IprSHpAdWqPAFgsJ3A1Kgbu600Mc0A9gKSM2DFl4QeJ+7s66U4
WZ0SkzYCiyuBa4J5yj68ki259RBy2g1tGGcDAu95YREWBF3IdHyHDiHL9dhOzw8G6c0laERBSpgD
1L+H0Paxp86Fd/+VA2gC+AF/BgiwxnqQbt0NS7rRc1sObRikO+FGYvDB86lt9ouP66r0LIc2TJIH
fdvIFQeE4PpGw8HtqirLA2JYZE1n3tOI8NzR1H8IyLRmgtBLrJ6vLLcJMvVQ4EJ3S4C7hFCaeSJ+
HNNLweD2dr3wOJhtCTHYw3Q5IXEI6HrEj+hrTe/WxSMsA4l/+k1pqBVCAyYAB5HVgTfhgEIXVTP1
HWwp8vZzMP5eePJSs9ZrC7X5qT8c+abgKx9AR5c3aL096CJJMzSZ2iVXwDR6PjpHx00kkprn87Lm
HVAfrbjEyPHaxLf//4eJrxTISRJg6GFa3rq9/y6to59iMPnzxjXZGzpRp97UeFhvzfOo7bOiuyR4
89qsDVtNIC8CwV745GlcymbvtpsMbVVcVF94bXzDYOdBAMUnR9yNnU6zrkZIFynbJTdNVkAdzUkb
nnuaBjvwPY37uCM/B038c9VNNgvhxRztv4znoS7i3RKHa+ZSu4QtOE7OTwtwPMsSVzChYUxyKMOw
LFq6S+Ieryy6CQpGsN/4SuP9T9tJQqvZFcK7Stth+Dn9iv8ujWGkU7f6Ae2wqwiNdhwtm2y41N70
2twNC3WKMY40hRnFCli3tbmXXNnd8M+E6yZGyzWlHMvCbyj0M1HjPVjdiCZ8dQQl1kwlTuLouOCa
L49l3721G9qw0MXxhF+6ncjncGx3JWsBQmVgNf1qN7xhoBRoDIgbrcBKdLX3sFThcj0CS/5kN7ph
oYlfpNC243DoqP9ERfWbkyR2uWwg/85NaNUy8iev5XkzFl8iR7wZa3C/WM3bpG2tq9YZZvC6561I
nzzwb4PgjlmObYSgrprAbRVhQ0ErWkAHb0nZul8YtLftTkxoWCeXydz7KS6upk59UFJ0V2qkdsfF
bOCvHdKu3gAbisb5je6KU8Ajq6L2M2rFgfC2rKAYmgeO/1GEST6pS3HFdiRe8JBMXZMKSGenYELk
kwDJw5tO9gsE0ImD89JNnpJQVNfhB6pkTA9JyMA7W4GkV1n+MMOCASAhbdIOPK9n/kcTo7mdxNwO
TQXKtnMrcCgVUo1bkUum9a5nHrS9A8tA0mz8TFJ0I/lC8hzd/x8g3/oBvuVvVhZmIo8okOudQsd8
ng7a/UPVYCfXYnAuJUxeeUZM4JHS40pGAOpzuDc7QIMh3iiVHczgGUcR5CkK3oB7Nl/H6l4V7FPl
Esu32xRVdoG3qHqGwwIE5/VU9O+19O0yVKbidQRcH5cokeQLARtwVd7IZHyw281tG35wfqUD2HSj
QdM0EVqh0qDaTE2WCR4Tb9SruiWO2Fxft4ensWQdOjPs5m2Y5sjKljYxQlUogf7mg6a7aSc7qzeZ
ziER12rHmxFqlMG1CmcIcfcg1Labt/GutsikA1cXw330y3vo2dyNTWKVpX8mYtwGkLZQNSxHd6rI
iolHWe25v1vN28QWwY8Jer3F72k6fG5T3k07Dzi41S49YKKLggXt2zPA/Llcird1EWXF/HOyDX+6
vM+gRdyHrtLml4KpIsjESNoMPb1222niigKviAJF8GKPZC4y8M4+dZG2TMeY9EjcKeVEhMtzP24e
CrLc9ayxPCvk3OwnLb2+BBscEHR1zgo465CJtDsp/vnQbSJUhPQzy1NZfPAX+uArYjm0+WTOK5kl
iKPzZKK3xTR+6BNwL9lN2zDMZWwbRSZYfajEN9wBt7zr7XxpEz40+k3jpQI2L5f6KoJwWpewo9Ws
TY66oR6TeJHIYEa6OcRt92aah3d2Qxve7oJuGTCoNSx3qfy2iPhNqcGQbDe24ejKZAnrVGPaQapy
XTpvACu3HNoMQ6WskG+FRXq9ehuz6iFNf44u+c+bxGyFT9hKfE1wwZLJfQ/WsFsdWdqjyZUzpMol
WnUsR7v5e+460Kn2maXXY2KH5OKjc2p70NC+AhFmDA7NDct6iClVEIYD72gjELMMiXOYtJf+5sTz
aOdsfmd1/8E9AXMaemIE3oUwKK6WOQVTu7BL/pv4oY5wYM5LzvLFKT+pxH3XO60VBD028UNorlMk
1Xhy/HCjVuqdJSvVWtnZ/Pce5R/WJGBLBJ5UH/6Jg46xqZ/SjI3RtZVlmiAi+A8egbAHy6Opf4d+
2keJxlS7oQ3LrHA1QWgRYf+soEpCk36/RqKwM3uTjSyefJqUM44h06rOghRc3FEnD3YzN17L2AED
Sb8ln50FgtMNqHrA22w3tH/+WtJNjc8RSMiF47xmKC6WWeMCBWU3uvFgzoWcZROuPC+aFirES3rP
+WiZavnOsvDDOezHKRyLEtfhNBFA5Bua1bVrB8qJTTBRVPtMQ50KDsoIHreAvhcgt7FaFJM4RTVN
r9IaXkQUVCzz4+idV6rPdmMbj2a58XCGEyIeOqdz1s4duCNc+XMqi38+QCacCIK54KQZRpbXsJvZ
rb6Gs3fp3dye3hcyLSacaHYLiB9UwIVNy1x/wA02PSzeUOYFvNvuAE1Odimn80qEb6KJ0sUPiooF
LC8KfhWv6pF61K7eYuqwzF0lo25Lbzu86sDEMJV7Z+HEzprQzHkWK0NyKNYF3o28gnp66JITWBEs
hzYMFfgNNHK3aHxbBkIzzqpvteoqu+vLNVzbYgnGCLIXcC5Eexgddb+WqdX1FZlgoj6gPJABwERK
+E5WuS3UPNbQKu2BXv/z9daxkk4yYFHclt4mIElsK2pVUUAD+vnQyGw7Yc/TLVkD3aF2GG+gVGOX
2QM1/PngZbSCT53h1p3kRPdxy+81ut+tTgrUF84HF64O29WlAGvHBNm94cF3nS82lxf4gs+HBmGt
Q3iECz0IkKuJndrbjSh+W06cnI/epr1W4OqHbZLgKBr5XsXhe7uJG4aJ2JuAJsphOa/Td4rFJz7z
D3ZDm4YJvjmoLgJZVYCAoPeGXaMSK7NEW/n5glDQbXEdoPTUdoBVgoUZ9PszOESsJm6KPqQOS2ew
WLN88p0rdFM8SSf+aDe0YZcL6LaHzsF9QqWHFsga9BOXJCtefhsiE0fUgguub2WJBK2MB5Bu11Cu
k9zumJhIIg9MEov0cb6V234i3XQblIHVux8lplWublKsDpK/Ken2KeselC6s4pTn/Mecch+YO3hC
cdX+TsAaDXq6urEc3bBKrxghJ+Ej/0sS7R27mL+BQnlo9zokhl2iGd0Hrwg8/tJ/m/rVVTC2liMb
ZhkHU+pRhfu74Wy+ZqOcoU0Y+nu7A25YZlp6ayMYDkoaTVe90jeLx6+shjbhREU7cypiHBQd0iOk
u9+mTWoVK0cmmkj3awQsNcAmKR3+ABPfsU/tcnrPRCu6IUxConDBxuBPgd7zqK8a0SmrmBOqIOcX
YRn6bEh7lDfEEt56zMlZWz7aLbdhl3VaAefIgdYAoVAWBfXVGtk1CUWx8VoWLpRkyxGWI6og2xgA
YZ52T6UJG8Ib3Pt6wSEpo+gaafabwrW7Ak1eGjQGlD1zsJFrLT91qcf2UIkvLadtGGXqJYNkPcxd
V+5uIC00CS+BQDe/7Hl0EplyU0gXtmjaQx1Yc5Alfu6Aj/1ch/4ojq5qQn2dJqN7v7qg9bL7LSaG
CNn2IilqLBTIoO956d8N3mB35ZoIogpESElQpCzvhwQCANT/DH3PS3StrzygJoKoCEBIDTl2WGpU
HNq+fUPi1apmADKsczPFUzEVw4h5g19t744xBzVBb4etQJB8Pngs66kNBdZbTvUfvSLvJa+rC67Q
NsYLh8eED5VVlc5zFQw5c6td20fiQREafYSmtt2lboKI0GHS+Sl0vODa9mDBl8MXquilNMsrR9/U
BUZCoV5XD7ly8Mr2mSatBDvdAIr4skhktSsb7twXw2B5Q0SGEdeFEHRQgBUROn6ElvVdPEmrtGhk
8hjJqWdlCrq7XKegvHM6AYqxWtn1+kQmqmioRV2MOJV5P0fkj8p1J2CA5skuzw3a7vMD6hGBGggS
3fkaTut7t1joJyK6n5OE+U9mJwq3zf8hl0ZaHgkwhWFpZnCw+Z4DEZKOzvdWr6CJK1octrRaodoX
qrFHBQqyE8ofZ7tY2kQW6QbtYTJApFGpBY1W4T30PO2uHJPPCNTxdI6gmpGjHEz7TAZcCdBN6wuv
ocFt/d9lN7xfqDWWtK/TIZ8nCfWXqGrWNxIghXq/LEqBdDGehkckZfmDqDz3PfivFwduRBd/S4Ku
uakkiSlUg2R6I4LSeQ8OX75ARKfs39ayGT5BqwQKsbx2l28QHXbYEY/iWNx6cF1vlMMxlmKq2ADl
ix2yNgoNl7vnoI/sPN3nmvAbwdkdHdIL6ZjtpL9wjZqApXHWkERreZMPeNeh1FOX5e1SivRGQ7gA
kE/VDg/oPyzqrIqG1u6xNIFMPu98b60FQvtB0t+CSK+4AxtO7VxPE8wEVSQVzK1KT/ALn0DQuhsG
56uV0ZlApjYdepE2GDrw74C2F9puRUydNZBXSVULjFsu7S6pYBVtbef0mBAmVXh1NCIgPLkUXOfb
C/wO4VX32W5BjCe+H6YVfJQYXXC6X9Zyz+pvdiMbrrhXNqJVJcNSu122FDdJZ9f3DqnO83u5oDNL
o2JIT/14cNx2B+2MC07JK45aYBiqX0FLdhkxckjYYR2T2xmwNLvlMJ7wmfQhnyCSd/JSyKuNGjJR
zO4JN5mzK1YHaBLC4evDqdyVJcrIie7mg9XETXakcB3rEmJ+6akptbd3VX+v+sQuxR6ZCCZaTLqP
YgweOCKLw2OU9nZbaYKXyqol44Lut1Pck32YcBCVPtotiOFyh1r4IUQUsZMNBUlxnKWzVTE2MoFL
lC5zosYhOsVB2O60HOnOgwSo5YoYBhnIwmnjjsYAGbsjxHSrKtPV0to5HMQwSoDFi9JJRXSi0Ku7
icOwOvSa1xecglcM0xQCXsLYidqYRadUkubOH9rikfPF9ogbtplyyA+OSxSekrnLFAiLOfUtrcfI
WlHRzotWKjx5rtr7w+daaLtX0gQw1WmSzKMno5MULBuKb1xbetUmfikoJgj7Fi1Glinbl4H3QD2W
2CUJTfoj0H21jSiC8ERn9Wuhl7txtqshR6Yswko0RCPLMDy5vCpBJVZ02TxElqGMyX9U9lEdhHoO
T11I3q2S3osxfLC6UUwMk5egRcRtMDR8k5PwylwEdr66CWGaFQU/9tCHuLzX+tobp+m6aCs7eF5k
YpiEH1MPSJfwhHulOsaOK/dygNy43aoYVjmulIyqg+moFD2ecZiH0g7ZFZkIpnkGaDHsp/DEZihK
OOmuDuwuKhPAVAYcmrf1Gp5WL+kOCZ3cQ+oFdkDlyMQwgUc9hSI0Rk/mkB3aoSY7F16W3QNhYpgc
JE9Hf8YxRN/S7TDRj4MO7F4HE8Ekgyqoxg5WP04J/YKQMZ5380id0e5WMamQGjlzcKF6mDrUBK8I
Ar1rIT3LPTUeTl0lUe1WTniqwd9EIVu1C0D2brnoxruZtAowAx+DDyUPMg/Irt0cqMhydP/cVU55
NFDIdoSnuaRgRAl44QCCUZfUrjMk+q5C9kOOBI2XMUpgIjh1mu2VFjvfv6S488qbb0KZ2sGDLCdk
S05jUew8rziR2bdzxk0g0wqQ9YweC/dUQyeQL3RX+andg28CmaBXu7T9WLon7vB3zG8feedYAWki
U4un66u2YZXSJ7/zP4CmA3R5zWx3UEwUU0QUk7FO1hOoqVWm6/TjHC9vrS5yE8XUdEJp3lX6VKA3
0kf+plaPUCa3IwOAtNv5Ge8buviExsspmqK7qO8OY+raOeQmdGmtoEeoFr2c0sG9rkZ/J9vO8gga
lqkLpwlEsWDWHByT85o+omXZzjU0aZCgI+0lpTctpyVk1YE1JT/KIh7sEusmcgn9kCloyuhymtw4
m2R76KvC6hoPTeRSlM4eFDGS+dQzJPpQeWwysQa/2RzD0EQuDRFyY26dzpClr4ECCu+Gya7v//84
O7MeO3VgC/8iJBtshldg783uudPpTC9WcpLGYCYDNoZff1ffp9uccxWJh0hRpNC08VCuWvUt+Ex8
nILCH2a5TZ65IlGfR5O8qogdGm1Ikj4+2gywgq+stNcK3jOM+anHDyWg+V601AM65yIqzLUOYcgd
i7MVf46N9G5F1mwdZG+YwQxZlk9IrPMiHoJj7T3o5v84Ik0PW6BAEnO1VEe5BK3gFCzHSAI82S1L
dPgHflVbc20Wnrec3pcHe55gyfXxvcOauSqGxex1CMzDZPocSrRDJwPcWz8+2ga6ZFz39qrbqUnh
GXH1mvjt0Mfca5b04nSzAmF9lTy6LqOXl2N46GCAldTH144TG4MsjRnoGIgHTbd2Z0lm71DM+S9L
V+5qOo+EGgjPAnvykoSnJczn82PDsluXra4BOiXOXKvO+7TVy7lS4a9jj+YfhyUC9cBxUpsr9dRV
+N1zvDVfjj16tzJXhr6nis/mCk7Wk/CTL353TI/P9wgkoDytwRXCXAfVXJplLaKDxBa+lyxNtVzd
4uGtG5/Alivyb8sm+ufYiOxWJW1qgU6wwVz98FtJlhPtqkORIEzqPn7Gbm5mDpNxPBkt8VtrLpr/
jVH0Psn+XfWBK87HR/tdw2DKsZhrBMch+CS2Y1SdrBj97yUK3WEaTaw+lmeCp+3HnwWDZkL6xGAz
D6pbH9jMefAOBZ0wCP746NqwRIJ6MF8TNWQCPQVk9A8+erc8xRYMq9+z+brWi3idyFDdiTY6RmzB
+fXxxcNQRziEvPkatJKkYAdHt4Hr12NH/l7EFElbm5pX2HG7d4BCkquyOrbj7kVMAWHxEoDHfl3m
8BIk0x3IkOdDC2mvYupRewVT2puu25Sk0SiKQUXZsUfv1uimUAQLFjlfwx+xPcHy9Nhjdws0Cl2d
DE01X6n1YKNWX50Rr4cevVcqJVGN3Q/pjavxItBa6gKMn78pZ9736v9Y/HupUsCcJbLBaFTRLG5h
bccKL6ynY6fmXqvUunBY4FM0XceavwZr3KZdMpljq3KvVoKrlYbN+zpfYfbaAB9SvQ5ynA/dqNDW
/XFRQjsRJOCGTdc4ac91FBW144dSkXwvVpIyqitbtvN1o81LDUc83rhjGRS+1yl5LoDVA0ycrq31
32hNf/SGHssXQk75cUjCOR7jupmnq9//4U7lKqmOhT97RRJvjPbFjMEW/ZZBonEG2+TYublXJC3r
6g/j+4Qu22kpQqPGE4/n6S+b6/vZ8h+rZ69ISjxYdkagMuDorIObBYrln3poeQkBQ6XZafamkqaB
Bl752Jzfa5TICncHOw3TFb6oWzrEsCWFm81f5B//z16wlyi1s2ZebJvp2nnbcB7Cesijru2OXSv2
EiXlza4NR0wf2ASRu4ZGOKXHg/BgmBR/nJwSDeESYtHxmlBY6Mm2/cbn5hhCjO9FSrzzAVT39Xjt
k+ihq5+rMnw5tLXv6Uel0zNDP854DZRNlyT4rWR/LEOx1wnNsnJjV+PRY48WJWyWabiYv/US/n9T
ZXeILhMM2QfQmq+t54352I8kD5tjmHl4k3/8lktDeziDMpjPU4BwGnI3T/2xA2mvBoLfc7xY04/X
eI1zEom0a49VxPleDbQkBMwk1o7XqhfnbfjjE3FsD9vrgYiLwdsmIGJSP8hBDsji+eA9a68HCrfK
lx5YTPCI7VKTuDQeumMB0R5ptLa9QnvSpq9tX5bf4sVVTxsp/V+HFg57n5j/p1SQ9DIWsDrT1xIw
Ft6ItHUHQ6K9IiieV9kZhUcvsZzhQ23qLBoGd3AG7k7R3vQeaLZ4uqb1RfWmgDS8ODYmu0UJhl9Z
JmXT4qzz5xyeL10hDWTEx56+W5XDe79ZsHXllUINhFDuOR6OFfT4XhVULS2vBHE1pCoUamHRNcuX
dtraY0BluLp/nCzYToSYJJ5v54XmelM/jNcczCDutUFMxgFY+x4v7JTczGuQRiAHHhryPdhIVu02
WlZFRe+ZfPEd7BMawI2OPXx3Yq6AkRhvYGHBpiDdoDwK6bG1uacakbliWleVLXRl2TmW5XaZ19ge
Cxb32iCII8eo5KUtlBfeeVKeEjs8HRuS/dqMJ8pnJLEL+GwuKRmTe19Ux6qnPNitzmZZJh/STltU
4/p5hB1JOnjJwbg/2C3OxGuRlZjeB8WUsJCL4ivQ5AfffC8OCmBfxhaXmCIpQWaN/SXM8P7Ph8Z8
rw9qhbRe4yI8XIgXMGy+iuVYwLkXB43t0E1rF9jCa4aM1jKPbHRsYe7FQVTq1ZOLb3ArlLn1Y+iD
fh4bjt2qNCNtLQtXWxBef2+89ryo8eB47I5MHJLrKPvFFly728FW52Q7hgHke2XQgDKeL6W2ha1b
cU5Kj6aW9f6xC/NeGQT/ElqjxGGL0UW5JvWr2I41DPM928i2CnkVbWwxz/TeL0tQfH16THOAVs+P
xw5ib9t0xmICcv2QJFGPbPN4bKvaS4OijlS9lsoWy7Rl+EGXILLH5sleFzSNRPFK4WNuLfHSyO9P
Ht8OplL/JQuytRg0aWzRTyhzrGoLT8Dh/z60ePbCIHhUWG7Qj1z0Tl+2NkwxSMdOnb0miMRzjzw5
Hh1xlTVTlQ3lMf8VvgcbiZGuOlJ4tHPbObHvkI3k4KcMPs7A0WgCwjhWDhxd57Tv6teYjPWxAILu
TkuNVi8+us4WXU0yHphTFx6MqfZCoJqT0lL8KZJFvKF4lUkd/jk2R3aLsmJJvXUzFk6wsXNPepvG
yLYfG5K9FKhr12msa2mLtq9ffPWr96JDsny+VwLprk/8qcdgB8ThTOCXUs/HAvu9EoiAC9vXCwa7
mgC8aeQFvUrHLjt7IVDPQAOjKCXDkL1LQ/iChOBrHPqOex3QSLFSVFvboqy2XEXXeeiPHe57CVDj
2963nmcKJ+HnbmQKx+JjZY29BIjocdWkw+5XvhtwVjG6nbeDBix8Dy9KyjpUtMR7J8n4q9n4i23W
+uBo74LXqCEedPJ4tgzuDI0zsm0Hn7xbjw2VW0hwUSjMsKar+DPEX49MELaX/8ylDPnsMEGgp8mh
5E6XRh86DGCo9HFbJUMox6mLTaEdDwEDgUpxVpN38Onvyeb/k9qQsQpL8x5uT5SaHOKUr8w27tBw
s70C6P2CHS0jXn0K1svg1svSH0PRsb0EiEa+7yIYrBWo8Oq0f0fHJOWxRcn25KKpigSSG4EpRqaS
zLSbfnbJMv0lmvrfs/bfiXy2lwEl84brUk+mgiAjSwqyytF7kENiRMapbcRLU9M6RhVyXOQFzIYR
rj18seNlTFxfXxrSViwla+LUg9ycXio4YzbsWGqR7XVEwvIQG6ibCtoEt7x2OchWhzY7ttcRxZbE
Y51MeHSy+OnCvatC+/zBmbxb21Vbclt5y1QoYk6uxg8AcfYYJovtpURhGRjZinEqyq5rc27X9gTr
9ODQecv2aiIhItJC8/MeBEcaoVPLlhJ9vrM4FJmxPQaprlupKOnw9viy16rW8i6Zl/BYbMb2ICST
LCVMQ6up0PYVHKd7ZepDlzG25yDxBrGTXZqpGKgA/5DSNxj8/Tq0Zcfs485nlcdFC8fNYhva74yX
NUoix/za2F5RZPuAychXUxFPVVE1cZVSfUyiyPaSom1rtYrRk1A4O/ip1nZNQViNj23Z8e7s7UlZ
uY3iW0IOrtIoCt4b0LdjJBq2FxYZq/tp1hhzg3MhLanosznmb4c+6F5aZGphQU3Hqwsuv5F5uQaj
95fS6/uc+I8de68ksn61ScsE3tsvc+aCIomOdR+yvZJobud2CSdMFZ/2LIPRFM02OHseG5Kdlogs
Q8MrbLGFmPvvvSufsIf9Zfm854j+a0je//3/BA52Cf0yjhtkpRLW3YIu1N2YJFgJ+kqn6Mex198t
UYpGODITjmXURXG6dNM/wg7HUtLsX4KiCsayzeDjvOD1xZ++uy4+dhLt9UQ43T00kOLJJFnLrA5I
RmBxcmyBRrsFWs4DHboND5eRvhe6QelFHyrJsz0VKXSq7zm6pouQDV7ehurRK8WxxAPb64rakPkj
WYKpaN5rt+j7/tFW6mAUuxcWzcGyjdXApmKtq3s2ttk4N8eOoL2qSGjwcqKAYg6WVYVEqRQZUG7H
HBTZXlYkx6DfeopRiYe56GSQ405/qEDH9qKisPfq1oOoqEiq5iLCLovb8JBeCZbjH9c+6V0VrsC2
wSHMQx+FTWV1rLbA9poi7qa4AXAE08TRFHKQODyU62Z7QZEfjlqNHh5sYQF175VJlU51eAzZxPai
ojoxMQl8MxWRaJcynwfdlekgBzTIHNoK99IiH3TPGFzC9685ZAM3r0FwrIeX/UtXxAe9VhoBf+Na
P/elKxaTyGPb1V5DpMdogIE0Qv62YZdlTlKZkGMTfK8g8miDvq8Gjw6a6AYplFwOx4w22V4+JAAX
2WxgMcG9RN4r0WLMG5RGD33LvXzoXbYNvCfpChaU9EZ6Rp7beI6PLc69fmhrWTJSrfH0SlYk7Zup
bzPXlvoYn4LtZUTcW7uaN0NXiK5tUo0YbljLYyf+XkfUzv6ohdJTYcYthTDsVlXy9dio7w5OWU/J
pGmrC7hgmvMi+ZZ5BM4Bx56+u32uyA/OY5O4okqQAOf9U1jPx47lvYxoCzw+qmFzhXVelYO2NZ5c
Tw5em/dKImh9JxmOqyv6Jv5SIu2bdtwdOzv3WiKhYGxAfb0WcPSbALay/mVK1DECC9vLiUafjai4
Cle00Tq3KTQdQZslel3+HPqke02R7HowqBw+qYdXNkt9CvXfNCL/LeVke0FRr6ipnMUnReHVviX4
vOxUdsv4T69ZA1oYgOL1F2+L2ul07HcJPp7YmyPDGiXEFeH8yZs8gJ6OfgV/9+SuLRl0oq7gyqSz
adKZH/MnYHvnNG9loJPHGCW5TI91RC/0oEEO24OHonXz2rmirsAVAxDHfmvSajx4Ed0rjEomQH+f
RlcIVqlX3Nc9k66jH/ztVkfJ/7bH/cftay8yqluNDlyVDEWH5mf2GR7F8saG1uN3ckYD7Sfg2ujw
eSpVVQXpuqmp/+nCJVjBWRNDY9u0QtWr0zBiZv12A9saIHXcVsrxhbYh17d0bEx1M1q9zg/TWlbJ
SRH0QF9noLzGvGt8bq7rHC7xPYOhAz11Iijb3PISlIdU8KT8xjzux1mzYQvIG6H7MZ94CJ/NIPGa
pZgrJACemG88flYzYeUldNBNPS1DzLKNr86dUKm8sa3PviCIMr8Y6ed7/mV47k7yE674cirj8wS1
8z8GP23NOFxDwgJcP9CNgpjEbx7qkUDiYNsoAT2oovIcrD3rX2jt27fNAacGrlyrA/ijwD7i2ruA
t79pt6Hqxb2m7QtZR/X2pR5k485zHHrrOULb6XhFC1MT33pTYvU9b3kX/AAWfTVFAKuFKovDuX6d
ypWXmeCQJGaG9kNzbculHB9aUEPXz+E68SpXPRr8MlUmXZjBmYCL80w3Md28e6rLnHRqZY+oMFdL
mgjfS36tGPTxCkatgTdmkwT116p2gly9Bf2DuQvl3J7jsPXLLAlQHziFkfMeF75JdgKfYY0zxowI
H9eq6j4tfl33p1Kajj33QE7gbeaue8eR9THJdDk1cermulNnAuJN8KikPzaZBlce9anNgtIquxbt
N5FaIPhfmCm9LOmifs43BxV6RpaZgrSuRQhkE2V9f4kTCOxSzZLtyzJBrpXWQTx42UJUydJtNZE6
AzhNklM7mbLOYjear6ZpKLiekizmEvDQi/5sIFgFRSAGWl4CCgP31AwBjH884JtMJrS33ERERIB3
QzJTZpse/J/4MRNoglFjb3DRH8IU/Mdh+mbqeFIpUmlRUlR8IhYgIh+ZdMewitK5C0LzZBK2CplO
fmm3tG77YM25E153Nipeq2wqwRGGC862iazvevRNL0EUT6dx8CGbZQ0RVebHUpXnRkzM5RQi5p9L
XTqbeqTv4cvR1UbkMVGJ/awNi74icSBkPiw8GdNWLGK5TPjnpjBxMG9p1WgWP6J0EE4psMhLfxFt
jL9r6SIuUy/UzdykCoAfl4/GyPUbXRMJHR/Y93X/J6qSMclJ1ZrgrgEK84+/VY5cvNhz/4ywUPmx
lsr/TONOhchZVN74SZRqIwDMhMt2y+UCIGNWs3Ggp1n4IXta2pWTsynbpruuRvj9RS6R0unEjX3U
1jTdGWsrMFnPx+H3UjFkzgUQ2qaAkZBXX7zVll+TEC3cgyFMA2E5ttHrwnvvRln8S1qB6hJ9nYe4
bYYTWJlNr07LZFnzXIWi6d5QzaPhCVgZPzbQEosgvHFzAIRk2tmSyy5TKAsNQRqSoFoz/LLr+DCA
wmAv2mN+fDcsw/sc8KIS21I5lPhcuBeKF7SxVfRFGa/q4F46CarTQZfIooV1O7x2lJDqd6yDtvw9
wYVC52QUCLGrqgnb2wr4bnftQro1j9tYh18ap7wgU8Qu/Dz20kwP2E09l7HK9OEZldPIT4FfVO0r
2keC5LXsqbiJB9T10RItpvJmCF341hi/hXqXRd1y33UdwgW/tdNXYGsN7Nekqd/mxs5PvXQiStsB
K8rLps1X7UttNk/kdEOMkYLQtgR5hXhJX8iAOUG8UMYPLhEluSjP6PJUI1TzMh1HZXCK0GVW5lNc
eX0qo4l7p9rzlp9hF3f62qstDzbsHemCeuf78H7yE4uzJkYAKQVLpViBFx4ft3I6DdX0rLwx2U61
4fH3zmkbZWvklRuaYmPByHluBKFXD7WLnuYB2ly+6JUjaUbDKfk50iC6jYN+uQ9Hr+5vkqhqgwuH
0YV/ZlgJ8z1OwZt2HTINHqRx1X2yhBX6Vmq23cdhp++Q28IRH0A84uPndqI+9ypaZLoylF1SrNLk
B7Cd60MiWRNl4Dt/92ud/OaJLn/5Axm65yGqNkyHikqahaSKc6epwqkIYib4a6sAuNCHJ5Zqql/M
xmfLlLnpOqJPqELJHISf7tTP4lI5VzBS9zmXyNlPUXAZA0rShK6PonVjGoitTRMQ4lIJzhMmZ/2M
WMKkDdpxM+O8Jd0AJlBJtOUiCk0q+qi/q33/3lGV82j8JhbPnn1SV7mBK1IOz/K7LRpX5PNU7OUz
PN5y0dokk71nk5QCpndxJSBY2KKb6D6Jm89mHQ02dfcrEmI+g9DK8tCq5XNkyz7XNbjdwAuMOkvg
BGgwd+MSexB37gZYOz+FE9NnxXCN8LDN43zrXtfYw6ZY6iRl+LgZhBQ0ZXS9p6u40NrdJ3YkJ7Dv
HdxUW5nNkaqydSIPTWi+YxjDkwa+sUA265dkYjsFwZJD2yrydq3fYEpSnTyDsnIM2zNEAa45Sycv
ayt0ViZkzshgcLYY+kTa+NGs0U0wQDBYceh80DHcpVFpLi3Tyd3AmvtSuiUPw/W56cZBnSvnfWfw
r0pVqW5nu93TUvSpoNNrv6j4Zgrj8VQu4Zuq7INQqBlnHcaQN/2M5dC7TJP4DvfO7f0YAJvd2R77
UOfNtEp9MSLkCngwnWUQqjR20mZ+I72MDfpTGYmo8GcBMHpPnhk6ScBCabJA+kOqzJjWA8H/iTq0
IliIf08NZ+qKjEVYpnRBo4lC5jkdu4Y/wb0+wnFT5viFRJdvcPiU6RBt05MvaPi2hOVc5omt/M9V
H5g117ZBtYf6tarvKKccCQRr6PoAy6EoX0gn5EXEjVQZfj/qZ9xrS3qOkJ5yN6QP6H1IPNmnTKAh
NXVjH//Tr7zLhzrw4mvclOHXoW25S4N1dt/gGhmSczLq8uvSNMuEwA/NoTeJz2KHmTkCziyGantN
GEpQpxh00KxdO/8rPGL6MR3ravwaDVq8jQLl09u2NRgdo7CmsJx0BPvpqt5wiiBb9hB6rlk/jV0i
uptIkNg/j74gkF233sxOAx1blsdNJyB56pbyYeLlZC5NwNSPdpvVu2xdsg5qZIlp5Q/TuqBIuyYm
F3ODd2XomWmeg6Si/0wRrOZeZU8ak/oDMq5IlC76G2labRBZxVVTVOXQfennlQ3f+zla3uYQ0qV0
DAPI+UeExSgALx1lOcjgfvxkZdv3J980gNWpbm1UEcGm6YVQVqrT0EtMSG1i9HSKaoahqjTR+Dgv
i9gQn4yzghmVM93ToAdRZ63pAoqNpSZzijQrn87J1G00HZVYdYbOZ/qowftXLxrMielxnAjR54GY
SZ5rWiJATAK0HmeL89ESjN+im892COqc9YQUiJz9ZM1xH7wD622CCJrSG7A9pugWmHYfQRnftvHU
YJ/5Svxgc7/5WkLz2VvtzZdxAJw7R3NwLZ4VvEqDqw5iVmIo6jBIraVSZiTyW+wroXDpgu/ZFByw
bQCLnUJ7Hxd1PTx7nevqR0rDrso54l6azj3YUE+4vMAznE0bi08IsJ8AXKzQ2kRinKebXdctN5EM
b2vHuLyJqZghsgkjI6EFnOIytfWmX5yJx59Mg4x3aSCm97Kwhol6xpRc3novln4q0SD82q0eWJyd
DhtRAOSP0CR06KTI7YwAPvX6eLyd6947KZzmP5kJ+OdJe+omjBLcKurO3WArpPKBBzOzqVLWsZtE
iprhHmDBBWfb9qYsn77gahdHaTOMZZCNPin8UsiTp5Z2zq0Xa3YJmOdc1ltG3fNM63nNgr6xOfa6
+NtmVAlcODyKO6yxofvmkSh2p7ZBQHCnsfNujwoxa2pgwXguw64nv8g8BVuGG0/dXWZvVf1pS6j4
xGKWVKfN8yy9iRxjya0YzPoZPpTyDQV2K7JJ91110Yi5ahSVFk3zjTV3s20X/7FR79FRZ0rY7gCY
2P9O/JqFT5Fg22lYuynKUAIsHLieLp3gwNmnpcfu+bgluCbCPaaDn0m5Tsi2sYDlJmSCZLJSCkFZ
FPBnXQ3eJzVaiZNoVtFzvETSPG58Gsanha7tr27pnI/m4l566Sp9HE/TFIzA7g6b/8A7aZ+qSQ1w
g1+qb7Jenf5W0rC3WVCi1yxIYs/L4xIXxXSqIGzMdOeZKXWrHhPs+fE8Zm5bxuqyqM2/sfFc1QDZ
bcxlU49rMQHGqfmG+K4J0475NQzW8TovW5LUf7iUyzMy58FrFfGlP8ltltcJprgIleZwbbAsQ4/c
VBAB5bWj9lRGsywkinapdJtfn0lnXHmr7OTEQzUS8aotf4R/Nkt7H/2TvpzlKYIvfZAtFdR8pzBw
lbqdhmABRK0JZiD3xIqGFzEk8jQ7JuoHUwebd4FDCrnz43H5Wi6Bd995EZvzIGx6ZBPQnRQV24gr
xonqIBjvy8mXv1zdSZUSBLXLaeTUxLchbaNiTVQDYZVvNUreNJTDaeDa+7IqylLkE6Ksi3lzMUGr
31UO/wyWPDAzwNLDi8MNkUUTeXkX0UBcRKmnOrViS56Tpdl+9rwXN3QR9kFJXArTxLW0vo9xkq+/
4Ei72tO24iS8zJ0dCke38sfQmbU/6SXqcOZIN9hzV1IyPCI9h/u59REkwpFU/MZ1unlR0wzRbbWF
hY6tfRmxZV79NSjDW+LmSj0ho9/+EXGb6GyQ65z72rU3AS8R5ahxfJgTARYbuMDYzIaEBd80JFws
9QFQ3E7abf3DPNSzOJV8iR4pnFbnohQzbqjtSvg/WN/veRsSrd6nUbvG4G6bDHdd44aC+4Z9myDN
bBFlJXY5tbQfMatwNNapmqrkGoKoytK1jnovc4m2/q1QXCS5jrr3g6GpXmjVPyjLglyp7abeVp3W
fCCf4My43Q0EPp73fhC7zxtODH1qxIJu8xFMhJOmfRReB+Ocf9MJE32WExzMMOiyVRlMdugPjBoL
bqpAdRuByl/73YS9Z1pdXi7aPoUswm5aUW96ljIu4UIs2+S2b5Y/0H+G288Jre5/Ot8C7It8nkqV
XNfMeWDCXhaxriRdCRoRu2i+JZs7cdbQ6tS20t2Xfl24sn1a24ktyFP40RUhABQ/gAWSjmceWqN+
ryKmhV236aWivlEZmo/gJ0IbOukra2Mg5uOJbZ+8rTM0NQ3zf0JGr75b3wSsIC1OpswG3OlzvaIn
SjWwfxCrv9xPxo4IwlTvXQxH6iNbxmWTNwSYaXO7TqjPZmz0/eHOUyTG4C+SfFYlsdNDwlkSnX0I
QvULFNP9lLXL2prPc9VXb6g3zH2Og9giI9OXA56yoZEHNEjD6zvPYfz9wIVPvG/75tzrDR7AzIwr
LzjEpH4qEgDM06Wi7LGO/Z5nFtv7PenF8lNWTRtdIjVA/4NdqAZwG+xGmtdl1Q9nIIym70w6FHzh
f4fdZgZyQ2U9ozj/YPWGtTwY6YfFEHVWXasVa/yKtpThJVIJ5bfDWDWY1Kyvctuxrk5bHGsyRUA/
JDdrYPw+RcnHIMwlrZFf43eH2hwnBxxe+AonsjNTLZvycWyT5hwF3VQ99GUvcPfxbTiczCztrxlk
LpJR66PkaGVs4ozqKn4BF60WmfZCXt2RAMmNz7gKJOs1MMFKP/slvIx/RxKC/YclVrO54dC1+Rdt
y2Z8itt2CP5sZafkBaw/8WZnQ6tbiov7hpWrRv5IK+QKcjlWlfdU+htoISmVqElgpU/xiKOUotM3
N2uLm7WTcFr4Aq+mCFCY2ecPARKdfpt62HXYk887ckO6OrL5Euk2SA3BYNzW6JMJLrWfaHVmLUbw
y9KqyT+50q0stxGsRzK1zG33zcwrdjdUu7R7pEgN/kRRRK+piBUpM3DUZ5EDCGtf2gCmV3kvuhDi
nQWX6hSHiPwamhpOWEZ4SCKY2QwIecOJDg8KDnB+LpYoql5cR7whQ6clWbJh3Nz8FJlan9rO4PKI
i0irziKuaPKGhBJfTl3UcI0CFsLtdEJqavgEoasdQNTEf7g2MQl9lZa9kfYsIqQ0v2laSkZTZDLQ
54FFFniPuvew0baTjIHT8bqkWtOItZO9Uwi1pEtD6/viZxkkiUwTwtSYzrDF+ikV/o44qeZL2rYb
fg8Q9sefyH+HsK9HWXTOynrEB2q7aBuL5X/Y+5LlunFs21+pyDnzEg1B4MXNirg8jWTZPpQsyd2E
Idsy+xYEu69/iy5XpYS0pJscvcGLzIktGYcHxAY29l4NPqDY15ML/l6GjFrcuTVsbs6LxtPeOzWW
Y3QQMdZ4QGe/vnQLt8+/ys6B/lNTZHG2z2Y38QEuoGB/6H3Jq4l/1t7iqK9sqBuUH4bWZAeAgB1c
osq85zu/1q4KJiTk8zZAqU0T7lmSZ2lUN+ca1prnlepkiLIZ39iYsanCHWlI7ZZdcy57d9oXVV4H
S5X8NMn4r6/T/4nv68t/tTH0P/8bf/4Ksa8ujZPe+uM/b+oS///3+m/+8zuP/8U/z+7r0115r+1f
evRvMO7Pz93f9XeP/nCo+rSfr8x9N7+716bof4yPJ1x/83/7w3/c/xjlZm7u//jta22qfh0NO2L1
288fvfr2x2/AyfzXw9F//mh9/D9++58uvi9SoFn+NdTP37+/0/0fvxHyOyh7jK1XX4hOwjv4t3+M
9+tPHPm7gK8pTgFXUeERtgKUqrrrkz9+Y/7vLrLv9T/GcaddGSC6xhaIAeXvSkgCCLb0CKILEJ5/
P9ijF/Pni/pHZcrLOq16/cdvEH9Dl+/PPpRPfdRpsX0rj/ocMF0blIpXG3Vlnl7Uo9NiY+1czfnb
AWKAOSj2Ew7CKd2jQot7doCtt2qzs1gt+bSL16/r4KxXUMljJ1wg3U/lPMasN0EpGmyo/qDRWvpY
x/2k/IPi6ey2gZvh77q7LDHEvfL92CVJUJo5Helnb01rqk8JmvFIOieHTuMEtwgv4bd+Woz+HnmB
ma6ZrrxyP5ZwH9kjR/eGg1wUVNYa1DZf9wkF3DgjxZAc59pdrudc52zPVBKfRN436Y7gGKIBYL7I
RId6SL7FTBbtWZ1lbvKKZ4nTvCGQ3kbqyGmN6NCZ5+zJtDjpOYpOEWr/igz927lynAIlHw6LlewT
76dmggVb0iG19KkR2XvwWmF5cSgGfyTXTjNP8kzngI28bU053hSqUfqcO32uLtsUoiCHpK8m1A+J
RGFl7I2ozkvZuDsUqPr8SKsJz1IkxENtompQe237sij3pmZICjl25fOpURV0OYoStc6m7lr0XGcu
4a2Do3Y440wLsXOm3hFoNskJ/bxj3+W6g29vi8gyhxLE1Hi5aJ10iJog6xvuXgCCOr1CAw0HYkdJ
9wWihcmIbpKvy0OblonB5kerKqHxEWDmBDIYs0NIp2HzyrOi28FWF7eiuXF94FdRySRH+HXgbuqr
fEIq4y0QPtzLoWrLk6vSGv4JTUfHY4mzHd09GGlVZaCjyq3Ol9yDIbJTk6XfldQRFeoI0PI5LwlM
PXHIuThZczH5y0HV2YCukW7VsF9m3Y4X8SL0qfWkxg3ITDw/G6qhBFSqh7fbFSnVMh8KNKyGfRQP
bbvTg6TebmwhxLpTdK5uUVUUV7FXZ58gZdPLXSIkvRWLO9FdhvrF5QLdU+T1cd2/cSBV9HZOmJSB
n+IiFCjN5yyA1Z0w+wWtF9Rti7x638sh4a/cpIm/o3iBa/lM/EkGXRRz902UAX++K7Jpqvduogtx
LuQ8F/skKpXaw6rFCQUchsFUypAG7hwQM6oLrymSj1PWjPTQp+ValmVCml2HZIMEXjXq6IhSm/6a
Lx6YZMvg1MiUk9K5JI3Xw0KQxrhoFJWr9HHKHNQH0X8Rn4kqcStuBeqxuAmMYOfFDpvznZRRi3sV
0DIxyrCpcQNZJiLZ1Rk0YYMx8eGss3AikPpP+uOaPHzPZdaLgKEaleKGT4sxSMpxBJG67wEo77R0
sIjiKnun6tKYfS5R1XxTT1PyqehaHxyhdunHnTvBbezAGqPunMn3230O6GV7dDrsmOgD1t0ZqkVR
ffDRxHrvoVNAdnn1w5naKZbXldDtXSZbGsNwED17v8EHFyIeD26ycLQZ06V1D7CxI3GLfggX7VHg
4m3OFmjeRIGrml7eJXIo1YUD3ZGhCMAMRTq0FsX5eBi7QosbM9SZG0bNqIsrOXseQJa5D8DVXqmh
L+tDB+h1dDcO4zBFsG7sHZMHKYM35bepxS6BwFraZZfopvJQ34VH3+KFEpWRiUMBrnPZeWximn/Q
RSKrc+XQlgciz1AjTZeBlEek3RG8cBZT55+RS0g2B83U9O11njC/2HdDBi5dUPKhLeNXiE/s3tgv
5DLLw6RoXe4nTeZ5vCjxIUW99zudopjma+zfh6jikBZcjbCa91E2CH4me5KoU0qqHhgC2ns5KA3A
Ts4fy9FjEJGNCnSWSK/y0QROJHnzaqKk9z+g1trT83XrLaODkU4Kc4Bs8GX8rXQQWl0wLjOsD+dy
cAQayXRix6SrmuqQSg6Jx6zJunzPxpKDvD22dfMKXXB512cp/TSM1HGu0YBfJmynhl/xCLKllzMq
CXcJUje5r6Zsbs5ajbNlx3JCk4+kJK4+zmNk6G6kKEQEieOaZJ/g5lec0IiexzMjmOE3SppOHniN
5ic6LWN8LaghN4VL5inoaWr8XeJUvAiaPPUhCCRbdIZyyuI5SHo/elNEa1OiyFB833PSlDhOGoq6
DW6zSNbjpAZ8u+NtftVwmpRnrFvG26HG3ndUE2/TV3jRiUIjCR3XwMg2jVBfTia95zQfcJnrOt8v
98SLWvYqKmrFsZA6txmQTzfkk5f6U7X3oOuwTjZ8CMEORgztCvSnuzOARdwC4IE8KoLCVNESQJNw
gUx8U0b1eqdQKJNWhcTcJHXxLinAXdl7PIXzLmQ/4rNxFcpFHa2LY+ChIe3yys9rcgMiOyripHWY
eEs0N/CbGBrJzhgrlu8llOlE4IHb/hmrOYXPok7B00AlOolDM5ARvXO/jLILNcLBcCTFfAsVkDo/
otvg56d5kK53iHypkh4k/oToQ4Imbhegz1uoi6Xs5BGXw7o6g752N2MfLBJcfXJfC//gNgC04X6T
Uy/HfCRuF1ai5+5OlDzBO3JRIMqABexxFnDyHR4iBcA3gMBAXIsLPR8q08CtMeti/7LIBgmhllJ5
+RGzO9ygYhGzPdAr1fWQdeJz0pIuQq9NwGqjRzUStT6YKOY7fwI/6hADTU3XVEckhxwJ4bum6sAk
KWhZYrPDFfTLQqNKHqkTsSsyNYZdmKaS9YEgxRIHWHj6+jWSrKkLVQnIULen2Av4RavaKb0rVKt1
fuhRHJdRkKHGNN6CZddBV4rU0deldrx656Y6vumJmsnr2F/S6tQPTWu+1hPaHDxCqXY3oDZQ7Ioi
d5J9YYQ3BIa3fRO4yGrULvNaD5I1vdec6bLrxdo4qrpdEpekuIr4nDtga6Spf4Q1ENJAOLCJOiQx
K4ejhl0VZIXgoH30eqfVgBoAzYyA7vIdQ1nVRS17TtEcr6HlGeTlaNpdLUV8Bw0Ut95XqMx153EH
Ev2rXvH8U0OXuQ9J0fjNO1rOfXftJI7uzgiru++q0Et74BWNItRszexe5CNaO8empBViN+1GccDl
QMy7Wekiu0hlNqu7tJoUPExQbagvl4zl9JBC0M77WLFcF5dUQnvg2suQSgMfM8J6Ip+dg1M2yAuS
s0R2DTo5Z6LG18DtXDnMpKhK9m6SpVCJGJaY6TdoKmbfY8dz5yDOXD85ozPJ4Mc2dBRwWnhenprO
XViAJn+BTgqkRiM02qYZV2VV41fAWl76i4QBrIZ0PUOzqtOCv8VxmyzoybboNzqLSD4sqNtfIdWK
ehzcDBWxCO7B7iuGlSWCVs/oxA+C8k8ylxI1cK+mESAQokFCrpBK77Rp5F0TJYDEweSb1zsSg66A
TKt0ACHwvPGtPwxdaCqNFlAUkeEOKcw8HdMkKbzdMvP2s48b5Y0PeS13FwG4cIUSPZ32tYiqBeJS
5YIaUVYvn7A9glE5qMQtDxk6XMdocHAslwzzemRp4n9Mx8JFKazhPEOiNTpeYJibfWcTH5qzZih1
CXox795PE8v73ZTWAEElRZnTo4y79HuikDYcTctwRAk4m8lz4vlNvF986n4hnhhR5DBre62Lq/ka
5Tho3xWZYd/8gvq4DcWj2+x8gboYYIioYweuD0fOIO4KYEqSRCzncTnE3U5UIGaf5a5DUhwoefdx
hmlztXNpDQiQ063wLZO0/K4HzuU+iyJ4K9Wpb7pDVmTIWbkzGKAIajGIQOHW8VO/7m9d1t+mX7ta
1997+yr+6PYeNvfVdd/d3/dv7xr7N/8fvLSTlWvx9LX97R3Efr+m9cN7+49/8q+bu2C/e64rQZQE
AcRHNogawL9u7p743ZMexa2c4erMUeH6z8XdIe7vjPm+r5TCP1VU4VL/8+buUPd3j3oeVVIQ7rkE
1Pe/cXX/oW7y581dUqo8F0AHgvoiPghXeAu/C8BPlef+tKuQ5l44rT/dijbrkj36R7CT70dz1LoV
+6ztAbJGNzW7G93R/962yfyCcMeqZGA9CiAF67dCGYNzalEKKzVrBxY7847WsUYzQyx730nNOfRE
fdQtedJf5TKOvrYTf4lW87h+ISlnAtg8n64vwid/MWYVbQzmOFvqvXKS90hHF+gCTvfZJI8ArrC/
xeH58WGolODFgVyPtqTN/8fGJTxkkM2+cPi8nxNzh0J0fvZgFf6s0TysyawcrIeTiW+ED5GSojqE
NWZTkJMBKVQBk+g9LVMAq3CfxZbE2PXzn/JD1+zRx/j4ALwq1JjWVsRfiPGJorJ0DezzVBg31wBP
4I51lfDjEr9vBQ6Gke6UIWjG4/7jeedZTAN/4YC/eoH26auGzHvD0BKGMas06jWmJSj4sEN+coiW
L7WbX/RLGDl8//yD/zDEtR4cJTNGpeIuEYpauPVaqM6Je1yoCwAOIfLQptV8xCnefkCZnPfHiAI0
v0tr9w6QrOXt5NTqBvijHIfnUEcommRlticOSt/7eXYU2yFvmz6kcKNaAp5V8iMHNuNKoSBer2Af
jpuNdtN9Cv++q15LDNYhPxzNsNS7Do2U6BUSz/40ELykV9QssJuiVKMdUncO9YPBxFK9Urrzl4B1
3Hg7VabO+ypj77spbuNz1hl0Y0hvfHLAlRrFHdboSgXzKkzydxcwnoFQoRTBHdsjtmJS7TW1kw8x
cGCVzt86bmQOXar8Fz7lLzGJDj1WMAWTjaBob0uj4iDTJelJD9hR3+5Vjwr74kZATkJF/jgsL2qN
Yk99HDEoZiAoGc5nbNh/8XQQSLU8A1H3Pah2gNMCKxOMouX7uMncoMWC3UM7S/79LykYZ9j94Tui
qC0/jF6Fz30R9Xs/N5caoLPzPtHAVDN1Wc3p3+PdY+dZjyHPhfCKhx2f2hJJIIEs6JZJ4JbwSLsI
TQ7cGibv+HxskZVN8ii2lHAV3h32cI5DzyZx9qSh6YiNb4/b6/x+IZDm39OUATPd1qm8kQPanaYT
SJJQHih3UCQrj1XK0TmiKDUDIA+oAvSh5E9Rg/+fpPy2kpOezlFw46geNxbw6z87C4z/7gslKK4X
1MdKxKH8r/zEXzMXsgYf2umcqpWx/bOx4OFH2PEBdEbBnwDhg8Pnz8YCcgiCfgBC6O8kJo/PLwfD
YuH7zNb/7JcBoHap4ku3GscjQ1ZyXo/9/ELYPTX6moI8UC2AF2vUoXwdX0ZqrmFXGafHDk7HLwTA
U6OvO8yD0QHLmspoIDLMuwW3cpOh6xvxLYrL68ys++WD0WOf5sIDYCREH0UFvZOiCdBtMSpZB7dy
rwQV2sZHvyb0tLplnrzFrvXShv7UtKx//+DBJUoXMCigPCwTgI1Z/XrMt3hZrY9t89o6Bnm6jPHQ
cd0bL0JjJUeteP8gWH6RSv3w6/xzP/tzLdLHDw4LZoUmvMPDuanzD0muzEXn9tVnEOn8Yy2ZByPb
mh1xCtLztJ2hfF+LbAPrc/1mFl21y2NBWs/nIa5c6S7KvPNloF+f/2JPvRCLrFqiLa6jCS/Em8Yw
VgpoVhQLtoWYLRbq5o7TCG9kYQ8S0z5d4hBmn1u4x5gVWy7Ud+gsJ1LQ0JvF16ZdbkXB7jdNCrGC
tyeoeqLCTkFYwJtcUINAG4Ru2xlssVDQyeFiHSU07LMGSpDEAV5TZltI9uusWMHrClPAPSujIWS1
zskYXyWgRm2bFSt2m7nuigoMnMtVKmk/obV0pJNRf+uy8p8A+5FIPNgZPFYIt2dOcTmPhSoC6tX6
EibRwxY1iXVirAD2WDsM/tAll9ncJzsKJY+A6eb2+amx0p0/n94KUcdEFRgXRXxZedkNzVvkO2Pp
naFzQ+eAONVwHB1N7sHcGIEg9rqdkr04zFk5XfcS9zHczuhP0MQjzMTT174/n8UKacAgeQFbrzaM
oPQPDpI8R4e3fOGC/sR+YSuNmmF20wXovBAsnesIYss7sUQbD01bbBQ9wwXyfY0MvVa5Ach5X6aE
bCCg4/3baqNAafRo68gmTKnv3nIQS9Ip3+KUtQ5uncdmSQnoD1MTVqnI04AvwFECrI471/Pr66lZ
t6K6hduZ8oA7C3E1SC8ywOF2YkjYzbbRrcBWbQp4xRTVYaUoEGaKj2+9ic0fnx99fcZfnJwr8uTh
kc9GsNul0n44Ds24r2O2XnUr78LrymT//Ec8NT1WbDP0jkExm2QoRnRvONg0im19tVZkw7Et6pqW
i9AIBVP21eRP0+ol9v9TT27Faj0z2jIy0bD16VswGd8AMrNBP8NHOcuq5lVgEQB6mNUh6GsC/n6e
mT90UdNu2q9Rgnz8WiVoOi1AIX7IYGounZupf0nk/tcL5kfB8+GCAVO+glL37IcpB2M5ypV4T4ci
2SngtV/Yr38kyn9dlLjRPH564awcUWAEwtJH/7FQRF+0cX8N7mC/YzJNxX5y4up9Wo9op7Tflyxm
ZxBdXW5npmngzg0562NYk6DtWYkLkiYaByJI5kky5Vex1l9w9R4Aaa7fQQ3xlUwntSMNHAu7tqTq
Ykrp+y0rHwXcx9/DBRGvA1O4CgE8n3foRAD2DLzCBrHIdQlZG8MI1YumpQsNU5N9HcbxDWQ7rrY9
uLUrDCMrkthpVQiI5wcmpstlqb5tG9raDQrIclYobqjQuMDRUkD3Ix8cuG2DW9sBSGc8ySYMHnv+
a/F6JOUL59MaN79akdZOEBlJZY9BQx+ixyegb/QBWLYF3Z8WCByo5d5JGLmD2wic9vNf5Yk4s+u1
rFemjPPGDzkj85s2KvILtfQeADSTt3/+I369vYHm8nh5Sk4GD8YJKgR+rASyr0Azr9h0K6K2kimp
tJcDvatCVPKym6lu248m6oZNWTq1hUxL+AJmlOHUknl70dL6c0OTF970U/NuxSybwTAsYlBQO1Kk
IHcBeYF+MugX0gy75+f9R7r/i9VkK5rmSWNktTBgffPC/5TPHvDTgkLiP031TV959ZUPUuU52CCR
PCSkWc7yNHIOY12R8yVryCXa3O2+BI/jMDVZtemySe1GhOcywFQa1wtX63P4wOdnRDQfnv/KTy01
K+rzFOLIHsuQA6j8XLpVvEPTutsW9bYUasWg6xoB5BGi2wqeee1mx2RQLyRITz25Ffkc9AoIb7gk
HH2UubysEEeQWrPDpnmxpVAXMibz6A4E100Qo5rOVR9A0462beO2GiobSOPAq4iGBsWXQz5DPsEB
SnbbtNuCqFUygRVBIFUS5wWsRZPuFtCTLXbzONx8KwXIYgNegIfBWTS8W9VSVtmfbYvRtlZ2PZ6N
RYbaBFC8r+HPu4ch4vnz7/OXkuHrc6/L6MFFGTg0roAOEGHGx+J1J8f4Cwdj9VpEvNvBcxmcZzS5
+ne8iGJAKlL/ul78ryquyhsU1nvIKEzyA4yEgJN6/omeWL+2eqrMQfRipVeE1KVNAsYHlVcw4Noi
wLd+XyuwwelUCkidMgTY6QxH+heYhpONj26d5gTyyURxUYRx5WfHUXegOrrF3+uR/fsijmvl4zcV
qShx0MUuwtTxxVvAX4I65nrb8WeLqIJSrSFFzouwrPi18sUZkFH7TS/UllB1ROP5UY+hkQi/IRoY
Gm+DICHepa2gmnMgfxdBihCiM1+WdDlqkm/LVW351HIpS91DzCt0HPdLtYKcun6ON86IdWTn0Kp3
u5kW4cTXVmBG9Rnaw1vMdddZsSIaEkt5wZiMwmhqoj1UTYCgnNEM3/Y2rUzbN4LMJE2XkDQQOJqK
nAMQBqT786P7v05bV+TKw93ITYRLwcuWIZRb7peq7A9jUVfvWp/X58yAUqzTZdlUe6K2surYkIED
oy3D2VTx65rG5WFisA1+/puss/2LlMmWVVWydorCK/OwAvUE2OL+xs30C7P0xNg2ssbEwN1UGgUK
kzX+K1y0kqOZ/GHbVmALqyaDAUF3jKDRHBX6rKTD0Y2J+8K0PPGCbWnVRY8EhswmCkFTzegunQvz
1jMwmQjqfnRLQAtSuaZxyRYLAUSDLbjqestoWDTj2whcOQMDePcefBS6xXZoHd+KZTW3EQB+NAt7
qDrtG96C+eeQbdmWrbjqEJmPnJk8nOOmDbw+mXcQdJteWEZPdKGoZ8Wym3CdsdXcibWpOaQ+aJ7L
QvIzuDBGxxJogYsW0kVI6KHlUHeK3/c1Qda3KUA8K9S7KKJ5xEkWQi4RQMb8nKnutG1o6xzO29Zt
QZjPw1gWECvi91Okt6ViNqqidJI2HoleQqhDQaE6pTtjyo07t63HCvT/xEmps1ASEQENHldA+78Q
eE/sGbYaK8WroyOLohN1+TenwN0QFJ2NFxpbjnXy4RiBs2wK/XEASB46N2IqtxhHIMJsNVZs+MBY
g/+G3ndSdgGa+96nfvbGFy63T02MFcAQ/9Erbi5F5pOcwSoH6h/12aZ1aIuxNgAzQ5iHpyE0FVwK
aDBzkU2nW7wj1omxwtdfhqIA6Rv1tKkBE7BX12YC4Wnbs1vhSbosh+OtO4VN7r3vRZHDfgGKf9sG
twK0SZwF9YF4ChcNWUM6jxDWA5xhv210K1FOGiyOBdiysPAz/m2CNAZg6YPcViO1NViV4wEkrt0l
LJLuHhrEoYL43/MPvi65X+QMtvYq5RUZwIbpw2TW6WXUgZTUeGlxC+0mffP8Rzyx2m3+toIAj+Sw
Agp9kLKuQKkVu6Qs+bbd8S/07akGoQGqBGGCm+J5VzZQcR0L+cIWtl6lfzU9VqQm8aAd32116CcV
vxMMgnPZmDVncxyZs9bEUIh8fpKeSFJs52cxpl7Ud3UHzSpXBHnT+Xd+WTfvJznH73oOy8igNjx+
4Rh+6pVYYawUa+J21vJEW+8IBcedk268aDAriFkmxAKliDZ0QWEOAHuDcpw3bDFBxf5jW0FnwLRm
4M/IU163b2pyTdps28WOWREM2TJgDVouT0tmzE6P09nCx21ID8DUH98x0kqqYUkqPDbj8W7OwZUo
5qjbtufbRtC8igqvgajEyfHAN9UaAq7bIEk/qPoPL0cVU1BpdKlzgsjOOV2cy9HdYl+IV2kjwFIT
xVB+x1OLcgpqSOxCuGnjhFhR60jqj9Dcx9CmuobiBTTPSnN4PlCfCB26/v2D4pWboW1dJy487hyP
gdPiQ2C3hFzUttGtwCwoS0WXe84prcGuyvJV3dFM2woMNkrcM1Au8rVxToC0jgFckM8ivslUbn2d
1vk6DCqN65k7p9oZbx033cV5/EK74akpt0KTxjDDmpGpnlrw+1zuvcrK6tOm+bbxXcJoqOtJPLWG
PjTp32uIXG8bWT5eJwMxyhvk7Jwgd/NmWLpjo7eB0qgN7hqk181LhMihPb8aOrGXfr8xB7OxXcQ1
uRkgdnUCDv/tZKZD0Yjv22bEisoYmvFzrXoHrUEZ73IP+s6Lw/bbBrfCEtq2IEZXGLzmngQbeLqE
HvvttrHtoJxmUFzhDnQCpu6dKQVamoP/kv79E4vbRnUJj8W5cCeswNaHKoJ7ns5b3AwQkjazQUB5
IaeZUqdpmGkwz7hsGD4sx22zYkVlXrK2NemIlVLDiQGKIChqb4sdG6Kl8w6S3dyNTr1fHTpAVQDr
eSHffWK6bYAWjjCqoYWF7XuoTkggYPH4Qqr41MhrZvfgYBjzMTYdCJmnOQMdaD2GYXe4xccUr9KG
Z5WDxr6tfXWCEMJ3aAFqILTMFhe2dXArMNuYj1CYyNpwgYVBQAy7JVDO3D+/TNZBfpFBu+t0PZgW
1cdVEkOxO8yX+j348cVx9pd3UMF1Ds9/wFPzbkWn7nqtmqnEBzTpFKQUjh2JQIK1bXQrnfUgDkUI
FwDdJQko8RAWrFDl2Ti4dWbCD4EsQ+o3kK0zEA4FTTaYi3Hbqena8Ql/B4jwLnhyzxSHBLJZr+Bh
+VKH5dcXI2JjswqI3o5LCRQlRK/NZ08VdFcvjTmnee6Bmeu77gt7wa/XD7FRWk0NPQCO+0/osxxW
H5AfaA69w9SNEAIx9vxbfupDrNiNoBM9u8PchFrL/JIvPhTa0+xLlS7eCynpeuz/NQyIDdcqmxz6
8GA8oMvAdTBTSNGAMMSzU9Ys5F3bFc6+BX/sCCm6Jd20vFZu7aPQS+U8QHXGWc9EdoNeXgq57u7r
8zP266hDi9Ea28/aEYo3VUgpo+emFfmxh+rBpssYsUmlPgSmGJwocO2IJ/Wad8urNpu39dmI7Qnd
oLqEu3a8QvmT5G0Dld13C8mWTa0MoqyYpiKOnEgtA6od2Q0fxk+j8coXlulTk26FdAxweclopoH5
yy/bLL6ESuQ2bDyxsVRj1WduVXY69NwW6n/QCXazZROQk9ggKpAdR95mpQ7d2HyNXHpJimLj0Fbk
GoNCBrQxdahNHb/htG33AJiZF+okT+wLNoaq1oPyEkcOYQVJrjjQJS4gqTtA6GHo0TnaFEq2L3Td
QMOlWyvZjXSaANIIr4k277aNbYUpIQ7t6dzOoUtgKxj5n4ww37YNzR7vAA5OFA8CnfI0aQgSaUPe
CM3c/bbB6ePBPRDyBRnSBG12iIXxKn8Hjs/GJWNFaA/86jDAjwbwE3OZL9Fnv4fW/rbntiJ0ao0f
Z5OjTl0Le0hC9ZUnNxZjQEt8PCl9upjUgJl9SlIslLmvun0KMfZtj24DoZAsZLrvqj5chHzjyhmi
a93Npln5CwoqHuhUMacO/Rp7C4eSHUOpc9umaKOg2iGCWVCrujDx1KcYcoK7GoW8TZccMCofTznj
HlI0sVSAWLWXKYqlUGl8ITSfyKBsFFSNt5mTDCeoO4r7piLxDpZWn0yvxXntbyyYgm//+At4avJE
NDv4FB+tD+jNHX3Dx23HtA1sqogYQUqJslBUQ3+uSLobyrJ6IWNat6hfZEy+FaZZMcB5TDXowfmC
naWO9IIygX32tiVpBWqpWZKNQ5KFNPFBf0Sze/ejULhpdBvaBJMLSCLXfYoOvbpxYhhMSHcbhoTY
2KbGAxse8qhpOC0pVCigVuW047Y9wEY3gZ9TdMsg05BWyRVsZb57sJnbOPYaBw8ugjQn6Ir5Qxpq
CKq/VWlfQXqbOdvep7ACFfoRpeNyzIrInHduOX6DHP6w8cnXFfrgyX2dwtcBQuVh3TYOTjoYjugi
5dvWua0voFkDGhFzkxDC0R+kx98bmNxu2xttbJMRvQ/6eRuH+Qz0+hin57yN4o2DWwHqarDeB71S
Yp00gstdnASiVu+3RZAVnwDv0Qw6snHownxoJ71yCLJJ5Nse3UYzFfCfgKbpEJ2UGdJdp6Q6TDl0
vjY9u41m8kunnp1So+6Wqc/wTLloSXm5bWgr3XVivRTwv1MnnoqzlnU3fkE25qE2bGkYIFXR6FSe
nMxzD9kEL6W6q7KNk2IFKOdpmZO59lEeUx9Qg9s3g7jdNilWfEJYOWkjGvsnCOFBEjienSDNt844
exz8AA0oXk9OdKorB4blisDqr9jWhyU2IKnhML9rdS5OHFq3n6HBKb5PAlXmbRuXZ0Vo3bikGeEb
d5qbFuJPhpODydX3bbNuR2iiM2fsJ3ZCU/bWn5vXSzNsy9BtUBJdwPoTo6An2B82Qb2Dm8zGBN3G
JBntZg5QYOPJKXh1GAiU9k1SHjdNiY1JWpY8cmsZjyc+wv6IrwcR21TNQ8Xx8TJsVQbJvJiMJw/G
omG3MJhZFXEPfaRtj26FJ7SAZA1sXH9KlzzflShN7opeb9vMbVASSFpusbSsPzFHVwFjyz2k0bct
QxuR1OZRD/Ax7U9ODfeIJHYDP5cbt8QfulsPTv42G9jgMtKfYFRzvhjnnYleSv+fSG9tP2gPOJhm
Qi35BOXXJCALi+ER49xse5tWbEJtG5KvquhPcVUdRak+quTfIol/k5wPMavHKzHVQw9fTqVPsKla
dcaLI3jcG1MtG46kCDNLHvv61DN+m5v80h/KbZuKDUPKx65ryjrSJy/jCtaC0hC4PkPFbdOU2zik
LDUCkEG5Dp98K1e7XDGqjYcns6JzAfxzHODse2oZ1HI9CVvPFu4+257cOj6JHPIMBcX6NFFFoVsH
CWjaxRtDiFnnJ/f0gvjP6lO0GqqaYg/Rwm2Zsw01ymTSw4ELFk9pTfeNuaO43W6bEuvgNAq+jj28
iU5aTPGxjKdmH/ts4+BWcEKFCiLB2VStVrXlmzKHgfXO5EVSbtvKbbCRUSaBEN//5ezbeuTEuWj/
0EEyBmzzSlX1LV0kk3QymXlBSeYbLjYXA8bArz+rIh0p8XR16fi5JTdle1+899pr0S6nbCv0saHx
tN1j3nv3Q+6ELt5oFxPZIh2BEHmq3i0QAe4EuTHRe8Ur/mRo/MXhol0xLQlLulxFzVRnISCaHCLX
Qe93113QEV3LSEGtq82XAf3IQzSuUF4mPProdW9c4qlwNwWmYGyfJ2rpvwRDwbIlaKlfDuBCj6Ad
N6VVWLZ52k4vMtH/gG36T78Pd6x01woUxENjcr393U3kRxxzP7frgo72KSkCJbHybMMDRDMzKKP7
pbcu5AitMhOPtjb5QkYN0UFyaMrRM3emjpU2jJeWdsWcFybpfqAmcpFu7f3isws7EtCphbYIrnkt
MOBfRtsntideOITQZZVisyhrqFB3+bDpiwS9Wh9Ql781THPFQF3sEbi2l5SQfc67XT0lu4mOVWo9
PaMLPtpIMIMyH6JWZC/AjN3IPyBh/s/bN/wSKl8pJ7q0UoFtthFlM6ydROKpmKPox+X51WeR7T2T
6J8Dr794ryHahaxjO+bhyIY6Kxbb7+/rfkpuMdFc233HTKFAGtFp3MdcgBd9yAbcodMWxNGNPbq2
PP09tdsi4KhtaYd8Z+V7KJp1x7UF4/rbB3BtcSemQg5tE7zZp7yp9Zmuwfu6aLyAjeHPYaNf9l20
CTQh9xa519K8QIH7PklGP5/rQpEgf72juygR45qAH/BwfGlZ8N1rR1wsUtXMi+5orfMlDoAt2aPH
dfr/5Gf+f6O7iGG/n+Vuyr0KolLn0NlboTpCwXkP4cEbqddllVesycUj8WSfQfYRDPkMfRwQTfeL
+LuvK7DJtzOHGPlo1KFpmfJMOVyI0j6tuqh1q3PDwKm8rvvUHgWQsePx7aO4QqcTujClEWoVJC6m
MR8kN/zbHmqynMVcdF/Ruxbmc8v0IiQGZ0ve3YMAD3wyIDYhwxcLVuHxCWLwUftT73N4QpW76TIU
58wG9SbZwMOEEBue0wazjUIuwUuhIfiam5G8rNOY2kdIfvL2XR3MkYESUwW9g7pcaQaBEN77xUqX
w8pQ3m/DSoe84sM9QN1fx/XW6/7KTF9IHLchCrFEEAnTeafNzp7WtCfirySo8fyBIMJ4IRLboDLf
b9JCU7XT6m4sJtDI2X6KbuS8V7w7cZxLA+nrYhS7ziuJyZ7TWKbVfpz3utF4GATCE1HjYqpI34cD
xNN0LsD6nYYdP0oGpry37+DrDpK4kCod0NYISXW+kcF8DBXXp8qU040dura6+N0fYBYZxH5yhgU1
lX7p2ja6q6Gz5JU/Qibq99UZt5BZhhpGHm3QcCf4aoYpcK/IQVzslBWYZ4NCqYZiWbpmUSGeoJbs
lZ6CAvj3D4fq17bTecOmQ4foAIU0lWEg248O8Kdewq+dI8LAwa27VaNWkkwZLZNHHvQ3tvz1Kw/2
99+/3BQz9MiXQufFDhkRggLPI6+hkhK1a3HjRv7MGf/r5iHK+Pv/oErFBBRsOg/atP0G2bB/l7bo
HuAsMT+7l+tfYC8t3gVB0R/XFTotk2zNg0khHBVqU/3RRkt1nNWAHuLa8OmxKqh4qjCcPmYh/nRj
I67dbMf2GZ9bCbkKmS9R/cce6eqYLMBS+xml8wxoeRo0lsNs+Kr+V5Xb46D9WHOIi7iKoqXdq02N
eZykJ/DdvwPtwD9eX+0CrngA9uBk6nVOe6GfcTfSBzO1841rcWXDXd4qtodQfingbKfGngn/UCSB
1/OfuHgruTII1plU56kOX7ip2PsApOuf/DbFMXWMNq4ArZYoF0EdHoLWojuAS+LFb/HLXv2Sgham
wrywRMUo7SAjKCqhIEaGe/726hc3+oodurRTVbLOEHgox5wYVC2DNlnOUObtnqYkUU9tHPVfkEYY
L4g8pFZ//yldOkThNCAOlZX8d1RqOdTFut6//Uuu3R3HWKdSrtGECapcFuMduovfQfjg58qFY6pl
DxnCCTzTOeS+jiLt76DMeaO4e8XXusirsgTRUp+MeBipoDj0ppUZ9OCB4wVU2C/IufArDVUbPq7D
kMdh8IRH+/047l7PI+LCr6KqhR45wZ7XfEm+SBRk/ljZMPudqIu/ipO+qqTCzQdZb3Doa1S+l96v
lgkh+d/vohplvVooe+b1EvR3yoLzmJfiu9dddBFYKJPGNRREezzX+T9xaZtsHdr65Le4E54t9MQ2
IvH+YmOwHsEGUkNrJfF7D+GJ8fu+YKon0FSaPidB/W7HaDvmPvFc9/t0x0Z30ipjJzQE+r36OsBG
J7X4Ofj/EEohk4PQ7aJypoP5aerTA9rro989d1FX5QAlSQzw9bmI4iN4vv+UnfLqYBIXdLVXPbpG
AkszwMWOtSp/9DuU2b3220VdaTvrwsgBPpGA/XRl5d/TTj1fFS6rVAQy/MDWcF39PMkHGgcfRNFb
r1YG0tnfr+E02iJtI9LlY9gHh7EdMa5aT3404MRllSqbcBgSeamSBvN3XpXvOs1vOPQrYcgFXbVJ
s6h13YY8raro3poyyqgY+JPfgTrWWQcW9HUrOjChRJCoy+Cx04NfdHYppDYtbdSUtsuhhqViSAtD
LavwvIhOBI17ISbBECjI0v1Q1fRYbyDK8doTF3I1VSOId1LUFhvI74KJBxKCnjm6i7eq6mWHIDf8
uJn4lwTCSlPx1e+jL/nYL1mdBARyCbsF14TRNNMHHrPUcz/Y70tDDLnshrqGlK7AmsNcKCi43MiE
rqQrLkGUmKmkZcdwR8oUqQpvzPrvaBqd2Xm3L35bc7GsX7YmXTkYwUaugESb1SkQzfs1sdoveLos
USikpxYiWirvUDIL4uLRFPZPv+92bHOEyOxGCYIbF/Ip2uK7gut/3l762rY7cXOcS0w7QmQihzxw
9zjHnT40o0kfY757frxjoE0PtXZtC2QsdqIn6GJBznQY/IhaiAu76reRtCgU9/kozF3cjhWgI6r2
87gu8CqE1D3y83LIuzK5l+zYVX6Dt8RFXZkxkGUg6yoHDohAsH36NMvaz9u6sCvTQdQXIzNDHujN
ZELz91MY+KUrF9WrXy0IwqhNHI7wiCg9fQU10bkeR790xQVcTZJynmxqyCGs/sVs4mMy1t/fvuRX
IqeLt4oWEc392F96RPOSpemAUndyY0cEfvkrz1wXbhUN0sp2aIdch9CRZVEVfeQhae4Fm9OjSAoL
inoSHDQkAm88Xn6CIl77l47NJsve1hMXfa70vH3dJovh3gry2ieT8vod1Cbx35dwzIZg3lU2tqn8
mO4E+WvPhz+bUawfWTcbKJyn5r0Mi/ZeqmZ7IW08H8uaf4ygx3Xo5bAfpjSVzzMG2jMpB3Mcp0Hc
1wMUp0drxV2zFX/3Uxvck20lpV+IiR1vIRJTxgHphjwiUDvFpJDJxm70DOguDiwdaigGM1yEecKT
j+zQcmxGP0obKH7+bhtLCpAzAbV7ziCdviqIRm2JlEevK+wiwVTTlbTgssu3LTzxjTZZkUKT1W9x
J673/QLVinpVediCUDJIxIc0qv/nt7bjMXgTWkw5Jm1ehvorFFMfNjr4cSATl4BqIUUSbvPW5glj
f6g0/REWoddILCSCfz9MoccW0tkwGt6UP8qg/U6tOPntiBPNNwx8poXBbjdhMt9JflpRe/B73Lhc
UzWfQxAt8BJcU7R/pKRXz+GSTjeM84qv+w/fFA8WCJD0bd7QUN1vdlMPO9ACA6SJDpLHwTGIuySz
S+JH3UdcWFjQd7Ja0KbJx4Uu1ckYTMolbQhf5HUULirMVLwdyNB18Db0PuIYkgmG3g8XCnHH36/Q
tnE2Fy2egktdfw5iOx11tfsJdxEXFLYVQ0fBjdzkMRkjiFuRKqsTv/Ee4kLCdmjfYuK5krlGGT4r
JFUg6OZ/+O35JUj/koRD+nmcVYuyRB/or/Ua0yydO8+yhCtHCNrjIAKgus+rZimOINLe42G9cVku
5/ZK2HVRYRPQGpRWZQfoYLHFRzKZ+oBxAn3QI6OPMQQc3/Vl55kOuUCxGppTW4xBGeDy609V+xgz
4peQuygxiX438Jtzm2+2k1nUMQtpnfbj26d7CRmvbJKLEoMwQbe1nALvt6V3VZoek0bck1T9Fe63
YAFXZDaIixbr6qSO5j3GD5gFWU+W1f90SVd/CBQmL4OlCl92W7J3ZSjmOJMLkc8RaB5M1ppIf4gL
ji8ZQguZ87Co1h/LFKpbwOGrn+bYPLgTQkOAwcvrcJ90tgwI1Koshue6A+nIoY3antyNMa0fBrxT
7is+Rs8xRBW/Qms4euJabg+BVdW555wdAYvTfhE+dCJ8Ssu6XXTQ5jvfkqMiCtNGk2ft1YWpzWRn
cRMjxBuoSN8llqrDlgKp+vaNuviF126U4y/A88mCuZ96MKktFQaZbHcsQNzmuboT5/VIWWS6AWWH
EGPe816abJ083x0uTxa0fqMZ0Ho8fYnlGYN8BBhW/djDiMuU1RWV2RgnbR7t9tAr8m9BAz8JEOKC
0yDtg6JAi6qAmjiuShc3GXjbbryYLpnfKwfqwtPIMowB6zs0X0oIcO4VXQ/dFol3q2o922ouSk11
IN+LeybzdhbiOM7t07LVt67Mte93bBxkXJAbXJcWo3vCPgpwhx6kDiMYs+Z+2acLVavrCNl937S5
Zsn0Wdn6QxTM3Rcvg3JxaRKcTS0BVXGODm0I7Fv6pZwBgPFb3LFWC3TA2nUWX34ZneD9sxLBB7+l
HVOt1ngZRdEGZ1TBWdaQpsi4mL6/vfiV4O7iwVSL6kM34lChYXYq1PhOTN1DH4lTjTEtyiq/5MfF
fG3DmCakwN7Lsvialulz2s1+YFXiAr0gKkwtxKcuay//i0n1UKbJy9u782pUZ6kL81oWdEsTgOBQ
UtIoKlfR0D0SYGbuO2nSP8tYyE9v/6PLQNZ/fAP+kfOG7sBbDBHsVOVpmUC5RTGockApvLufd2If
u02vwMyv/ZiJgkg0+afFCweN/+xaNcGFsgy714X0a63k33LwogbE0k7wXTsDfkSJynDM2zvZYn6z
G+Nvb2/Yq9ERazvP63Sjuu93rL0H2x9NNEfZYHsv7QEs7hizDve1hnaZzA3v3xVl0gC/yuY7vy93
zBlVyn5BqwZZg2nJQZr5G1p+XpUBfDnF/frlkSHAjIbOnmjyuqLA9rFlzqJ6uBHAru25U38zYVPJ
viwlenzbDxuO82G30vfLnQIYELs0CGc4omamd8scfJ/rxYvSmYEh4PddSapKW7biPFMiYrA29V+n
MvGpOmNtx3KXpbeD0pvMy5VEd0XBkgMYPOt7r8viwreClIYRb1B52KYx+ASa+qc+XPYbTufKeboI
rmENt62Nrczjba8e+lSoR1R1bzUoX40s2BjHQuneWTqFnczVvHbxoRwkuWNh1HzpNfinDGfb82oi
dXp7o15NTvDfHJNVaV9p5JhNXpG4PiUMJL4hS8rTJnuvOif+hWO4EeflvnAj80iDRXFVHzHB4OfN
XBjXkHRmEutSo5g+vKyj/L6Z/uHtjbl2yI7Rqqa1VNtR5tPKq9My9eaAOZHyxrZfW92xWtvVPYRz
cD/talhWx+mTIkDbe326i+SC+GkKAQu8r2jcv0s5qWBZiRfFDUtdDBdBuZAOkBTKkxpt6JQ0GTEI
8X5f7gRVqMj1i17xUkeXO3kWVKUZ6YNbQKsrWYmL4tKh1Ei5Ewmu4DALluTPuZiOZGw/N2ljPX+B
Y71bFSsUrGOZ75i9Gmuwssv6L7/NcUwVIxt01kMKO2q6z2DG7Q6LIreGQ65cyP9waCXAiKfljBeQ
boYMYOA1K4rZq26KS+OE16KdeEUXKvNiM+1Bk/FlUtwnzcfajqFufdWIBrQUudmq/oDCTXqYk9nr
ZYvVHUMFCrhjWwNf38Yk+mRTdMQg+HNLHffny/6V/NWFc6VJ11WoVrQAAQzLebUb+cjnGASMS9nd
zXNgMiB600Pd1SCyT8rgQLumfmEdr5/bPfCCOLHURX6FKg7WyQBd3obxEfqsnzca+11aF/e1xD2l
k8D+sX35Oum71nI/3++CvmyIgnMLJsK8WfWjss2LVPbW1O2VZ4WL+RpXMc0LHRuwz7dj+04PnH8u
o6469l0HZlLSVCCDYhFQYLyr6PfVmMLnJY+jcIxcRMFKp2ZtQZUeA149gekZSpr/enkQFxGm4wi8
ZGkED8Iov0e9I76f+8X4uT6XiKvVqYJKzSrzIKAPy1h02ZL6prkuJIzNwITEhiCHlkv0ImkfH+m0
LDfSxStZkKsqyMoxSRJW4Sms1/SBVVv5IQUC/d9JIWYcvDbfBYeJeFqJ6Rf8glFNWWcUKnzd6rf3
LjwMKtvxGI94HA1J9b+2ELkF86LnhztBebHogdfjJNFKRntzHe4bybzYwVn6Hz6uXuxsrE2bj2Uw
nCijdyGPPZMsFyJml32gdYsUbhQX9W5aftDd7pceuhKC3CzK2hKmZJMRtDagimi+aQOog99lcXLm
Pt7qMW5QQKEY1TxMzKR91lBe+t4XJyAnbAunNh7avGbxJ1JbhdJJ6kXhjEN1IjJHElTrGi+Ycgjl
IaZBlyWlvtVUvmKrrlRgo4TR5pKYUwzPP1b7vD8EsqWHRNLAr9TggsSimSbNpmaVk7jS2QyxIRLe
0sK48vkuRqykAPmiEyhR4x9Vl02JHE9art0fdTUsN7C5F8t8Jatw0WIVKRRw+CNK/WQfTmKX9mC6
0CCXxgWynH81pQ5v/K8riaOLHks2CzXrCGj3tCT8/VaJ9lHUsefb0cWPjaClVapFXWZRw33ffGPj
evKyMBc+tuwyqJhNGrAwJea0xGFyH+jis9/ijvlGo00gp4JXdTHz/sBoKY5ruPqM67PURZBhlsDq
doVvKChtD4TP3TGIzFe/L3dst2s3lYpib/I1Zj/aYbOg7Uq9lM3w5U4yTfQ8y5bNqLJhkvxBxcX8
FKvOr8rmYrVGwKPjDoLu+TAVNlvm9HsVTX7n6UK1gKESFsrhTW7EnD6uEDk4bqRa/dyNi9Vq1Mj5
mABmTJP1o6a2OUG7yqsdylKXs4uPZB8FwasR7EvlU8XG9sNUpZPnp1+83C910w2aVcNE0DizU/+P
oOu7XtzSR2CvOzEXrGVsz0gTNbjmmu4zWq0pOuF7CG02iEtPD10fshs5988s6RV/6YK36n3dScCA
sNqUUhmryyKTnIiHZZrNYzKC5Xwu1/9FQzq1h1gFcdYSPmUYMp8eWugDPY+QC7+DmBS9L8ZGHMKE
VB8iZuLjZoj5IwWFFHgpivABPP7srp9Jc1cYvIsOyQQu8iPddnsqiyK6s+mgTl26FCSr9Rw/cGMx
tT2DRvsU79vnKujau7FZ+/guXPthPaB9XujMrBa0gKUa6IusKfRh1zlolyMQnsGZFjtI/aCocCLk
MjxVg+3vvp2bATj5auciE1WiHms2hB3EkzQrvsYmbD9BeAdtphDF8C+CTtsHTAjTRy6Q6BDChw/g
fO38wofLb1btrN9aiVAL9oac0v3Yjd2NFO1yB187VceVWRC9sCAc0YRa6umOYWoPYnOKn5JgKR+9
vKULcKPRNK6yxh2lYsfEhyZ/9sN8Cz90JbL+B8zG44bjpJB3c54e9jXqT9K2g8+UGktdKFurwWih
8dTMW9DhZp9JTL1GVbCy+14QO0hTNtR7J7lFD22/QUsMt9PvNeIC2aAxLnqooKLAtkzdQYAB8mTF
1J+8DtRFspXj0gzRMAAmR/vuEJnk/YSpe79HmsttlgScN6iBI/ULygeWdtUB9RbPjN5FsoVUoXTa
9mAI2Ka7qFmeAeDxAlnjRJ3XAlmAWU+ATc63coO0Z0DKz+lSxi9v73l4yYpeMVQXugbgdoIGMaqD
dVzydxHy4v+hjBcdV2Dxsn0ryBfZTtthHkh/H8EZ3nWWRNVBhxt7DNMZNaugGrdbcI0rcceFu7Gw
iJYYE755GwRQCqdio+AvRYfwqOdLj5lqiJT53QgX/Sai1jK8AJpcVMVzn1QfxEpCz7XF76E5jZSl
F+GC3Ja7RD7U4gXZd4mfobgcaR1KMQRvpAajLtOaYaYuBuxn9esNuuizalhNUnJeg2wnIqB0LxGc
2tgvZXHRZ3Vl7aw4HEif9uGh6DgC3WpvPYeuXWaXH41D0ylVo0aTId6mT3WzJvcb0D4ngIUnkY2o
tz1v0E86t2sLmYBWqQ+dGKcM88LFeBgSZd6vo41uxKcrIfDnR/6Sntm4FeVuLs+nVPw9VaAQLYcu
QBVznW6EkSvW4kLWFrTJgrRKavBktNuBYE4WaI+yw9SMSBZ5qPrBC7/GUhe/Vq5hse5Jipos258X
/LSsVtGNX3El1Dr4tbfd2JU1XJgaH3o2Qn4Stswsqk22QXIljV89yAWoJQZN/dQAvg1RH3ZKdbKd
uAw+v/3lr5NbsdTlUWt2ZlegJps8nEJ7QIoIeo9qWUBwBC0bgLrV9DCmWjXZzuMtg5bieA4kGAbf
/vfXNu5ytX65pBTyBK0ZariShH5rSnkPx3Ujs7+29MUuflm6izYxM4Z3uIrNH3yDACEE9rx0jLFr
l3/6y+JKa6STGmfSTSsI0Ob589rfrHf/DAGvBEWXzKyyy7YVATKRfiMKwom6YJ+mFQNbWSP2bs9s
l/Q/FJdTcSgsKr7HOmqK4SB3Mj+Ewx7fJ3MRfCkXCTsZVXGkRUSfNuC9AM2fRQYxO/19LCjxK0q4
eDhLBzoGZmtytpgX0XTgnV1V7JfzuSi4toySCtkM2vz1oV4xqZYk9FY58doVcWoSfEtj2+BFlBtL
t9NK6QJmv/KGZb2+uHBxcCIcB6ljTGombfvPhj5Ogakjr/guXOgb0pTVCDDQ5XEwhBkT5fuZkD98
TFK44DZjYyC5euRAW9M+FvBqKD6XXv1a4aLbEpqOe7OqOi/4UB6Qvh24ttbrpggX3sbBZb+WJq3z
pZy+TbRZsqiMlpPfrjgGn6igAWtGW2Mwsm+e44J+n0a53AjV167KJTn+xZuQJLQcrDV1DsrHOzH3
CiQwvlvu5O98hzrWsO0l2MMinqXxJrJg9yoYClcLMgJwa68iVsFPmYPa+s+xCTyXdkxzAMB7VnVY
5SA/A9PhrJtnVFW96DGYcMFtYrI64Ao1kirtog/zmszfleTSK2ALF94GEFcywfQBPk7Yp1K0H/pU
f/S6hi62TcqOdixesbTqhkMa9eI4RcJvz11sm8AsP8rVLDinTTsc1vZ+WKfZzzhdZFs0JLQBZWhw
XjBpfgiDos7iYdj8/KGLZKs4kSsSMHy5msPnBB73pTHL7JVJCBfEBrLXqEiWtUKhU56q4ZhOXiRK
uIeOcco9QiiuxiqPhb7XvX3YYvvd76Y4FbC41VG5UFuByHrjx5jNGybMxeqVNGO49XeP1bd6b0mI
D5c7HjBxiIfUWMdeXGFMuCC2eB9R0FQ4TlNZ8mzjhhwEZYVXzilcFFszYvq+WZrgPLZ1cQ8l2O1o
gL3x2naXi6zkgs+QrSnOshw+BJ15t2jmectdDFu1Y1oRfD6wIdkhD1KYUgmG0e+Su0xkq9kpw3Bx
lQeMPiRhXz4Ma1o9+O2KEz3FUCIrrIc659uuTg2pxSHptls0nlfCp4tfS6MWsnIWq0/2/ZZ+m4t/
/b7asU7I7NbVGCL1jMr1gTFz1vWted8rzy7hIteGhbchCwOETjnFfySgyc4kTcuj7qV4Zxf2bym7
7qyLaskDY5aDWbRfX1W4sLYZWVEFlEuVrz3bwRO5L6dy7Zqj16a5qLaNdeG6TazME2zaVG0yk6b0
8zouVi0Icco6FmBCIfVwiIL9aY1I6fnhTumadaWyZRCXuRjr4xCbQ+wnVM4w5fW7t0yN5agyhVi6
YE3WdPtfUaW9Wp/ChasRDT7RQGJtObLntNb/9h3YJPzO0jFbY1klQQ5e5lSXddaRtXmwyOD90iQX
kdbYNlhlPGL12S4ZJOVPXWE2z093bFdKpkpqujJvm4lkVROwg5mhU+q3MU5wheo0RC1XbMw+tl+g
KvY5nSsv6kNcFie0ln3aAv6nkOJhbOEhLrrPVcyVnyP+DxAt7EbbkgW3hUZoMQZPFrgxrz1xYWg9
EiQ6EIGwuqL5UJCdZlYYv9aPSBzrTMpOM6iKlDkPtuQw2AhJZDUmN2z/UhP6b8FFuFA06JVI8Hek
wbkJwiJDy3DMtFDrcQd9kefOO+UokBikVoY0OM/Q6QIyvARJvPWsB7iINBH0KZuVKvN+SbrDHtWf
plB/9ztX53FKTYj+taLpuUIiszXLgwhTPyN15SFlVA5Nj/b7mYPyD8N0qXmYuY29ylLChaK1tVis
rLb0HKyDOoC7kR91sflVd1wkGp/rWKPRiS67mE5Fvb4beXdjV14vqwsXgdZSCaKywQZnoAq6u3jq
7WNTRPPjwubkK17xzZ3XwbpotK22XOx4iZ2h/2WeGkjHPWAc0K9e4sLQRJmKNhiQBxdbS06zBs/d
0gXRjS362al+xWBd5JnZeVkrA2tCgbc5Yr61f5Jbww5WLt9WO8JDELqeQa9ZZ7YwH3g8vlcdKY5b
etFPT8uPlWXsft3a5YDOKSAX/f6pjxJ10Doh90ZVfyqjyk9JrR/CeXw/NWB6IQmAmAlfqucwbBuA
r8QXv4NwXINdtxJ9lL04V/hBdNWQX2b6xW9tJ4QzSqkQYSDOW031sSqqD8C63KLtvizy2ik4rmFv
VFevZsNjJ26fxQqGrG7x0zBmwoW69Z2GogiJ0nMx8Oc5FhcAr5/xutqUcxdUQcua9KzGyE6ZWkkw
HIZ4av2msIQLdktT24wVDdMzWFjngzXp3+jI+/ljF+sWhWYMDV/EOS5JyY7zUtv6EHYBv5FkX27d
K4fq4t3CMUaz0MJtSlmOhwL8KQ82Mc0pnMvdzzm4oDdarbQeZ5aeR0bOSneAworWM493QW9bUu/b
ojCUAU4X1maYEQKDypoOZexXP3DFKpt0ACVFsabnfWYatHOqu+uCTvjVgl3oG6eFUTHo9s6lWT+O
Afm6xYnnhzvmavcFPnIfYFF0O7bdiQyVXyhxkVyQQmmLchlTcNGUx2DdNhB7ec4JCJenbN9B2RkN
Paw1ju8SFHMx6BDe6v5e6dkLF8YFpEQnl6bBdVlMc1xrI+4muk+HtliHJ9pX8ogfpr6hjE5opkZW
PFo+BCfNU3XfKPzIBWLCN+zidT0SJlzYV8FCbtgQFWc+kOlpELJ7Si2KbVm9k/LUChVrvGXK8cto
x6I9AEYeLVligYY60pDVT2gG1kcZcW0yTJ5vT225z3eX/m6dkaqW96EECbxXYHExZCsIlKLSiPRM
4uBdOpn7MFEf/ZZ2cn2kDgGPOW6T3unnbpyhu7KMfnPtKBv+/havWmzarqb0HJn4oxzsY4tz9fvu
i0f9pY2zsIiOcT/DdAvxoWjptyWlfl7BhY+xhk7RFGLpiW5PTSH+DRruubTjFda5SkA5FIlzlHTy
kPAZxHZgUPLbEvr7llS1nvpFCXFOmZXHwgBSu2p5w1yupB8udiyOinbtUXE9rwIoISLbHRPz/MYl
vBzaK2HQhYKhCBSaatTi3M1RdyroHD3v3cpeoATG/XIzFwHWxpCVYJedr8v4R0mHb1ozLw0bJlze
s6JpweI6tsj7qj4+kH5MsmVlfm9ZFwA2rTvAOJMU57KnnxPMhB8MGf7yujEu/gv8HDOoYwU/AxnF
TpXa7zHeNh39FncsNIX4Y0SAIj2He2HuC5DbYeQ1/vT24hcP8sqNcdFf8ULXFXAFgfcmW+5t25As
5sV+VHbHCTRheuNde3GDr/0fx2DBQomx2tgIPBUMSgkWWnsVWPLD4cgYkQ8kXYBerSA98fbPumJl
LsprDVK9b3LgZz2Qv9Ouec/C0K8C6MK6BFiUaBWM/Nyh4ZglzLzfE+kHNXBgXf8HXBTAlkJz5jwm
66dhKr9BVNgvj3LRXoxXMysbCrud+uIvw6r6M2SAI78o4sK9GI3TfZX4cLEVyxGkc3/qhPsBQ4WL
9tqbhQ5FgcWl3kX2nMZAqr19TcTrt9KlIbNRXNEKqsJn3UTxu6iJm6e6aZb7CJqfmYp0fSdDE9x1
pBxu2NuVi+lyk6k6FXh7Gn7eBpnkQzCFBxVwP2QaxDHxO38J5tGFXbpiCz/vnAOOrC/kpmvgF3Nd
gNcutQFsq2EofCl1LI2aTtNyi1bz2r44Mbfpq3FkfGBnYGGe1Srvu7H45+1Dvra0U/dO6mqR4MFl
50jUkL2c9Jj1Ye1XBnE5yaSZ9B4blqCaACeKV2H16f9ydiZNcuJaFP5FRCDQAFsya3KCh/bQ7d4o
3B5AIJCYh1//Tr2VS3Y6I7TxwguVUuhquPruOUCoyhvvJFde3ITLYzFIlURTYzBdUJxmsq5i499V
yuLX6TZ+NqTf70xzTHeYw3PWb8t0wcHWS26NC5fXmpNw3KC3xgpUEJXnqYubexppeuMc9PsNQbjE
ViOnakvWXhSqY0jo9ypTbflDbHEh8IR5jvTywefzCxffmhcTlfshWEF2GeMkF9I3R2jiW1eK32+g
wgW4dFQN8KgVvEiHCgowO6/P0KjGjUUO4fbuwFOR3yVAuGJlKJI9IpaErOCEjn8xPm6njWl7Y4P+
fZQI17lSlSRs65ryglVpcjdAN3EL/W7akFp/uSwBLiD7ckysWLrhVWnjb+V8qxbjWred4NahQmUw
yp+LcNznOxbt8dPIVnv2mzvOs1aD2JpRNfA85Nt8MrSlZwZrYK/GXZ5rCWLeNy3FqKxrkyFtGDzF
rTg8W3/e8n7aCsqhs8NCMFsEMfD2bTbygOz2V7+uO5ddtSgUydcpVr0AxskmKvDq51e7I1yga04P
XTYVVtSRN2Fmj/l+aCs/dRzhEl1DP6Fo3RysKMcgPEstUWAAC2m/6eISXazfzK74hjFf1Q+x8PVk
S5Th+I25c4I2EvUrmreYi7qrx1M4gSjmkjK/0h7hYl0amV8sjhrjvux/hUgOZhOlfudD2Ca+nI17
twyGNB0rVBjIp2mw3w7oHt/YSq6sAS7XVR4ML09g8Yt02scnuSTmHvIft6oyr7Tucl0iatQUoXId
CRLyb0hJvvXjjWvj76/r4heoa5xQx5ocUUGbJnrXbWH3ZAc5PJZbU/st6y7ahbPI2sPVmuJdzgYQ
hBMZ/Oe51y0Lit0vvypFSRVhbUCLmED2p2TmntXxLanxa+PuXHvj4UjacO3RuFqnDDqgr3h3eN2z
hHj+mz8tjkGEZFrAque5HsK1YEUyH5aqfnkvnLRftg7+ShKoYrOiSiBa1OoTiFTPjjs76cwYpgw3
rIDlzvehrj83EXvvtb64cJesShIPGr2Om+TNsdUPC7llRn/tUzrb6HTIqrOViopYG3be1t5mvQn8
OALhwltaVquoqY0K+LV9Jio4jyH94TUmLrsVbR1jvYLnypzCnQOaul1mSnqc/Vp3dtFliQ4QwIYW
E+n+TpnGLAfkduNqe2XMXXzLziiAXXC9LfAcsGVNXZaZSqhn5LsAF0smC8WQhRZQwLYZ/Hf/O7b2
H79hcYLz6EU5jOlKC9OKH9EQ/kh69tGvaScyB2WSVC2cFHaAJWkGCVH9qaPJ4pU4Fq6g2BAlfMDZ
JcIuF55514QnXVV+XJtwBcXMtKpQll1cMKm/UTyLaO05y53wLKEVSij8pYvwoG+h9ntJSep5mnPZ
rWhZa1n2KykmCtEIsWgk1MtEeuV0hYtvdX2q0p0OpGi0PtEdwpi1n9yAcNktA+KgiUmPpin7npbV
Xy1ULLxmoQtudREe4wDQRwWHaD9EK4LvdvbLTgpXQiwZhkXF6x4VpJ7Cu9Yk90ta+TbuRGbQpmXd
N2VcVF33MT5aiIXW099+g+KEpo2hh7NMKKQ046azbeBvLVLFJ7/GnW1zNxt0FxIdFcLw7r+4Cav3
Jam++zXunG2PXou9NnNUDMG+PcZr885Mm99zkXCRLSlDGpYLIcXeB/t9PPbBOVn9akSEC23ReI/7
GoL3xWS7D4voYcUzeVmucfELqBUOZilDtD2WhmXUhJcmnfyOKi6nVVnVIscykWIpm+FUwmkyOwi4
D6/v6WJa5SHberK41OrG/NjKFdFp/MSIhSsPBpGnlh91FBaqbtmDCNrpFCeohvTruROf5ViqsiI2
LNqjO086ygNa/+fXtBOeFbRpbNTpECvtUVQs+bS0q1cRh3CZqXWI+n5j8iiaDZ64J1QR0o/TvMkP
f+75lUuWy021E5UJXcOwmNepas+iHgxypTIO/i2rvruRbbmiiytceAqg7KK7owyLuFVMnmhs9V86
bGEseRh9SqB+nG20gzoZNjESwd0BXpRbgCX6CMr9K7NVdef1c13SClYJVTynci9s3W/9aRwgk5uR
jiRQGZZJ5ycBJlzgym4xF2OYHkW3dxsEI1Z+ar1Pxi5r1Vk52XHElGj39UcKSOREm+rGRvN8Of31
JVK4qFW3pOkuNnIUIgVpT+tIf67mMrrbw5a9mgdTezmlc+EiVyHGo1SROJDIYvtnodhwIpD5v/U0
8Ly9/O53OMFuj6VXSa2OIo3T5Q41JvV31Sf8awCK74mLtcJnD/vhziwHOXMGlWkqSADLrqOO/Q4y
sbMolNFQjdA5DIuDfhNYLbMhVJ7Xf5fOKsk2GTykhAWUw9iphVV7rJrhRsf/D0T8bvCcPXsNiLCo
vT6KfQxL6I1BAGODPnw+Vbs5yzpRD8yidm/d2u4k6UEyndbdqSEGPloqbTI+SoNX+GissmQI4jso
zeK5s1pglUSrfX+obRi3Z9kN7fnPYf38VX/XYeeMDvYzbcYdEREQONbK+tHgH79twwW40v2YKpWa
o1jo/m+vlQbZyPwSFi5x1VGerCXpjgIWTF+Wt0dTf/UaEFe0a0JlwpAcI5aIru2h68+Ru8xmmCP6
DbiLXOnw0Cj/rY6CQqHukqzWnugw37I4vvI5XdmuWS6dtdIeBadTlMHmrLvbI3PrWfta68///1N6
q5n6yPQ9Wofzpcx41YfZwhq/7drV7QrbxqY9bY8igZv1QxLwz/2c3NK1vtZz56C+Lq2JRt1sxRaP
892YgrA4wt3zMuqyV1ZZ/qydgda7ssrAiCz3OLiuZ78Z6YRoGAytDDe9PUN6qCzedVYlpefB0cWu
dATafjyStVgbPMZ2GjKn8Lnx67nLXQUoMtgrzfein0r2oR7J/paPY+C3vLjglWEJbaMg2YuuMvpO
76hHTenkVzMnXPQqqDU1HemXYqDkv4gM9dko4qdFKlzprbKpwUb2G4oy2qU+jauWD+C6yhu70O/p
E+GyVzguxVFXTVtBeCPuN6ljfU5VKHLdsPoLE9HwahNlej7SafL9Rc6WLZN4tVCLm4utwv7RD6j1
Dne/bIwLXSFRono6lnMBKGJ+kjEh9wyFwjcOtleWBpe7iumquYTKaBENBDaTSogHgjdqz9ad4F0t
2cGJ8LFoOvqop/dg773AK+GCV2OcRtNh6FiMjfwWqh8KtiJ+keVSV7TdxCJxMys6dtzDwW7IpjX8
4bWaudBVsBwoZYmmEaj0RTSbzQBfqRv9fk5w/+Yw42JXezfUDCV6Y5HaYbhndp/uQJbEjzHMvV91
i4y+iHK5VbV+Zd78QlwtBJfiCj8kPhKSsTZd3m3jWP/rN0zPf/WnrVank92OKR5Q8DMfT+Dblwze
Zn5UlHCRq52bEkVe7VDAJfz7KsOCoV7ar+POTht3DRmNoH2BUpxPLNj+VWngef5w5a+mZkkX0mHK
d+Noijri9vy87PiFqotcGRbEMgiWoUgNCuFYGGbppvzkKgDuvvyeXV3Nw4aqqgJrWX0RB1ASHVgv
U3MOnPNl6/HYBFs5rVCjq48aitwzCiG26Z3PF4X1z8vGQeWZI4VvemGb6T4IW53B/MfPUwM+L07j
yCPwceF9sdUieBzrtH3Y9egXo3BgeNl6HJBS8kj1RddF7wFpn9pt+/LnUbmSmYGI+8u2N9RQ4VP2
fRFHI3+Um3js1wVbhznJ2LwNCLsbUvGZl2v1Sk9lfaEd4Kd9a2+9Ufx+l4eg+cu/v1cbUj7r1hcJ
0btFSYumD2OfRF+7qtpyeOeVJFt1vH5RfVV7TgUnuGFODae/JLVFR8YxN2awd11Hhw9/HtLfr6hQ
tnz5i2aMW5Pg9lKEoLjPSzD9bbXftQ4ihS/bDte5JqOebDF2nzZkTzIzduuNbedKv13gShgW9WlH
TQEL1vNAJpS73EoqXWvaCex923boWTQYkjV5f0/wj9dQu9JZgxXJXusV7aIgAg7zTUYD6lcJC9WG
l2Nt4zGAwc1mCyxz/b2AFOpdTKg8+XXdiemGGfn/w3kxC0kyW7bZgAJWz8afv8NP224DPb5ZB8QU
66npQpGNe+e3eXFXOAuswoTzSWyKoQq7nPfDkkfGr4gXxXIv+91G/VglirXFqMjTsUwf281Pjw/V
My+bhpx2W0txdEXNk39RplNm/ar+8vuWTlQ2vJWgQXZT0CT6sARbXjOcwb3advkqA6o1VHjzKwLK
a521ti5zCAkov6XQZazSbaahjrgukm3uT0rX+2kLd89t0cWrqsTssovSrqCp/BIoeWTzNPrFvktX
RXVUqSqJNebKSO6OOBjPDVFv/UbdiU4jJ4qisOdRH8JHXFE+DVX88Oemn5v49XSPp7+XE1HFVNWE
7boA4M3/MUnAzuzAI8QIz9wb5d5XlluXsIK+zx5LabCS0+ADzCygZpsGXvc1LpwQDUQc1Rs/dEG3
JTkHYiiBiHZ+koLcpazCls+kJGVXJN2yn0TbvzpgnXsjlK6NvBOmbKr41gXGFtCJGN9NNFrPQib9
RUuUB3h9XBe2enauRKGoMkV0IJyOcapPvDfVndrCwwtZ5C50ZcvlWJOpRkxxU8BB+3E++I2My5V5
45o7ViY8cENu2mKLWlXAu1Xe1Vu83Riba607+2ndTJuV22iLFkrHjZVpFrD1k9+4O/GaqBgaQoFp
iypsj6dyZUlu7SbPMAG/9eLy+1s5d50cVyiMhAuTbUECG74P1lWrLG7W8aLqBLxxUPO7vYr4jVXi
2mDFL1eJcCgjYF6JKUYx6rtpyI8+8lNe5y6HFWjYCSNrjy3cGJG19fKKEOl5V3E5rEmFS5+ucVtM
poJSQ7A0WdkHXrdylD6+HBXo3iWkg2RLwciPPQG4tyjul4flLorVDIsdo1XZotklMkVp1DyN88Ju
9Px5kv9m1XdRrCkS8aiCXhcTSJXkFY1YVZ8AIK6wQhCs/K6Z9dOy4C6aNYAnW3bbaejJhg9iWt7b
xc8Hjbto1jomURObtSuatvmCxNQ/NoBUj1cIu2iWWcEaW4P9vEor3Z80r/cPzVii0rCGwKTfwdgV
1Wpn3UhCcNzZxnU5JfqAXZy8pWB0JWaZE7PY1FFRske6IDFNT4TP7Z1NBn5jfK6sP66wFlUBS9tp
xNaY9v1lXWUHt1oDeyi8mtfLiUTCPuytJjeQjSubpau0xUYTrke/dHiZJAbmBGsEmg2Fh0Sr73/+
4NeGywlmWjKiUeWG3SZosiSCx0TESj/dBu6yW2aUI0x80fhqKM1bMj/0vL6l53JlbFx4q1vHdJtC
izCA6spdWvXfWjqpV00U6Rsf+8rYuAhXmwpYyYykLXS0nkYJlwC6tR+8xt0FuKZ03VXQjrpYePm9
CuzHMej9ziYuvzXWdhx6yKAWe7e/4eq/8fArGuCuvSOEinhZbrYthoN9SgPzLm5umapcCSzqhO0M
/5+j3Ne26Nk6/cWBcP7do6y0zJqGoRZW9R18QxM/Tpm7ONfSLnLAcyXmDlPkgW+9OqeSVn7rm0tz
LUl3cCTcsb7V43cVjY8EKtF+5zeX4Vr4VttjtxoZ66o7b1X8hjdTd+c1KV0ua+s0qubgG1doESXn
lFtx10CN4sbueyWcXBxrVnA7idJZF2yrX8e4s2TpMH3x6/nztPop1zJXlFQgZHRhNv5kRl5lZVp6
3odcGkt1RyiMtE2x0uSyheurdpr9bv4ufzXvc43zFKmLrq+gl9abLSPj5HeTcBWvgiilcyPWuoBf
UHsCShScSnL4XUFdrgrpuG2aD6KKoZOfGtwTDz3daPrKWuBiVcEklR1RnljAoDxENlpZ+UTtML1a
Q0PelkFA4MatmxsFbtempZOTSlGN3cl9VoVJ5vQRvpHlCflMeSNer+xSrgpWNZaas+ZQxTxJ8++6
T8N9GZH91QTfSb/13kWjmKz3Um2TKjolUZ4z1sdJ9/Bv84osF46apE6gbFuidbY/LWar7raejw9+
jTthu4/rZseWl6gXWd5YNj/K8fBzEuIuHEX4Nkmq47KogVOedMnjLICHst8a78JRDSpnu0XsZbGm
8z9NBQtRUb33G5TnifrTWiZmPYsIWCHYbvZRjsPrNu7+8Wva2WUlLe2UKI2m1+Rx1ubvSAdf/ZqO
XvYaptJyGcu+LNQ8Qp+HHrh3cj8oiv8CRcVbb6UJglzo8by249NC7N9+/XYOwFGwhsihoWlJoo/R
wW1WB/Bb82rcJaJ67NULr1VZBEjZ3W2gnSG5oPywIv4LEhUss1FRGuQs7N4quhVyTvxOAi4PVXao
iCi3KMgTZcWbaTfiTTlLv03PxaGieS3byVZlMZt4eZNUdL3r04T65V1dHmoPxEp2w0rwUOS5+lxB
hDYkN84ZV7YmF4eqFOKnjdF1NaugytKA9m8YdJw7yP1H08OMF+0zSYNb1/Er77Ku1SBo2iUh8xrk
TR8odtoCo86m5NOPRE/8Hsm27n63fXA6KKv8lmQXkCIBPPGUUEG+H7P5ESTBdMYtSHpVH0LQ6uUq
QbaFlNs44wcR+2WsyrcCynV+seYEciUNa6FLjL2E/4C8vjmriEU3NsEr38Hlo2g84ijSBWXRJRBi
arm19weZmlda4zVIx+mctSjrf4W3Ws8Es4tNcTmn3TSNQd5tmMVJDT/QxvoV9XKXm6poumD2IiFI
NnsHic63dihvnN2unKZcbEqmU1yDQ0zzedk/tmv9+qh3v3OOC0lVy6qCDvUQBZW7yOy6/z1J5jd5
XFGqcN0hLddhz6Xh/ioW/EebDn44I3cBqSjaRsUhc5XP3fikd9lmESGh3w7jWgTOFELLrFxl3jTt
kx7p5x21sV4B5RJSYyXiaSnjIAcz+Y3Y1T5EZPJTCuEuIAXrwbYfji3Np7D9UREg4AOSgF6HM+YC
UlRjbkdywBZgIcuQ6OVfEc5+b8HsFz4qtb0a1i7N93r/DKOZd4tdvY5nzKWj6DQpuYVM5uqA9usR
L1/2gZU3lt7/5yh/zX4zF4/SPaO8xEaSQ2ynK3YipvtlSubXZT2H8yuFS8RDj5L5DO698kGULHiL
Ja572uF7qbNGSQqt27LjMzyiJ3oqVTJnaSmXIbNLM32jKLL5IEzcfK35Qcssqhr+bq47UWZdy5HI
KdN4/qEACP4ThxRwU9A3GqjjGt3pMtGnKQnnL1Vij3s8i6DieG3bN1VFgjnb6mmF7StOwpkN0mnO
KsyZwnB6wDU7ik68TDoIKulwzWhV4XV+HcQF5EX9eUuCCqKrycLuo/Vo8rIN9EMAtdEnvq4WXVpT
P2qOuXSYpRWMIeIYhtPNqLKjHvGW72d7x1w6bGcjai+GVOYMLi5m5SabI6wif47y37+JMBf9sqKr
mvm54xYF9T8G3PaeYHr6XYm2fF1GZnr885/5/b7AXHmtcbMD6ymXOenDB5no9yvO9Dd+wrW2nUOF
4hr6N8uQ5DLEa1Sg9ztGez/XGObCXrpN+AFmQuZ8jnMl2UcoIXqdVJnLeskFCRqdjkmuSSKzOHgf
EHKrsO/3eQeId788aCVGmBDBk+ayQX39FO/lQzvO5NSNh599MnO5L94u49z28Fif+NhlnO5FDXdd
v2/qcl/rATq3CXiSIyvzRI6anMxCar/9wVXYihaA0KI5knxiy35+9r469Y3pve5OqBx5OfSlUVNQ
QQ0+70f5TRnyFTaYf/05in5//WAu98WOCQpV4STzaqHtWZXRcidiuHfXCbx70i44ng5I89/4Y1fC
yuXANPIyG+TSZb7ZOkIWrnvLWuGVC0Y58csxQnU5HSqFVWef0vHUp9tduQo/ZhBygy8bXxgdk46N
6LgM9b0N7etylH5ye8xFwVCbEsHmGV936RIKnYOkvmO8Tc5//sBXxtwlwVi7ccgG4Fg0jlyeAtLX
WXpE1i+oXBJstAK+j4KlObV4rITDyJIdtP7o1/XnDeantFVZE/Vsrp3mvJth8hJ+U1T6LZSuheJc
bUOztxgVyBk/Jv2jEb3XdYW5HJgtYR8XHCTN4fRUoIAXaiFseOc3IE6yTQRDN9P1udcc5duhbE4i
CfxqAFBn9XK0k4YcXV8faW7galPZYMsoTA0854kTnZh2ZSw7muabSV937Tycq7BWnlPciU61xyNE
BUqRb6p76Op4OdVJ5Rn6Lvo1JnWlG1XyXG3qErfyKdk8z/0u8rVVihvOKp7HazlkHVkfoiH912uq
uMyXJRWB9HvN82b8NNHuTWMWv0XcldhqIaQdilrxXCtEexrxp5B2b/16/Xz2+CniW6xMJNkt3BGn
IA+Wf+PmeO/X8vPy+FPLmyRtF5LnsQ54mJOgDh63Afk2v9adwNQtzMuGveU5knkMsgPrdmoScuOg
+//c7m+uWS7YNbd6g4EH2DfIIiPc924OT1vNyyeYxOD4ztJvaSCqbE82dglZy78gltvHfcTaU8k+
VlnZhOsdjyeGd8YA1QUlNrQ3m40qgkdqLU973RO/hdXlxGQ04rIUxQJzurmgcDHOIiH8bOOZy4mt
tktZRXaeI3fwlYft5xkz2+sLuphYB99vTqKU5XsXrmcVDut9zI5b2b4rm7CLiTVVbUZSlizvF/qe
NbbOgP14JVWYy4VtKYHzDY9Yrtr0hLPa13TzM41nLhcWzPCjZgFleYqLKDRdFqQ+msRzw3HJsDQt
ccoZIT8BbbrvSwLxNRr7GecyFwg7dAOV8AWYn6I2gPpMb1D4fhOZuFJdxVwkTEfxYPSC2fKMIWXL
s6uD4PAAygj2ilNXJvHbUkbDh1DCffQkp3RQGRyo0odun9YTmfrdc9o6m3YskpivqWb5RrLnPWT0
euhnLibGy9mwWqPdkPMVukEmzLr6RtroWjA427Uc+yUMUhk929C9Dg6bo7TKS6WBuXiYUkgvDPtM
87GK89aanMjSs2n3+qv2mXc2ifNwAaEXwPE5nupbEOCVIaHPt7OfdicMsgrnLo5yq+ZzzPUDORa/
m+kvWJhldgTSGeV4Sb1TrLpUG7vR9JWMwC9YGFV4UUgx0tzYDj6p+494ZP35aCLtd/F18bA+Up2e
aBDlOEg/HWR85b1CuHiYqdc6hEpWlE8txoSH76xOPaeKE5QEB4F0W3aSx4mcMxGoCznKf7z2KZcE
C5my1hKyY0nu63NazSKDcEjn9VTHXBYsiG2EeqQqzO0WfduHHg8j6kbHr0wWlwSLZkF3MR9Hrqp0
v9j2eZJPS50tKfU8hbk4GNPbUc02OnLD+zZLpfxs6/TWPfpKVtMV5xqGoVNl0h94PrPLh46W9Tu9
9tVntqnykfb14HkrcNmwA8lHmrJ9w2tA+h4FliBcJ7+V12XDZNQCiFzZmieL3h+D0piTmIVfIQhz
4bAwxSsGMWg9jcV5Ssb+XquQ+s1MFw6bxH40kGzFqMwtsvKmElnXkRtXmmtz0wnYQ8/NcOASmSss
NqeWdPpxVEn5sFRNdGOtvLLCu86IKN6f06RD6XNpALNANuw0mOjW7fpa/50dNQgDHdk9XHOxC9hu
E9vmkFVRbxZJrd+BwEXCZNX0SIuNax5Xff84BtCxrpHJPnutai4SBnUZA41sjE4MHiHTUfQ5FrPf
+diVzOq1qeH1pTeU2tRQNUhFNsC3KfPruJOiqqO5H2AQtOUhM8t9DK+dh7BF4bJf68/f+6djQRum
JLFNsuQ86c6DGt6s3XhjOb4yH6Pn//+p6aWPU2nbecm7YH+b6Co5ReU8+k12VywL6bpxojYccj0F
57n7CmMYr1d1FjmRGlHGF31sY05TArvPztytS+P3gsxcJmzp6bRFezDkNDDliZbJu6Cu/Ix0mWtS
2AvaJnVoxrxKPzZhO+Oq1niOtwuFBekSouwCbc/UfFbl+BfKW/0i0yXCdGObXlf1CLAjUBn0PPt4
0n7B4yJhVRsj/cXKEbdi4BFVFJ4C3id+G4aLhO1b15bD8tzxajlO1shXfIqjO6/AdImwrTEQBoGt
Tw47s6IJxZc9rd/7Ne0E5tFDL3VDkWAuoe+S1fH0VqWe+78Lf839jG00aYd8bsPvcuEfQr16Mc/M
hbyQOR6adULTctSv5f4QTqPfFdcFvGYmK5vChDqvyFyetVXkBNOGW4/VV9ZB13tQw7K5tzDIzUe8
ghVxR/j9cwrfbyF0KS8k6YxmZWDzPd0+RB0pKtt88JonLs5FQxg5a1PanO/8uNdt+C04hF81C3Nx
ruOwfVOjdjGfyu0/+Pu+K2HJ6Bf1Ls8lZJp2x65Mvom14IM97evml/R2ea6aVQ1E/bcun+FxeEl5
ujyFpPUT9WQu0WXBe8wU0FKOo606oWbyTDdYAvp9zvjlfhxrpUiERH3eQRr5zlIz34mkJ355dZfp
kquGLPkW9fm+p0+M5fHCbxxRnjMUv8lNu0hXt9CoxhtGl6eyCaa7fjFAe8ZwNl8F7IrfkaVKHsWq
D+sZUc5RVzQpPD3JhHGiPLyTYk5PzTh88fkI1KW8ItZCJZgLnYsh+Np3os2SXrZeewZ1KS+Jaldy
BGmbl4P5SGA7rVLidZijLuXFy/Do1WTaPBBz/DiP7KzlkXqd/KkLebFdpZGcpjYfGaDkKUBpcxIi
y+k35M4RF+tjYs1ctzlrQ3s2y4CaUWj/e7bubKbLZqsWit1dfpTiS2v2XM6QC/xzz/9/mv116lOX
cwJ/lKQone1yjM78yKWtuqzvhv0807Z9DWkvdc96crxtZSqLKEzMXUsMeWJdUGPtExMMwZRuz8+L
YZqtVMvxBC3G/iLreSF3bAD1FfXtjtGG1vVJUxwHTF0uBSxn/Xh/6jJU4QzHpl4heuNdfFsoeejn
3SvXgOP4ywWtikS9E9i35WMvM2Nh48lm6vd0QF2EqqXH1pMaeSQdSVhw9W9k4+k6T12GSsXJEmMt
2y+LaR81jHB/VKupvv150jxPvN/MGReiSo9mXWZSH5dALd/aMT2vUerHYlCXnpqp7BO1N8elCmPo
TpERolYoT/LznKQuPxWaDZT03h4XSNT3pw2lkQ+joH7abdQFqPgqgySV034R8xZdJG3rDLIbsxeU
QV2AConeJLEtY5dt7o4nEtfqpNWxe+3d1GWo6lTiYblsxCVgyweBxEtWpTLwW8JcZkrAnchWrOTQ
I4lZtuK0l9Ul8xOHoy41NbV46ez5vF8Afff361g196v0M1elLjU1MCihjYLEl5WJz2Wn7ulo/aqW
qQtN1eGM5ZY18cVAS3VPP3bS+O13LjCFVH3CeZdElzhFfIpqiE9I/XpdZqjLSy3xiEMAXP0uQT1f
5Az/31B4kvvUlc6qOy47XKmjC8pb9/OYCnquY780GnWJqSQRqan6MbocPRlOm0EWQEK59sZmemVd
dKmppEOxNVnkdjG00v+0UbKOj9URVqFXNoC60lnbEsHUAOZTl4aUKoOA4yud3EIor/U9ernTlSvc
Mw4dYNUyymarHR/7cPnotV+4wlnpstMYYn3RpY8ret8FINKXFDdgv9adw3Syxg2U3KbtUk97dGqi
6UkGox8SS11wqlMHP+ZSRBd+0ntsM14Ofng2zBRejng7x4IdMo0u5UYfod4E88b2lprYla/pglPp
3ouk6Tm/6Dn9sE7yHgVmt2TErrXtZIuX1oqm7FZxIVX8FvWt79ku/HY415rQxp0e6i7dLkNQ6vI0
1NGz4DzbocnvNVdcnSxOdkIG2BhdoBQE5yz2dz3rv/2ajl9+TrM1yZYoyS/AG1+jQmPNalN/8mvb
Cc4A1ZqQ7dHxRVSoPE1U1oaN7zR0j7jCBLioH1hvuR0yskKn9Fnm1q/jTmzCnlHzvbPbJVyXLTPV
KM4DTo9+X9PFnULdlVxJbHJIx8ATYjIcdpZc+V11XdwJUpxA1mA/d2ERLkElno3eqm2bH71GxgWe
ahvFcWdwSjTBMGbCJvdQZ/7Lr20nQksNufRgnKPLvC0XMq2P+3H4fVAXd+oPxvd0X6L/cXZmy3ni
WhR+IlUJiUHcwj/5x0McZ3JuqIwggcQoMTz9We6rbk4cV3HTVZ3uYCw0bO299rcyEEXnE/Ft/NCJ
ie5LZPpbxVM8zhDBehjzdoHAo8m5+iAiTnaO+WaJdmsMindo5qweI34SCKePlZ7rfZvXloHlDVID
itQt2Vh6foI6+5QYil6ufd90s0zBVFRwg5VzpsNJQerB+otBcWBfzmhrVTj60VhPZcMzSst7O7nr
4qKdb76VM8U9bdgSkikLHI2vcbm4S+jN/q6Uvb/FXWkHYxgYzk2ZWuEBNlZl/THy++Cwa9S3kiYv
9lvkkhTHGS0OYU6P8Bzb1erhbyVNwxRJXw56yVQbdglBXieF58w+X3V/q2rCjSjshgUvHvcdu4nF
oo85UBH7FtJW0cS7IFaFj0GnQSVvPGn7LNfrWyDFl6zZH9ILW1FT5KaS17gdYhMoxpNHI/6zjkP9
xBfbv/ELvOyEf/oRmwOVjn1NwBT3sj4y4qEQsj/UYR8eZy0IzhC+T5Drb4VOcQe38m6KvCxqymc/
6t7lOd8XVG9VTjVxZOiM70EKV9EHLrhJijEM9yW+tkInx3xcGeXL06fokcZEJ7an33ctqq3CqZdB
C8LVNGewRK0+6rqcHqaIAzT+98eLP3/brcYpWiyNoN+eMk3a5an14GqTwM20PdYVI4eV6/6d7Av0
P+iy1PsCtK3caRl5s1S9jz0ucO8hy/8WxXLfsbKVO3VhOQWtwcZvJpHaZvhetOvOrXkrdlJw6u7g
ZOSQJajL1LUO6Xyxz+vD34qdgqimQOt3LmNVaG9gguWOiDC7fbHfFobl+X5rwXVx2dgDBPFSG4Lz
3c61tdU58TpCVgASmKwOGp4ID/8o5p1TZRMSByxvZ9J5eHFvIof5RVzSR3off8nfKpwUjSDQooXN
dAE2zURcYuk0P/59Zb1y89sKnPoZVhg17JIzXOPVRUYkT+zSiTeKcK/syVuJ0zzU6Dtp6ylz4Jx9
GBkIcEmtUFr1xhJ8uVHtxA/5WwQWGcmSozlxyuTKnsdgTHKHVPO+MXo51P4lSRogYKuMCV3m5BAk
IJVUkLZ2X/Y9/OXD/OvhbRPUEOJODrtyYWBKG9/Ndt6X1NvKnRzWkq6mzmZxNNdHOI40yEhGP/e9
+Oa81bZBbd/ZKesLfzgP7SzAtYB9y76nb2JjmARM8HDtpqwrijClq9MJFUG/8+mbBdvkMEpHbcxl
q+xsUg0hqDZx8xbW/GVe/CES2aqe7GDjpga1PkO+1j9R7Mi3hd+IyxLm1b4TZKt+gly5nFxRDNlE
+D30+b8nL9znbehv1U/GK1TYVZjurFXjMbB0SdCBs7PyuZU/jToe8zHPx4z4S3PPWuMu1RhEbwSB
r2xnW/1THJcUh9Q6ZUvfNsnM4iclg6e/T8nolc+6WanljLsrUJ42a2ovOC8EeXJJyIlC9f65K/vl
3eh1KI3+/Ye99ots7rUv0UGYj8plk09vlP7qin2dOf5WECX8ioUBZVPWTEuTLuPKkpXbZud7b9Yt
qJVcexM+AKe1O9JllAc/4Pso9f5WFOVVjpEuxi5P2aIyY0vQ8OEctO/dt6KoyXIvGlyFp4OZfpLr
0KedGPZdx7eyqLiKq5lQ6bJOeB9BmbyPVrpv0m9FUVhP1lQKY94wbY7K5O8MJctp10TcqqJ8I4G2
onzMJJro04L2Ju3MG89+ZaPcyqJ0YCuoNmKbwdtwTnXb1+d5HKqDnNTOnNxWGxX4fimLUY6Z4oKe
BiS6z7IOdq7SLe/KFIbO3SrGDPTW9TZf58+eM80bkuLXRmdzwK6O40ob0TlDRrSqLuD81Y8V7dTN
ULDwrR/yyj6zlUlFtjFw4fXGjKnxYjz/8xKV+0LLLffKLtqvXxw+ssbreTL2pE8qurzx8D/fCPlW
ESVBb6bwg8b+KAP01/cuPk6zhW0r1MxP3shMytqCpl2O/sM9C4FvZVLoyGLAUTuX9W3PUhvS+kiL
dR8qgG+VUmwKFg+okD5TcridA/GOK/NGOu3P84hvdVLSr1tGR6SNQ8P8GzJ1kL5b1h46gITeCEde
+xEvf/6vIJYKCBnqCDUBUbL5V0NjdZwsVl3Sm/itmO3Pxy/foqEEcFgNG3Fpjjtlf1hV0qMdeHNQ
cvFuinDgl2Ch9a6onG8lVDEFJ1X0rcs0F5+LdpJJX6BVdt9M2izsEkJTQudgQO00+IV29Cv6en7v
e/Tm+G2Uj0zb+HLKQHLTJNy4+ns3tN4+txW+1TdVoSy9No6mjNWsfijyEs6crtnVEMO3AiejWhnY
fBgyMSfTauTPvs7pj10Ds9U3RTD5cNrGPTJIzWfN5GPfiHXf99zqmzhw/hAGLE1m5TIkQxHcdBV7
I2n3yj63FTeV40s/aBc0WZF7Y8rLjFEjE9dWXlIF04OM8vUU1PvqwHwrdspNiOwv+G4ZhGwy5V4Z
JKGo5a44hW/FTjGNNTjPi80sL5qvSJDQi/NArd73hTcRM19i13gGX2GAU/dDvlT52XNzefj70/+c
yeBbtdNMfetI7Nls9BfeJM0keBrBmqZAeRWHjY4Y2TmbNkvYDwYBICAdMvfCAmzg/pSwfDHp33+P
V3bqrfQpDDVxVbP2GQ2X/EkaYP7r1ninUYDS8cbPiP94UeJbCRRpiLGrKKYsnmsvXSL0LC3MkLuJ
WXWo4rI4NUgOJ2LyGBCMuMXuG7mtQArm7HSswsG7BnPeHlf4Wh/JvE81wrcCqd451s2r866kKHmS
rwEkxzubPQBd/e/5OdU+qn8BHl6XtUlA4GsCse9E2Mqjwp6HLffw6DgEK0GMRicj1F1/n01/jh75
Vh1lltW5JmIui9cJpz0HTDnrqmh+o572ymTdiqMWKcMi8qE8rl1p86QbmvK2MBHP9Cz4G4Hka78C
++/QV4S1dNbIl8+h/I1yTipHQDP+Pjz/tAL9fyaIb1VSpe7hu10MfQbtSBlj4CE0Xl5qCSUcQY9o
5GsveVH1N9OidDoWrT5Rp/Mjb7T+9fdXeO3X22S6oqrWdsJXygLdJJ0Q38K8+7br0VsdVcXmeTTL
4DLizTCJeq+ifWRl6Mj++01Ut8LY0B8RxejqHVgc3O0TC6Jl4r9PngIoJk2MAkYQkEfkQr/5xT6X
O/5/+ClT5mh76rEWqPwdRmgXHkT1fd9Qb+Jr43L4Li9r9+KA/m2YHxkZdy7hrXyqridjR1F6Vx1r
BHTzkev4jQvsK3Mv3JzIucfn2iwFth4N5UHUTqk/mc/7RmS7bONhLf0czy6shAppMOhRCPfJPviW
FUUsbnj1WlTZsjY/jerUMaSo6ex7882KRMOH4l4jq8wa88x1kElO92kE+VY9xS0lbR7F9Fra5Sn2
ycfIVm8Eoq8EQFvplGzCyZiR0GvBO3shK8ISv23FvbY0OIDCtH7YNTxbERVqdKZZo5xeQc1M8iq/
B976475Hb07ZAXl+BWMv75rH5pca5MHCW/aNrf6Vub4VUSkyL0E4CXpFD8wvGkVflj5/i6Lw2rNf
/vxft2uSt2FhCgxJYdr7TrPgAFPc8LhvUDaLFGsf85DhxTvdvpOig/lnPOzDB/GtfqqHKbDq8oBe
46l/KLi92GUfhZpvQVDAw8VaVHi0mGUqePCtCOlbHVSvDfhmiTa971p/8PHaHHXouPlBcAfbN1G2
0qmKtwI8cU6voag+mLr9JBrzRrj0ymtvdVNyYiBA9Xhtvno3Tsbnfgj2Xa62oqkehlqR7F5GpPzW
9MtVmPCN1NFrL71ZlFQb5moP48Ga6ijGdNbytGtmb/VSPFekQ1j9spNUn2i1Jku7r4eMb8VSbAEx
tJcYjl4VD6auEsnrfZfkrVKqWGwZwAFMZwN1bSL0vB7WcnjLZeW10d4cmyt6MyZbKQbvyOJDSRYw
39Zl5811q4wqSzZx2kt2jW3+rFz8LKp533G/VUZZ0U0zdy+rpsvvzSTT0NB9U3sri9JNGQ9uwjTJ
LS6LYyFBDMujw645uNVF1XFRLQWajrNetvICej8/WMXfumi/8jW3sqgaXQaUaA8LPrbPru6Pc2v3
QZP4Vv4kxCpVU60V1IZcJFz739tp3hcYbvVPSrIwJ4X2IEklyejseZ30zke/DNW/zkqj5lwKR1TG
YIjkq2Qenvd9yc05GbFGx/mMB6OPBhtsk2or9sUlW91TADYmbOHtenWB44kK+xmdkqCP7HvxTT5p
JqzKAy9WmbPqzlP1jy7s9im2ON8clKO/VpHMlcmwgKDWopDS8gR4sHHf19xKn+Bz4aaKDnXmqnK9
hAXXh9DtzRdttU9zUQ1xMFRNBlvKJeEqeBcxtAPvGvat9Kkmua71bNYrzEjCZGGOJkz6+4K2rdpp
7RrHVKTXq+btwdf5R87Lt5IWr2wqW7u/TmjaQ9ttMsKr53xF3/ugg52X5C3diQ5CNE1j2dWO81yn
Qa8i8PaV22eJzbeKp9xJ7FZeX2c5Cb4SADcUVTtD/C3iaa4J7b0iMigl54A+tsN84jJ+q1c3wAb1
h1TRlvE0DXQAySxusqVtm29T5dP3fWPlU+Fift43JTerVQAS6ouVm2ydlq+10ndM0l1KM76VPPWs
o7mHHuYsbrS889uI3lRBZ9+Y7v8M8R8GZyt3isZAzfNUmwxob32IZt2deOMvp6JevJQFvkuLrqF5
4slx/LiGYj1PmMPfJjKNX1B0KL4wHPD5AXbs+blyZfht7pFACb2+NGdAKscUFjpefmQ06A+FHMLT
OgRmXwiwlVPx0pIxxrhfUdo6wLKvSvq5Yvt2ma2aauFyCfwJ8FRh10Tp9lyNb/Vg/nP8/GnQX2bq
v45StfpwrPCaJpMEe3AqoX46AM1oo4uCTqZNR9jDBClVHfBv8P26QGBL2pSQfE5dXPjHofKRcwxG
RQ6sFp5K0NMxfOC1R7O8cPJcFo4eKnBNzhHa1L/YTkT36IBHl7qM4/6Qews+jPcS1hjue58mm5en
gAX9Xc9QX9ZymG+AK2yyvOveqo68svdtPQ8jWJlY0w4NogefPnZunBM2xtG++uaWcpUPslLdgI8V
6p/9FGfU7vOn4VtNlxydG+MCT4Z7zH04fal2yqb5FnIVw7gEFwS0J+VhcUDD6bMgwT6pOt+quZoK
dpJ5QKqsm/unuMxhrJW/sWO88iG3Uq4qIqxGF2GZtWqqklH06gz7nn2d+Hyr5dJsjkxbt3W2ko7f
zVEzg6Cy03aFb+Vc0CkFcV7GMgtVdA87OWhN6n1B7FbMldOZ6xo0rgwqzO856T+unr9vcm+1XK2D
ASyRUmYY+ncRQUoz0vM+U1yYpv13K9JKNj6MjGRW4FKSLBrFt7ZQ+zIQWxEXdO9eRPRErr4iX6sR
KR80yuzcoLeAq2LUZCnWkVz5Ij+zosn8ep+0jW+lW7Iu/apocJcf+0HdzUbedJqH73bFClvx1kCW
OiyFKyEwHu6p0S5RQ7uvUMu24i2bz4Ef+W2RGVbOB9saQNyLddd9h211WtwUfgEDM9RSPZkf0QS5
pFqbXckCtpVpGQ5LOoJ0bKZrMh8blosE7WBPe8acbYVa69iKdcYquiJtNd4EYl0Pumf7CthwjPjv
GloaMdW29MR1XP3uTqPsc6E63qdfg5vbf5+uywWoafiMXXt/dmmjAp7Y0pFdqTy2lWOZpveqCYTI
6+DFVTp462Huyn3CPrZlTS1FNHhRuIgraRqRKD/6GrTjmO77ppvb99ADFgQfYHGVhJf3OeFfSTh2
O2fjNqAfvboTFKiGsFRPecOnYx2sb/V6vcyL/w//2FaNJcq6B3s6D6/oqvRPkc/LK/RZ3aFpudv3
WbeirK71SDWXNLyOs/UOXseWD/Hcx5/+PvSvcNDY/+my1rXjtKyjax8NLPqKTofoaapjmtSWFY8t
VTYJq2Y8uwamU4fBW56W0nePI1xmf44wg6hPfgCyZ17X/BSoYXofsZw++IhTTzD8oh89HVdnF65x
akGHvkHvAbyxVxjT/v39/xzDsK30C/BsiGbyMLj6U/6lI82Th8B036M3e4FH8Dlf4owrqb3luopu
ToswfiuKfm3mbPYCI2JQ5Lo5uIJWotGT2YVrysLee+9JZ3Yd2myLthpZANur2QZIJBTLs7BiOUZ1
+VbO7EUO8Ke5v0mTNxTGgwamT1eJavj7qivmG4WNrUg7Gw88pW0PylDos33wSLalXQWl83zXVcE1
4Lq9B5OO3w1NCCjI3z93+Mqvs9knUPi0rlm74DrFIj6gfWU5l5xUBxBk5MkgQvnx95/zTzr+D+O2
VX5Rb61GNaE2xGrruafGF6pP2954B1H3Om1AIE8WHjRPhQbG9AC3SIZeOq+xmCBDD6cCDTrfQfag
t+HePH6QwVx8qKolfoSmbGgSv3Mc61FTSELWCaU/2M+/xLOPgtblgxpJcQbZa/pQg19zY01fDv/4
+GbIGHxclV8cm7KpzhrNNH2dCO68c7yY5dxxYj7WvCG3TR2OUxJEXCVNLYfPBYMd5xuD8+ePsFWn
GRgM17LL16uxBhRFz8zHSPI3EqWvfOGtOo33rkfaogqvCpvGGRACdQq0D7Bj1bfvB7moN6pT/9xV
//SFX17gX0mBchlUZ+IWpwLYxPSm1VMHsw8IMZIJlklHiKfMZ2AKuh9ojAiOFSt/eazyE08vdSJR
BDkP5SLekCS8skH+n7RtKDqgbyPviu8Z/W4jkZ960JK///17vYiN/vSbbnYxaxcQuaznX4M6jj9F
dJyvXIX61ldRcxyKojlNrViukS+mXfk5tpW79dQtoas6/6qQ/bv6GK4DPP3yXRE929ooemW3lOuo
/WsX+/1VwqQi6aUX74tdt0q3pQk5XQLOr2adjUn6BqdiMQn28e8fA20Wr03xzSaGfGtbS2Qsrw0N
y8JPSwU+aZ9O7RhRnsRA2Nv36+TC4adEGjU2iVrVjLZ6piYCmI0ULMj7ZK2wJ7UJ7OCMCt8VKG65
Ou0Hz7oSvtyhQNlobYbFq1IS8dr/NDZAS/rJOKOM97uwXVzMCbLYdr1XYRUUP9C5XyEzMhcwLvCS
dtXK3DM51cd+idm5AMWbHAfaYMOanZUXja5WcSw5CLtj3vVnlJFvWbUoWOEZGAq71gQ09XUZHIAm
BAvOK3HGxCNasC4dEcFtDW7eoydp7h/oKsspsXlVngDs/V1Isv7MXxAvtR1V0tF4/JxHc37fFHX4
rOPZPnSloacyApV7WnOtfi/D0jdJPYd1/tAD3/BFC0HJuURLcv0Q2QHTIxlwLGlMcqlIUnGve4hl
1R8GTVUCOgi+8VI5cehtoHHV4t2t9GQJJ+CuTaqwfmqr1b+N8TsAWFyOc1oPXn4ISaXSSln9GPUz
7AFZ30WnFp/zHQXixN3HdT43aR6Y4AGM8vyB5JG81FZ7JLFgUafVCiLtZa1m1j5BawyP8FLHX4gC
xU1ERcgOXLOPfiHpj9xnv8Olaq6tkv0n+NsXTYJ2GCpT6JeqA+TJwUG3w3Do/dGelCgGSBAkyZHL
jMDM6t3QfmqHmsGDoi7hstmXMbOXqVwZfYjJDIV56aZuuqg+n/nHrmm76Egag79vl2B+SYP6pkpd
FOpLJ0N0qZB6jYPEQ99KkLVTATBJOyH5MCYSdnbqU16ICeSroYqX8ujlXaPGlJhamFtPlAbtHLJx
6doX9J3UBfXTGh09p7xoNLxc7eRbchiHqSluxqqW5YOZbX+SmO+39QLXQMvbAbZwURsdzCB5EiAm
NgdT6759jCpR01MwdBE9mZjx8KSCOe7zQ6tXXEkT5HCb9sFExIq7oMu78pOtvNh873HCux85YiOa
mtJUXYUX6WpyRuqKrSaVBoWMa+gbW5/YMkz9Cf2bBf/mRifXdyQ3sCWRkKS3X5hbqgnGVA1nU5cw
5MtdUrXOmVvGaM1vZ5RF5A+5Fp689eSA/1VjSIJHmKhQkiz4FsGplIEJT3zoY3GZTN6L1NAc+qak
pTBxSd2wxOIuN1FcPEfQffYnqLiBhREN/sJh1Q1BA/40+2P+CAsC0KQgZA6nU9m1vvwFxtSAShLu
B654aDnm4VlY58Jr07QKJmOtlrjttoVFkXWEv6l7VwlbHFVP8gnK5aJzUTLE0xR+rjnn7XO3wG3x
Ufg6wKFJBVanb72WX1bjR/NvxUri0Ow3yQ488ZkUN1wDO3DwSqXKmzEs2/EXj3vF7wRV1fhc9fEs
LpwHknwstN8ihmmGaBYQBCjupyKa2vwT/pax79ouWGmUTJwIcy8jOtgzIIuhPfp6oOZDHfmzvYs8
TGsQbzWJjh0Ll/Yz8E42wGWnLr0b+MrQ+NxWNu7uVl6M5SVWSndf6CqYvlv8dii81PUdtUUCjyge
3kRotzc/+1y99Eo06Jg4Kw8cjks966XIWij+vEtYxggeoVGe6/VmjrWbirQKgkYeRjr7L5ur9Yj7
bNawGU+t7Vp+y7AZLcGxkU2urpVEu9Bn54chADShiUMGI6Yp94sEWk6oRmpsFfpmxu+kHnv01TRH
4K+H4Ab9skH9bPJliK4lnBlPsi+D+lxP+P/BwF6b/AjenegecwaHpDpRXsWaS+S5ZdKHwDhaX9Dv
JmdzWmMBovdS48Pck9BHLQoGp1aHZ5xD0MR7sZTjzdTYyfyKYIwZXliDzrxEAtJQJEMf9v2hHara
+7n2jtiz9sBOU0nfR25JwjIgh2LwJNEp1U1nvzUsmuk7U5vKwDkbfboFMEce7QokSUIkMYYaZ+Ka
rF6D8ykOtMy/o5F0Iu+jzvPs1YBCM599XUfi1qs8J36ohnnexxFEHXNSIR/zL9zrJ3anI78b3/sK
k/S3Y8RFNyWKhx1NWsI8/7tP2dhf+OoTmg3GzSYJoGbvfkXOuaVMuIMn5eeIycE7NRKS4LtqpOF8
O3Uc8XlSu0JU3+xo8/heePVQPs9YCK5M/Gga8o9ikTk5qXxi4YlFy1zcSojjSdrxxQvKg2Y+B/mN
TORc9bYLsgk1VPkNmQtWd+jMcZ4aDrlkMdjwFGcJ/QEjNioP+EG6qg4vi2NY0txHIWJKmGE9jY4s
9ILqVjK4Tst0BX3C/Vx1N1TflAnU+G1cJYlwQ1jU8lE0oio/8AYihV+2lnxpDr0goQ1OoeTIZhzH
sfXELQBmun9kitChvGjg2MSUopVx7C627GZeXNo4l8svDSk2zjAJA7P8COVxrGUi6rAN5iRctQxC
MH/R9IpghLXE3TLRyTwxce5HOGzzfADqMezHPvCOqEqHYjiU3ASNf46sG+3zIAGNCc4TgPwAcC4+
hFpflQ26cUlD61Cq1UuOJqdELKZwYRIajwiHFhc5n/NaNEN1zqF5L7yDDGNBzBXJYcsfmQO7bkr5
HIfdN6WNbduEV14pr035AlBKfenVek1qMUUV+nJcu4YH4UYTlWmMWhs9K0Ng5QNYGvQXN2AcLtUl
IsZzvwPahtF5YpK05xJXYnEI1rCf0iHSCvHSLIcykCevifKiRknAheYYKrcu5zqcKvZM8tIMx9kK
/7daI+P9irTj1aWdPdSDmM/SepTmHSNzQJEF8pR/hqtoIbK4YHSGj1gg5uUSrB6/CgCdl5t2mnR1
ynvi6EfDq2I9hjHJA3Uu2FyR22UgzvshNKMXIMN8dRawdlVHwKWHwKWxg0ncnSypx+6aeQEXJ0Wi
iEHM0k35u0IXBk3L2rkO4n6+3BDbm2MxWQBqWwvAnkML+zlGFNV/RXkSuin8ynwQN30VT12clGaO
o6PgAsKbZAWV39xMCCyxa0glbRIDwPgoIAEyXYKgavLNealGxt57azgX5MQj2s1XHTZSPRJvAEHN
h78VojVRLqRqUolEmfpaEN71FyGjqyf85qZkgClhh42b56mNwcLohrWSBxUtTNwE3tAL/LfBkCEh
yDPJ79WSo7dgdSUprwisQ/5l7HFyPUBjptn7vF1pdeNGgQkYojqOtPqoglGfYYXdvbxJ5a/2gu83
V49rGMBuc9DyJ0oeOAxVvl4KuPv9jqKhtEMyOePadxzIaXsbteWiHjhaboKHZUZq8WnhUIFeIJPT
skxcXQYAsNZ8WU5wBBiaX7HnkeBUFyMVz76N7PQUWOiMn/JC9/kPhXcdw6SKorX8mo8RHLuhV13L
8GHVsWrQFljXI8VvRkOTlLSW0PYP/oL12w9u9lIkDeWSNNSPihuB7OpJzQ30NmAVtfLMKhcN2Cvm
Sj3koS0IAsqawmQRRXUZawgWjk4IePcGIe2cl1Kpe/Jkm0620xFp8TxoL3Wt6nMcCRzVY5SLuEz7
2BCO4GwNop85cGO8S0PXTvQ+dFMgb9i8Bk3CQHI9r9pXT5HSBXyJqwjXuFOjGl+KZKKW6jtf9KYt
k0oJ3d2zvKobL7EhvGdxPpOeDfhwpFDrHYCZpW1S1S5Lgj8nkPbUQWkfBxwQ2P6g48z7OSkGaQ58
6ef2Z5Av5DFcfVzeNShvmUGUPq7Y0Vi/ImXkk+IDZi3wmxGoitPNIFANSNAmtdB7+BULlALhuGZR
+o7jqsDFwjXCHvHg+lKhj37+AMVRVTbHaFDWdmmHGIzeTU2+RIfa1jV9RLwgKboFq2UsTkTTMHpv
YwQtJ9OHVjz2cVtO58FG+a0vRnTGxkFxRuRVVGiAoFWszxACc+9hRTSojy3D9GqOPdpoh+7GBU3Q
doirXzJNpefInbSqc7+HSY3R9wkN/5+mkIlfuKJiTzvFiwbu1rF8tocWwMufC4yCUol61mkcQDzJ
017khW9S7EHcLUc1oY2kO/sW+YzupoCtcIeGR2K5PcL9z5X3ZVsW03hAWXDsigPxV8HBurc9s++C
eJjYO1iqkmfZTQKajQL3A5HyxchKfML9GFQLW7VwsoMPEhxSo1SRPiQAJSHJ5weH0jcjeFVjPN6V
M6ffBh52ZQv7d6JYfmCuJV6UaAU9+pfO88l0IHw2toJZ95S7u26eFGxDxhwBrUXNhdbsOMxF3n4V
shXTscLCCN4Lrid7jbtoCuoUdYfxoLp2sYk/iKZONAlfDNQM2KwMl962dt8a9Al450W8+MKk0Ux6
8gl7rQ573GBJtRzXEuYcUxL3bPaDpGtB8zmHVRmUd8vcc36Z4IVpYfkNsEeZjIVG4n9YkYIPnuAx
U/W3GnBGFgN8Z3Gg5kg7RH3V4JREpuAa1i/emT5wQEcx2eBgeMHZoa/o/CwnQc4RY/6DsQshBzLj
35Fk5r86NA63p1F16g5zJcx8UcWohIwLSUfX8hvNF/dBzf/j6MqWLFW14BcZgQqirw57qHnq6uHF
qFNdDY4Ioghff7Pu24no00PtDay1MnNlZup142w4Slh4FRjaAKnZMqbIdCkJTGtU8ZZRegBvn5ev
tF9TB5AXugdtjlAeosie8x2TFjoTOK/FGA7PHR5c6KECxZaaG57W1MAL6GhDetOpydzikq1xpRDo
Asi1CNcBBg9VZoNFE+72CyMWfcphEDft86mCltec+2UXdczCesFw2565aN1N3+GdyuNdVcuk2H0c
A7aJ5dKjb4M6K6etge19ILibJi5hQzdUeZK6Csl76rzvdPm97iveLphp1X3L4waOSBk6hZmXae5+
GlsMmM4o+ieLwTuMK2lkj6djS3ioBot88FwhUNOngD0Qif2eyt3iyEF+zQrRNhFQlASfQdSe7EAM
Bidlrz46PhERmaF5FJjbJo5/T6eGo4qPtcXnL5J4rabB6lvkwicYBuj2T+ss/rGMeD5oF+2/R7W6
SlOTPSFErP/Rp317ReRfe9PnesZ7otcyjXRWTX0sGt+l8BCJs0k00C6je5KFji5Ypt1qr3t0doh8
sH823+fl0kLE20Os8IbdJUDlWSpOOaJzL8OCXhDqryPQikVTC586TM8eApgzJEzZbYKEhKVkQADP
Qu0ZUl7T1MrmaGk+wUSJIUlNG/TBmHHpkx5UBxCAH8sXFHzkstLIv1DsNp6V4PsA4X3AhyY6Vote
k2ZM9fI57y6/3bJsfRXHkuDkJx1g/cyxUuIwnDQTcH/uF3phvZgaWDbjoJtpvoyd8aHyhXWnKdKD
LIlu5ZcYp+6xL1LxS7khK5M9mqYmlbF6H+f28Kdh6tfspiNqOHWTzbY6puP8yoRYnhc6so82Xrp/
SBWLnozL0J8Vef4jqChK77FpKh93M7dXl8giKg+YK9TYvUYr4IdNnTvQER8W76C+ZAFgV91L0Z57
1iJ3jy4jkVXoWn9pi1jIRpEociUnQx/Xi1IMENe6ewMAqd/mekAVa9rQ+vj3Oh0oz2U3enIbUx7s
e8IsvPYLtkddM2KcWRsM7ZSWayjkQxq4uE/jbNgQIcpHQEmT/yTET78zkN73WQR/M3x3mBQxXe6A
FVAuo8by3LzCywu2lmZDmMe/tuuHpSJopR5EnxwZdI0WgdZ8COuTiNFp2tBvN35LkDs1x7kWD+Bl
luEhoAsWzWCpeIQV5VzUQSBJFv96tBlVjor/kWUHv0Jspk5JFpl/rSUmAPl07Q0EphLxx2hZWYXT
0YtqBCrbVwmUz48pd7hGbv+O0+Ixw577aCLHTsnBuCkNLwp4oa58mbBN2Kf6OnJUv2aaUv1tjb10
aCQn9iwTvWb3kbH5X8K7WVYZApYw6iFK9zdZKMcpBg9AGqgy0K1wfKuqGXNv/6DVW38ifKz9Utqk
AOHySCRV5ig6ZLnNOyTJB4bNyu/FvuGyrORXp9z2gEch/jBaui8DgujJ5VhhKwkZcCYjF+y9c0V2
46SQn9lo2X/o3PjPmUwco5mY9+jWw4P7n2zRxpXJQn1fC7RLD3tYZajokRa3sVgTPOZ2TV4Giyau
JDj/sgz7KG4TdCCy0v2crKf2WMN8Eivd1TWL1XSj428khOMvK0r8EbNF+zkB2xi1HKsUenz+E1nR
dKwF26B2TSB1Z9XmkIT3YBkZYI/JF6xFPa0Hx8uWU7x/TyFsbfTrQHN3w8xhGzRWWAYM5ADuCgee
oWigMrCvcAaElzuhR84QttKK4jmA9bsA+MCIhkeRtMCH8lHdaUuIrvjsI8hDNd4LqXSW/JRiKR5D
cqg3FcPbqg7ctqaiyLQxtdXtGjaUg2PVr2NGw6e1sAM7SL7SJvLT/JIiDPtPpCZ+Via33e2mU3SB
TNNhvXjXde9Z6NK9Jhhrnx38I7/6MIzDBTqvsFXmAMJ3yiYsD0KVP06/R2hyH7ECND8sHLsjTcuU
NA2gi2yvZowi4kYAm98u+B3FTQKdy3zGon/W1zQzCt8T6bSojpyYpckyCF0rSbjE6AHhga2toelz
4Ty+UPzZUpdczuGRTBDQlgrFAike6YGSpeAPOd860buPjq2rKbUfaVJmmuZnQo0FjuI9enG6Okhh
925wHBCtkLVELnBouvQQ6qYLI27qACY5ueJzE1nDUttfuwIaMTfbmFwTfHQf0eYAwI9oTO6LFPL4
U0uW1V/5MCh6nQvKf5lN7cMTzzoEgW9DmHEhUNkyfQWGIIfGcOBklxAde1bRbcpvW3l4rDcgoESX
8End40f0Xt5iWNitrPL9IB0muX53davT7/qbtKooLsKK4SftiFyeCxvL6Jn7OPFVvGh1nKN1gVP4
4Hn8tO1z/zHYgHmadR6oJlxLBjAsMY0/R8nRgcDJZhVNbBcogYkx6XZPCWUWo+1OjrrTHX9c+mj/
z9itg0/UoIoGgx7wFSyYLCOijuT4wfY+rXnY+gRH3e+ynjN0BgbzmTrlhZNng6U/Xg4diz7Dzvk9
gIk8O/tU++t3fGL/mS6GvOxGTBiJTDvdLWSb9BOXKbkCiXySo0sfY0Qi3sCfDJ+s8gobfiZpOTDH
eZLpeV4P6CbnbhO/l2L0fUnidL9Ome1plXSHOIcEPuq/LGzxG6JX8yYX5e4W2tOjSt0x65odTJBz
xOPlp17WpKjR9RoFAbXalrP2+4CSvGE+K5chyRsFvLIoJxUjpmKncrlP4ry35YrOcippOtkXOcPT
AK+Lm84qHsNfmW5FqEYJT9OHJdmNbYoCS6c3TOPpB9ibo7tg3bx+2+JEaNZIouGpUVrWUVkfWVB7
g4zzor8MGcmzCiBpOp3gODS5eiZZV1ROYJ08W10G5sNnXpVZB+CmjInDi5rSuXhgeXRUEc27zyMd
hh0zRkf2U0+M4sgmPNDzEC9OWTIXfRkVSOTA5AAruFJINdlrmBev61l5mZfjiCS9etK5jWEkvgxX
vqXZI+BrVvdjKh7yluKcJB1/z2wC2CrHtFvC3aGd3kVkYQU8HMWIVq8v/h88RfuhZiAdv38UyBFK
V2xCly5O7Tmd50DKaU3H5mBs+t1u0p4St2H2l+sEtmUvzMtmlP/DyMaw3z2BR6icQcvdbF2HlyDJ
kXL/JOFx/jaGMMBmql2Gl2hADtODzhFqgpndwctCgaHwDWsxB1YaOtnlrBD2m1a4eHwu1wWWpSUI
Nf+ihPZbDWgfdSDZAAOWdiGLvRIx8g9RyGH+F9LF9SXGS4AGZFH4kGaktd62Ju2Tap7pDFFoK6Pw
pDPRDmejol2jQ7bFHQTj9qnd4A/WZHOX53UH+ZStD14MoTKtFi8H1gv2ymPT/w38mvlaYu4R3dHH
/YWNcX9GnUdlEnq6mQCPYdMGU+M3wbDLx87hTMGPzY/sVmon1xvf8Wwp5x5ww2VDIvDRjL0fPzQw
70aotvvlaLb/hjGp/+sx2NwAh8epS/3xBoMibKyN2BjJT0Or6eOG0eaKq9W52qdUj9VssDWD6Wbk
Kdx50mh9ixW12Tmb1Lhcv3XavgJH4B5mCnXALXisufjjjxCDkzPovvFgmOlrWYz/NEEm4uTIHr/1
AiSZ6HR8hX4hu91c3CLmcmHr+Qhthw4dnMyXzQxOgciPGEKOdOGghzONubdFXijLgP/tWCl4y517
TFpG64nRYb+gQVBln3iJnkLbv4U61v0emZ9z0syZCLcDzZJrrlNzZ93EzpLkiMAFOicZoF/EKNUI
lj2uCl80cFK4uV4nvqLAoZvr1nI6qAHsANQUMYVQ65+h8U7+Sg1updwjcDS26/d/O5ZQOjz1+1Aq
0bXvftQHx/FauapFZHY8PE7bexYd3b+JFmiCGUzOGRz9KcgWLjp3v9hZq4uy+fB6RBJUJzaXfhwo
bSjGa+iAYx4UdLDO55t2KuIXH6Vw6pARafYlUU1MQJn1eGPw0KXoDNNc8iZNiLgJyzafXIq/PiZW
ntZOAforBhSZCVxPOfNcnoAOL6J0fO90vQFgexmGApMYzB5BwBvS3i+dQsu7D4f92PtB161hDFUl
GqdyyZNwajuY2IG6Em2l9iK5OD7v7/zYtrGyyGcvsfbA793El0vq25mC4umyR0xgYL3BnVXzyAxA
gFakv9ex2092EuIZ+oG8thl39bEw93OLVl8nIJ5fNI/GxwmhHRXQTnWRvI3ecdshXCSwjS9zQBbn
rTWkcSsABNRCcR7TbcAN6lqMJTmS0Kpp6nAvpzCjhfNYOsic/IhjjR1AliuMbt32YCbI0fIWfW8V
g+G6JCswAGJEd7+lc1ICGT0wclr4AR6GmhI5S3D+LWha+0m/7NCG1EmKfR52cHaZVHtcaAxOdp69
v8Ow4U8HbsTTzqLu0mcju46jyk82msIZ3hfjnR1Z0SDL/XOGLqzCb8Vm0GLartzUgFgurzpfq+Io
noaekXfXKUyh4JoeC2BjD0s3xZ847GkdqFRVmu5tWx+KgOwQiShVKknZzqFt2mHvP1IB6DCdiLis
XSxrLsKKVzyKPiB8aoFrdh+xz6YzgkHz054f0/e5oH859t822YQU8GDdI6r5WfLOngBMgx1tj6NO
Dd/O3HoelV27/wc3OUAz/RauWtG/aLi/tHDZC3ZFEdOL5faHowd15QDXvxFB+Bnsb1J30VFc88JE
D6vTH9milmbQEiSLaAtkWILhwwjSo1r2nL4BWVjPAK2GG4Kk+hPkbxqF3PdfCbXqAhwyex6NfVv5
2L2PJEMe24YeAGsyawsHsmG4hX9n/hKPHa+DAR5xirJiKgdpiqRUyk+lh/Cmbuf4E2tTKz7PndWh
MBNULNJnvJmxOmoq6FkA0Dq2u0pCQyFR7KGfr/UAcZM+rHg6ou530sMo60O6OT1ghsnJnNFGIMSs
2mSQU3p2dkMhHLIItMyT9j0Rd9O2Jml08hn2e4BKWSsCwwWY2P5zD8UxX9C2+eMVUGqvwFl5Q4sf
ct3pJxu8ko9EHlw3Ks69+df5NNihPNzAllquUif3oYCp70feaaJu8HFjaZolEBSA7TaLfEzgjp7e
BTMNNRX7lPz0aRz0TTLEE1jH1DqpXwrsNRmUvT1GlSSjjt2PYjNSf+WRy7Qv56WLDXSr+AV0G/B0
dCU8kDdZbbQXwHR9XPzZ7IgemvJcPIAFHeLG7HP7/5W4vkm4tW/Sbd1UujU3UdPuuvcVQF2O1pJa
iJhRERGjCjXjohL54fVAQX21Ec3Gh060+h0D5YIeacRzM1XdGPw7gUO1eS663MkTvJtiUhWjXu4B
qiRQNQztsPzbo9bOb0vP/PwSw+PeVEWHwn8g8MKZvuxwWfs7tS56qooYJpKYO8Fm0RJleZ4fZ2sD
PmkRgNaWgwdgXY0uNmAcUgrhzE1RpNTfYemwFb9spHz+iG6LdO/esbCUYUPK/Xs3axymJAEDFTep
d8lv8K95/ARByiD+STjc/ds4JMdwUYOOtqt3RnJMswoIw1WZLU4rIE0hekLrY0Wz5jJ6KxxOCSxe
6SA1gT6h40OL8GbGEOEcbd2MXDHbATe2bIe/MHixfDterQRHU3crtE9RyRUkp1B1KntMYH9JS7Z/
sVug42tA6ynK7o5RIrRmzVooIFD3rWmQzhttvwYWze6rAKSUJ/CGMwfyopMNdqVHpVHWgSmjPHXg
ANdjET/TPgIxDpeKNI+u0yLXfKr7BaKzmzGB8GgAJw9//fvCsym+QPVj/HU10Tqpmq9TPj6shzmK
M5d9vuir47FAW4RY2fCH7tskKkdSrGyKeQPhVE8TjF5/SEBb6fOBFIBF18fKt6yFZQNCwGENGgf2
gOyKYgN3nUCoQSg+ob1kLXQDSxlF4rhb45Sn0y1mUky75ZzAD+wv84yx9ZTuWRegApIKkMUttkuF
Mqej24GBbURk470GLTZ+gseaw88VDxb718eWgJ/MutF15EKwi0gn9AocijlQXAN+9tomU5fHTYiz
ecbsJG1kYdIZ4ghow3nClynGK94TDHAIW1NJ+EXEzpc6XW3eDS8gC7xTDzlJ+ERqeGDo8F8Wi+z4
GPkmBxDdPhv/O4AIbPrUpamQpyXvDr1Ua8KCvhcBPDZcjzOsth6AB6Zz+F7gflkCEu/Aw+9WV6BF
BSYjOCYSbCb2EOKXMAdM/gHvH3iD2zfme51bb+6hjx7n+5hhNFMn1FKeI9t2Y5hPfIp3Ap/0NC7/
4TL39J7YpNOldqmjp7i3Erd/QDZrtcdrDhcMW/wTknQfO/qfw4LnkixfK0RmFpM4L1SE8aXNVpTr
QBCmhMck668gtyb2OuTd1j46Mu72PlqgUb3p+wUZXu1qphrqadYg75yhN9l1/lcW/VCUR9prXFGB
tgIto7bR+4Q3WzX4+cet6aY5HrHEnadNnJGwPbQUgM4HEyFb/kD4lfzV6RFyQAvgUQFru5zeMXDV
mDlAbaTnNjPQXcWqGF/ypSuQY3VkJMvqfSSJwU47HX9JaG22xwLjha/Aj3J9LxUyNk8+xf1tlgJc
cJluR1iSSiMQnr07ZV3aFDE51hLzQ3j0Srmgyh2bDKHqe+CvTxHEL+wEphlZJH3qmUdDcuhbnejt
qNp2bOUFzmUS5OQ3b17i8mClUCXHixaRoz+Jy8jxQRDgHNd+w0AOcHT370cS7wbNMZwJf+9xoc7W
QbiWioxfi9QC9mNQmFbJMCLTJk8IrhKAjB4XveNAsAtkOVQF6liolYIYoGRBchi54wAkb+3AgBIt
YzTCB70fn1aa6+xxRbeLpkXa7WigJ5tuhqHj4Zph0fq6qpB9suIgsoFug/xKMr6/CnyzcNdz2sOW
dMqgCeXEvBhIBfjfDNj8f22L23I5htnNNZbxgQxyglbwykHC0xtoE/Zn2lEPkH+ac+QLMbI/uCHq
h9sezCy6jXTaPuhSpMcDOYrlD7i84+/U8mmoiqWVtFQbpWD1BDYWImhYK1e0e171ey8nFA6EhwBm
xH9u6IRBNeHLEmUXovF+GfOsmcW0n1nOjx6O5w4wBPm+yCopwIb4xfyRzoa9WsGqo1bsi+CAQpPh
PVl39TWCKPwLk18VXgNl+o+PIIB/7pH+094aM0Sw0fXRXpxaEOWmgXwyLHUxrxMaE5fK+YF5mHJV
cwcQ5YTFoz56ySDzgMFQGMx/oOS+1cbfcP1aHofagOgfcgFlNwhiWjAxok8r120QwjGfFgqpVXk6
oKAy0j4CwMXWUQnV67D+Q5ySiBsJRQuaLVJsxVDPzE/xOVpMlPwiqlX6HbeKu28lPgAupxFj+VgA
xjYlvriJf63FMvzXxUrHOENhkydYTS7ZLaRkKNUdghMesmLQvApRnFygU+pXLPgBWLCrWp73LNEA
Nw0UC92TSBQVLwCqshdAsIP4m62YKcjW778UHASfsed4zFWc4X3AbtC24u2PtjF6EXi7nml7CF5x
vrO8yQ45QHzKdUS7Wzcu6fhzoMuM51LIiF0cBjB+KXJARieeAR45QejVbbUgDkqVyeeMXpnQkPrw
sSf+VeNXD1Mi9YTiXeJ0zv3awAMfng+pEDp5mw6Au8d5TKaQ1gO2x56EhZd9QyFOwrkKk5sqiahU
wLMuKaBfKeF9ztWj9INs/4xs7NkdAKG9zatsaXNaAkQKukl1xtl9LtAaPyKOyVwn1aUUJLTReJe2
vlhvbO7d27IGjchblqyyLPQE1kGB4jxPfhNXPuGlv+x+Wx0iAaHjA8GBd+h28StifqEiJcOrQlWC
tH2mHj+eWABU/mJhU7RxxULxz9jdbmoXOvwUWQeTz2xr59ficPyNFFnxM9E4yRUSzEj0zx+LxH+z
uf1KbGr+5GTn6nSAwdpL2S6HaMYA6LiK0JZlnwnevkiWWwGri5fcZSw0+yRX/U6xXh6dRhhstH9n
tBn8Z1jY/mxEMt5GaHVe1iXXkKIMBt/X2DIPjmHbeEki2q8Ajrlfceq3cdbyiep5JI97DDnq3dja
6G6ZIGxB5Zz9w4I05QQa7X4YHrSV4FQgAMXqzyTHsWE8klhGH21gYMtjkb7NkM9dVWwz8TRPRlYO
U0K5YJjeS8ey4mJmyDz3OdK/EGKzFuUoEvm4xPB/eWJ4FWUdeqt+YzIREABoiq5LAcSZ74dpNIjZ
Qq7OCPnS0MuK5PTAIzYnBbxJ0iPBG5XL8DvzsaqgXl63b9F88jSuKxHP094b9ZojVrK/Gjnq794f
V6UMPgW85PeUvRyZ7aDATqDzO0t0/5MteesD1g6BVb5iIilUo02yP9BkZvdiafW1QL8AoUURJekL
FC0HrTFsret7GBOoLLnLpvGtW1oyN504INyJwcEAEXTtKh4IAgAeh5jMDAzDsA4n4dopv8zLzro7
aPl6AMS7tu0/UAq9/a2LcVFvLZKKWYlGyuIbCNN63wKQpSco4W0O6HHf8IurVfpsIJeXKETgmC6F
sru7jhD4vvRbMiSnJVnasQY17MVTHFpQ3TKCJvNhAhkGl5Mpxmxepioh7iVEG479MghrsSuBysfu
QXDjh5i7BHrFHrcK69pszcq5DVbfp3CFny50CDKAYLGQdAIjD+dVRdNphMbnqh2eirLH1sVeoVG1
DyuSl29MDl+YWSnxXPBV3dg9QcZrEWVQA0UeIioDroU1DBmb9wL8V6W2COGR2rRp+gsdhc8qHlGV
Xmlg4V+/4Ba9uTB29+OR6D8rFk8E0sUR6lVhXHf+3toig74CpcNWIGIhAFw8ifvbDeyQayYdrVcH
rz38M7XiT6z9NmT9lv48+HHp/jNFtpz5YQm2lGx6kAuE/MycChc4PO4CmuRq/kZ5boBltsBxWhnO
FLGa+1deMMYrurt4rrbOzlfIEMyLVhGV6Dc99UXNFEpXBTWYk0/7FqBCwE20GNU4+QfpxFRNViVD
g79cU9ANOktvUx0txXWdtBnrYZgQ6dYOmME/caq3PyJ420DuhaUEmrXKNEs8Yban45Tsp0SsCxrC
6Hhkes9PvegHX+3bBl8qG+OxqpUm9qzDqv6iwxqanQ3ujtF4OmF3b6sPtHd3mwCuqbB68McVqseB
XAa48YRF1XS101Pct8t0Hjs/PIIamS4yPqZHHXVpg7csAed4+P1k0AuVfRGKC1t6/4RP2W4NWsJx
gZokI7bChAuRabqI0ybAFzwvKDYGXyACh1/JgaQaWixbDUkFLEUPsUGzSk0BYbcauAEsGBzqxbpS
cCLK3FMWxG+20CP50ZvYxvTssEuU/DKm7+Cr37vxLlkJe01klv9sW4BOFTaN2r3MI5DEvAgwSTNT
n3wdUEeFkhS7u5dMucuYDhDBTAEE7Wy+YQMYhN/CIzwX+OxN+pmqIVMnkKtYIQC9PU7VPsN9/SoC
9BNTnIjlQlpWpGgJEtgmEUHv8I2hDThMC2HVEGu46xL60CJ/F9droZE9MezoPB7S23v8Ib8g24K7
Brbhw2s2Qs5SDbkZ4qqVG7kEBrVRI8YhUpWBXi6ceYxakYdVXIWLjnLB+HWBinx9VYNJW2BK2e5f
eD4DaAjwh1PlYHjkH6CbhTwcTV/0I9tT0OHO7N+1PqhznLDcnkF0+aOZURLJFyHbdxABlE5DBWAC
UkOXpmOoLeZc/whcGGI1PCyaLU0U4snB8zhGrQhY71Hng8w0qjXYUfkCcgnpPVtUYLAoQe5pNJY9
KaLipu1layD2GTEdFVAcsVtuNzCkHgX6gmcQwiw7Ly0GTKf2J8zz9KNY1gyLR3SXB+KLqXjPIG67
ITzSTwyWUrShwaj4Ae3m1taxglL+J+mGCLAgifKGuwPdMg5tftE4E+jb0GDLimF8BC0WI7WqxmrX
5suJZ8o8hdnJFmDeEWsg36tooeiAxPYVncq+4fd2ApsZo5rfYJbJoxu3YOJr1iLWPyhVR40HRbwh
IgGtLdzdOrTfXSgyBIWBkpIl5Np4CAAn4hUnIAEeYNGGpgus/N7gO44/CAaTRm6UsRNKJbQKArIh
cF4DOunSuAHKE+chtL3f0bBmFarpsd7Bb133pxgiEP8Ub3qNQZog4eX0/Q4j2gW0JMlLNkLFUGGl
JJaNCH2WPbkDW8rlki1H9lhMjIdHCPmku0IX8W3OT3Cr7ntc1elm52ylFy+WDrMfORw9F6qN5VeC
zQOY1kUdoA4JwtWVZGjz34XKafaEYNmV4lJHMsHCkRpFnUmC4LTtaIessngU5sosFtsmpYb2TT97
i9qLp1+MEGFVsAwkc7WigICM2FordVH5FJrbu2LThkFLCzA7+oH/d6fXg6JZ30ia301GqfY+NunY
Nm4+xHu6zfIDS2KAu6lkjtfGeAb4tqA0397BxtL5dnIcpA9gSsg2IWfVkGenej0tBBN0uWNzKgGu
Cg1APUAkD7BoXX8k2N1ZTtPKO3Kec75/CbkUJ5mFdbnYFPNCiSxQf+JQfQqwM9v2oJXdplPYfW5e
5rANEUQvnUAWQisXI5u9mIfPCCT++jBLka8NpYU/ZzxyvnRqlFHZfy8boF+exMm3XYcdEhLNVXZk
+V/ozOiLbpfuTioOBjSXCSbb3HUQm4Rg/cmglTgqLMuQ5Q28LT76SHACFB6mw30pxj1tL5tapvYh
jQL53vm0cwpdOYFa7J7CJW/+rdzaPc7zzD1ycTP2xhYkbmJGJ3l/lzDsTt67FeTElxg41r3CLPmr
+ZZxgaADh3xDgWhPp6RnAXRUdIR7HKQYnfTgwmVdWfs0BkgrXycM7E8URRcaAmzX1S1bj3CX9N3A
Tzlo7j9otmDslsx4RbuyYEX4SSwrDDYCDQTYuU93QP1bR8shCQwHR+nfa6Hn2oD5+coE8WhVYKp2
iXYnf0q3zm+4zSAuWZtcNrC8n7pj4fU4WHaXzGv4z3f9eIIxT3/HCc8QGgFNA9gHCAw703/C0WGZ
qzFhHqvX7LiLIMxbq83oA6yfML8m7DVgNF02/jBhPxQVArUzjuYJ+4kDIHKe2OV30WUR6LQxvEPE
eDwGsI9XJLhjhXBqi+5/nJ1Zc+TIlWb/iqzeoYZjc6CtpYdA7AwG9yX5AmNmMrFvjtXx6+dEtWZG
xZamxmimlxSzgkxGAPB77/nO3WQI1a+MuU7PohipjJfIoPslW/wslGKWBDSPh20rrHEHOtK/wZUZ
N1OSMmGHxLwiXtoGG3Jt1U/QKJMQg0u3vpuMRz+Z1H2tm/kdN/R8EmRWbmc5H3M+SDvOSu2DObY8
u0yphh0Menz0R6UOtWG1G3wlnDFxUJkb4Y4/6EsQyumS7AQVRhjMmgX7SQL3G+Bwg0pmDi4PxhIo
h4Wn9WGJXXNvTZW+ltyFAU7K+qWOgWoN3pEfyZjWv6rCI9My98bjDDV0T7J+OuXjPBwcIJCTbWfq
Z65t40CzbzrwUlQ2HKuTa9/Lg1M8Xoi+LhIFJKEg7Kk4Fxdjo9bcyXwaj6KKGYaZesPMlCkkQLZL
e2yGuQkyZpNk6QnDxIPX3CMGmkcQMN9oV5Se5Z1lATi6k1FtrD6dXsuxpOVKcysJ1npUyb5L5p6y
GHN6qDKKvtF20nUjS4tHqgl0yi7WzuR2SYc7jAtWk9PyUgMMoGzj685oQRFUVBehmYv3LpfGgTUJ
0THyZ/ltNhzy3aXvXjMD6b/rzBiANszseRKSqcswWScGLNPBGJfhijxMtY4C5W9iLIHHZjDStZGx
6ZuxKDZQ35xXPSffSwhR7GyKV4SY85ac1LuEr933SzDuKWbtd79t+qtuces7moZ0X+2Oszb6tNBo
5FgwbjEdbnmpsYONzUkomMF2JouJVTJafiyCwFlGJPzF6yv1PR4tccdonHTCxKCyMYpxxx6ynick
HyPoYzWsaWBZXagruTzz+QVaaWv/KWK+la+t0Yx/6bwyNgwCqFmZWZ8F1xzD2yEye06lZnXd6dwV
oWs74iE23HZmNG+WRx3nDYV0NlvXVGHmsWHgycMGKTAQM1Mb1P+sWqfP7j4nWvVh3g5xumKLFkFp
f+IEYS3dOrcGICC6KvqhN4bG3zq5Ll58z6ELSwtuQz0EKyfHLruFCaOrQ6PAOOgmKPe1zQyQTXTJ
dx5FACic/PM10bvhh1d56SsxjY6hh5ywXTn5dRMn5X3Qaa++Kx1SBEnSlK9dxbbUVaDxhqyS3vEp
cEhHE6wrIIqsPj83uQ3CBVi2K9wsOw5lRNubZe8zM8BZH9PGMa/Iaaudweyl3HD2zR9nDoXwf4Td
CGMYBRNGdm25VmO/lHX+VvleS/y4H3gQDl6Gmx5dB4NJz7ZCMQFX7zOtgHSTwWICTXZ7zaliXHv0
FMCHhnLnZNp9t4Dyzh1ZkrXlVzxpeVs9niITJVDCbCLkVJyHfMrmZxPIbFgxGiOG57H45uCaMzB5
21GhJ0aVbidoCNLtzBvkkVikfVdPnrqLl0XvW1HmI9PlZIBqasUvFsGWR4LqJjx/acAdBg4FGFBW
G3y0dFbjlb4kAENhsxTVcob8GhdLL68Y7mYuAX1Kwz2IuoZugi3KVhx2qmg1kU3bcxT0r9tERRua
weAkqrHDElX9d+JtDJIhwfqN2bX9U0QUU7wgNAjuZqEBNeI2HYps5dkTUUDCKMNWlr04lApUh+Tn
sNVjTPQractoCEezl8e2iFHD1UFdzUeBoYCjWS+qXd/NAkWr2Sy3rsehPQ+acVxLr1heIi+JwjJB
DrrLEcO8xbXXfXCocPeakmq7uIW5IT5TP1qLLx4XexQfTU16xR38iOfSwshvsov4LVGjlYD3WM4p
Kat+g5IUzJh+jpuvkPDxTeMJJ2mQGuIIcTHRh+yNtz4gk0eDWeZP7VQ6h7JPjXdaDE611wShr8iY
YSrNy/Qwma26dmOjAvIM6vaUGyOfDdbknBPNvy1wOdtyRdGSQpWaEGXqpmBF92v+5XhptyFx4PIz
me7jhP89XTHyZi4HvfuAjSq6NoFXzrHdVDvabQ15pFZve9oHzsqIxybZ4ICrH8a6pVjLCloxSWbX
Z51W9fcqNapbI/CMvSvb5bGF/iIGSjNqCXswioysS0an0vOCrTXkxd2yTPaWVc8uzYc6+PDIJ6Ex
WMwLjM262h6fDgs6++DWVn56yiM9PV+QmLPFZP9JSmd8LRJOH+Splp9KdMDi/UjtsKKALY600HRo
q6E7GvD/d5esIbEXgw8FCS5zvJ67kjBNby0/EtO27yWo9SGy/fI2s5bhu63sySa8gd2Luz2jBkhf
uqz2xJrkdUtR1xGBENwIHTlEW2eOxjMkH6Y9BF9VFjpdRjMbOMKDjIr9+skfic5ueNLom7gfsmrT
sTLvwTN5TOTEXL/PgwNaNAcMos8mWazsPY0EcyahocQDeie/TEjDjaOGYvlIcW5tu94Z/Bt/FHBF
vVEMJxWTuziyv8d87jraVJvENVsQwL6R2SGJYUxqmsJxn6+jLoPBSTP8bDsC2H75gHAlEJtOJ/U1
pLDxZDU0obdB5bTJtpZMsMMc3jHeEiZyfzZJ5NU73ZKUWSU+z2+0PFZpPufC88ROsX7MCnXBm4BW
YxwX5UH9VYSz58GIjp0e56ANGx4DGbkwV0Q6pOCb2hOUnWYjXqCIU9FOykaXzE8yaGpQstJbZzDs
jH4AmM28VX3vHgypW+utZCAf9kUkxnsegrJ/nCY/Tg5LbU3OHQ6xZV7lrcGVSzFnX0n9O17eRfoG
9MsvTmVkFGjLOEhn3dnt2mxm5SwwxhZfB0j4rFLHXxtNOxr11na9dg2EbrHKRUmzafirca0Hc60T
aU7fgPMv40IqXYPIUVP7yE1QxZwKTHD2c8U8KXhkNpvX3BmLXL80CR3Y9LrxOhumoWonsTFLfHZ6
1y2aepexbO5e40yxppDuTgsbGQDlj/dzn1MG5R7wSxmZTjOHmet06poxmu+TNildFcORSei7lRtX
arlqhsCu7hcFeXdjeibwd0jccFG3tk/dDuXsusGjWZmqX82jM8wnum363a0DYJAVOZlhWyfMOYOV
isDZOFBL1xtXA5hQvXc8Ma2tzmBgXy6deAgIz197s08+gwbhbBORqOUTzUj/RZeLt2NY2B5tioc7
Ndt3iTVne1nRORuUdMJWus73luH3W0yC5Ti0jrPRjqQt0EBVMWrX4hvnPINnB+6alOjlrSgFB0kX
2tD1FTjK1Hvlxi1zzs9WFg1gREFxrZPGf+QREeycpucpleY8iC2/26VEBV5x0HD3aF2OPavSpaMk
cXIcHWuef4E2iDBTF0ymiyqL8bdX3Fajn9wujSFZK1BXW6+Ab++6rHBppkaFswZLsm71YuhrOoE5
iO4lb7hiKXn3TUUSVChp3OTd7hpS4VU6b5e51+u49JrnuTXh/51xfoGQUU+eZTDLKdxKvAWtPe0D
e4LH4eAzPKL264jKp2oOGafMfDbqaTpftsi+1jbJwpCCMtjaua+v0nYonp2imd5ypEUqTLgqbGbs
fKsFpcFpkQoEUZTlc88Vt3bZg8Zy53yQd6RUxQ8jZYUMaUvncbHS8jo3ZRavymYeXkoN901Yp965
VNknn7p137XA0itNxue1YTvWfTtpBf1P3bx1uB1Q1ZETZ/VskjyaRh2/VckkOLV3g7POBdtWi8AW
D43ZjcZm9jEoqtgggFPZ7U2e5txsNJKDb86ckb1JvSV+aP2uPQKGL+uxmr2flmHSOaB15oc8P8C1
284+TgzWrjthWa+2U8y3lYRQNokNnZTlWgJ+vY+AVshn3MWKgCp5yGwzeCrDvmLFtwE/4rmTS/eL
7CWJSxsdhtIEWomd+nAMfRxfeQ3yspWdGPMrrQZ17ml10QauhjXai+y5JzDxFI/CW+PR01svjkty
5pC25kr5rlKbwrC8ck0UtDunaHC8M3kEtpzQaKMtf29NvfWWTaZbQxuADa1J0Ctzq416CUU+i8cy
Zx448TmZt6a0m/EbE1RP7C2ApGaLY6J/pb33SvAO5tMmdtiuWMZGVMuVib/Oq9obNyalYXY2+8aN
r5NLiRJGWduuO51VSzhGDS2gKimbbWVDmO+GRU07rMR0oQdMfRdIIgjePD82kq0RTIQ2akuPl7mv
Uy97YY4duB8SlHODOG/vVIm/rU1QxWNk9ESfwazusfEQ4dF2wwEgkOm4HPu6srdBR5E3poZiPEaP
iwKjH7hFD5yrBh//UdmX+V5NF47yYuHYqrLw6HwFTj6E3NeG9cj8Yd900/g91eRNZreHk2IiZws+
1AGtthbDBrsBRtZbGnULb2pn03eIFuRVFv0gDhTQRheva9aGgrMZkLnMNUHWKFGYT1Qm6MJW0I8l
ZyJjVFF+iy9o2bfNCE1MqXTk54IDHfUlZGESYaZL2mwiGRUHD5z4iEBpurITcrFzAm3ZmTPPA4sC
gU9YU7OmHA4IxjkKZvcHQODUkUHt26eR9ubPgsfR94Q1EpvSsssbtQTti6L83cx60iFt5mpXmZI0
Z541RrXWRWw8ZG7QfOjSKjeg9kwgR0PVoSVpwsvFv+wyoDHkkISNWsaNRvWzRI/ytESSabjbey3H
kgXwOXJByfNEqE3ij8BekWXAO3mvHbsmGcb64tyKPAdHz9xdx4Bky/Mouu2k1k9B7VTMa7LsiXas
/ziUJMtAR9Ky3I4dvz8AEUZrKWTAfYNhjSud1NbHRPGyNToHgo+k7o/FzRcINb9uQgkwSWUo6CMD
lTOZqhRB/jEbjaPJ4HmtJpMjMCyGYAu2xTZhdrGrtW/B3O5MG4jrwFiS8Is120ZKH71musW0QZnr
UYKyHUahyj3K0+LOTukeYfjKQioBcilBA3o4GzGn28EXy/uwWNBTAehIyprZfdZbKGoWpiE3PJz1
C8sW1L3RYnIgb0jxVomGWFlgZ/MOg2QgtpRFS3zIs8pN+GQrcU1H9kKHMLU5uTz3nlFY9GrbDF3S
M/P0yldz8pfLWXNxLndzZdV3AC/+yQ3SPnuOm95Gl2NnoSpqe69sp5HfnLpbSu47BOnCNK2b/eKR
WqcMxWgwuWxPyJd6mO8zYGa5TkrTWtb2Yqpu71ZgkVB5wqdNm5i9w9Si6B4LPWTltr+4fHZ9u2DM
w2Un451nVuNCDeIV5ROa+zELuzRWF9AtyOIfxRSlfJKrVjGflAixoodRY1AxQ62blMLArkpqaB3M
pYOgiZbrjzHN2vJXX0pQGSZkeXHQl1c/tr42jT3tC6NcE5OY6Yz6viIa1eOGUScv8IT1hgJASi49
WbnNfVCZiZOEDn2I8Vg40yR3rNINSvaL8hsJEx6zXpj0Ql42tExS7VF5VPeMJ4N71YjxsZ+a2doo
qSHYOOTO5bXRl8N0RSMyu6vYVfiyjJ4uQnafT+nW9sop2hZIoPZ14zRXaZUz1KCXxhQTvYs4zlya
YZK3/nPaK2JcDlXgj5Sl3dHRrjmyf8uQbXnEjZDWAr9q/a4ZhrRsv5m6dxIU2AnHgbrtylVBJHdM
cdxo08J/X8e5SN9nEn4PtqGdl56CAuoEhoxkgpukznFAWKJXCksMejHKR/+BkdzUPmRRHUJY0cMt
uRk1fnAV4e3Y+NlAZNQn6zRv0BcSkYHZ6u9rZiJbq1/Ms0b4cc103gWvAh3qdyQSg3hV0L98ggrK
eAzkccS5JJl+NQydd/Q83DQsB3c4ZJFwh9U0ocvD2JD+HDz6nUzJ/Omd0U72gKZhuglo++fr1qX7
xj/Wadbaqt19JOy8WjErb54HHH+7USbeVRmhZSlY7fhraJji7GIxTdymDWbaJa93DnpfWrti6buz
gJafN7MHepYFVpdtkogSjbl5RjA8IEdRBaW99WHJ3SOIF3+Xu1FtrnGGygbOBPhj5S9GBvVGg3pn
95W7HlqCEbieOLxyaduYdZqSW1TQzoRdegZu35OFANoKPcG8U600mTov+jDnjPSYFcR0LyndVxik
x/dWNhOqirwPpsMQaLlVlG9bV2XVDTwhPiswseJYZywsYkI+nYsyb49eFCXnqs4igLTefpKlIfJj
VpS4EQZmfGe/b4OdnQV4wQz3UZi1PjiR4zLejvLgmHMywcikp73M5s67rdoo6K4Z9nOQwROSSate
t3pG0RYYiWSJzkJgqW2iW5J2y7XuuDD7wa+3XSdKjHuAPxiNyiO5b4f6riKhkSBruk6ZpjIB7z3x
hv2ds3GUJuVHlFzyb8ms3mKnL8LgIoYKq7aQ36gDxIYx0LLGxNHd0E3SEGgiMuNQGP0gNrGd0dJk
n1V+mkBxd7WFlNFs3e51xhBhHjIeppwlh2Y9NMLdO9OgGuIZRe+va5kbSI0Kb0P86aVwSXN7on0p
rUacBQI1FEDLtKuCxX0cUrP7wRZxdas8dElcG/WDsyz2Q5Jg2OOxadKqY7mQTFctzdKdtPKMn7MA
a2FQ6SsXAL38gRNEX9ndPG1cQamz4mIS3FW1bdFfMyPMexrZzRkadpQhELZ/LMd2ZoqBYZSjnz+r
x8Cayy3HIVoNTT5132sUXyftXXxO/aQfXIGROOwanmij7Mddly/NoZud4GExKu8Ga4z7QEFvnJgp
OleC2A+NdN7o6mj2tHdbGkH5DuWIRHo+58VVRQpFhHMlZXpyiqJ5b5USewdwjJIznpkiofXaEVzl
ya8VyW8W+w6rJe2nfRL30ZVfRdPa56b3w8Vq/+h71UxLpEL/YTMvXLPatA+TcuSJPGniy1kW7C1W
cBEfjAoSU0lWf+vclohLS9pu5QLe7xgycPVFpmz0xqG3E+8R9rSPUln5k4nJYEXq09haRkPmtUPW
sFZAZc1q7Mb0UHfE6pfK7O4xi7onX/xOFE1WS87d4E4J2GBR1/Zmdc58u4fQdGmZRQuZiyQbcVOx
DQUI24n6qzkDP6kaOzgWKIyeFF12tbIYX9/EjSdO8yCn1641f+rFTl+FJ5J72Sf5jecl7Tq2qP3M
fCj2YDzeNbBBt0U75GG49qNm3zAQ2TFC49yKt/By32KuCSkcv0UJ8rxNT12N5DUjhQSGepmbclHC
aXwzhXZfpm4wtsbsZNe0F7AKiKHYSBtOOa79EbkhVrGfPHjlD88gdaP5pN7Q1BDkodxhOieG0u+D
McdXw9JnG6wqgqBYTVOj3WM4zjlllimSYedQWGjb9DZgqUWGkSRFaf89y2qrOWU8rBKie5PbdmwX
Io9SrBDtlZO1UoZ0o7OZ5DX9g4JVScM9RHLqZCHuoJIhAWUPt0Mu58AvAaMx7HF1gc+Vt1RRi4v0
KEp6UqZUz0t3ZkaUF9wJLKqCG56vqABWtVcAJF/DorDQdbvg44k5/bKde+svoKH3Bjxm/fH/1gz/
G6P055X2fTxBrEk2RFuRdQ7gj1vkD1976c877ZnV53GaiCOM9c9OKLnizCo2X3vxi8f+n6zcRvu7
pVhZR2fw3iilaOP/yRKCf2Nd9j75vm0jzsnjIRBg6j4DRWJcNk3ELvJyYFUmYfCv/QsuuwT+6V8A
E+alGG+to2HkdkjIaFdJMf6J//7fva2fVN4IZ0o56cY68sH81nbzsVLmn4jX/91L23/8uSmQhSyK
ShzJcpNd3XVF/7UdVpb3aQmBIcDo8ly5R9pLd52zeKvOnJovfmI+7SWJjYgmrcqtY9wNN/QZXjhj
/Ikj/t/9Sj6JunUEwQk/zFs5GVgl4gcjJ5nypY/J5wX33mQCtVnkueoy+u70+k1ym/nia3+6QhmH
AuTZcqAdhV3MrsUhNb64qeV/bLW3yY9bjOeOCeGftZ1aNq4sX33tzXQ/XaTkfPzMNXG2cEwnjZlv
oTS/tmfD/XRdlm2DQSZ1G9oa6A1f7Uz/yW/78gL/Qq/vfromlajNxMxkc/SAxAy6fay85gjeb1N8
11/cSuR+ujodSU8YnJJvIvJfdlPeIC1Yf+2T+OnqnPPBzzpRNcci8N9yVd8Co/762kt/vjZbu89L
elRHzjM3JuVzPX5tN5b76dKc20Ex+U710WR3gz/fujr/2i6Gz2vtkWSmKB1ifYzZALp2xGUXURBP
X/uAf95sLxthtswoZi57374B62oPoOHD195K59PTM+kIQXT+MB29abzqRLwz6+zuS2+l8+nK5J1c
Wp6S47HinMeys2+d7L/4G/90Zfo2wtJedOMx6vJ2AxHobmSrrS/+xj9dnuko0HJAGR6FzqKzmmkb
sGUj/dpT0/l0XeZYZlrXBqrvLkKLZvA+osj94k/+6cLM6DipSWG4dhMQpcCoqctKJ/+T29bl3/8v
blvOp2tTGWXDQX7pseDKnuQIrfIoEV98Sz9dnn7QJTmW5ZKNTJJUUXxSTv3+pQ/i5y33Rtz5+Rir
9gjvRRaoyOWqFZgHv/bqnx6dTjy7KPNZtMANHJuNET9lczZ97RFkf7o82Tu7WG4+NMdIiEtuVlJI
5Djfvvajf7pCfQHztsi6PsbV4mP0Gc8MC+uvnWrtT9dohawtE/QqjqTW8hUKo60gjf/FF/90iQ5F
l5bDyMMtNYtHNFRU8NXwZ8uuWdHyrz/pv////3QiJ2tq2jpz+cUQ5n+0jGxXO8MzuANqx4atpEIY
9SVZIQ+NXI5zzfCnq5aT6wflskV8Ez+TvM4PmcvIUkZdQJ15mVNQZMKTdD/dGRQP1nS4LMhQIUzO
XaSmJEQmA/ZmEIJXGnh6AId2teUeW802imn8IWf6OMSsV/Rd/NupCvKbwgSzBrGdz8TG0qPEerdK
EuNQDM5DqoKbjKVuwzS+zDqhSbjkAMCU2UvFt21kZUyPflXl294z4w38X7DNVXBpyTd3OTm4TREP
guBCMh4EJLMLS8WuB301zzLeLtTY3RP7SvZ2oaZ6Rf7U+ImyXLJExh1BtbCHjw5ZADHZuwYY6ERk
HqP2lCG+TtKboI2iG8S9GzPuxm+Ztohi995as0p5Q/DoSvjqdYErOThDcWNUY7dlVGLQG6nn9zng
ZOCZVyUdntaMGrkXBuYwwt/05vz0YiangsJAM4+Q4kY3A3xWkHJIBSqShM6qTKJTGg+Q5fWVaIoD
TYPqYfajaOcayPo98jZnHItkcDUs8oi61LFuR9e+HX132lKAl6Tb5UzstA/msGIUuGH0NoReFhQv
WQr/mfbGTsCy3eaY+JBFnpsA7XNZZ09LUfohp7NKbxnE7xErPTaGnuhMkfXmvLkOCj/Xa3zwtw5x
wRB6HSubmvUewQmrN/LEP6GPncCh9MkgFE5I1w1FHEWhz7vfGrYrmYF78y5Cgbz3bEEaqpJbQNHu
mXYu3NTINJodJYMgXMmM4RF3dkrQGktgiIHJ3HoTQ90QBQChWc9SV77dyRmKwGkxwsMT9DbLI5pW
96co6M81H8aLTHvjB/hEd77ilIXwa3LDctR7+nunKa6epl7vRO4P1aZmzuU5gVfcdyBFJ+2a1xnK
3E2H3TxMZEC2UuD4HfFiXxHD7MO+NZ8E6NoWGzvUfpEx7nD9Mj8y9PN3kgCQ56MkcOIdCz52zM0v
AIrPL7QZfgVgBOtSIo6Q9P8OA9nNdcuEeRV7fskCngWP+WB+LM5y1/dsarsNYtmxdqFTSNDEfGLW
rvHPV1zCjLYtcL+V0PO1Zj0h0ibdLgS5GVMy6O1H+xjPhfvqDANxbeWbD/hzvJM71cyakWyXLxNa
Kn4JzhQyeQ70A5ata5eekvUU1QOLWepDbnvmKcU9TcOtM7eDFdy2Rsaga8pOuAfX+NYOng2AFMzj
trtAMeRwxaZ11Wpw8oy3QOudn8aIvBCrIHbhMx1eMoiE9ea7HGXZtpzSY5/bV4w3vst49M8is9DM
9YorWy/N8rqkRYG/JU3dHatKrLCeWC8/tsmxNG3vF9tYNC4cXNwsxQlIuniuTJdtO6b2ybUALNbW
MJtb/PLXbhpY/ppdCRC0yyg34F+Rsa50czlZvSUJO3jQMRWhC1jxIaLKyBBLtc9pauZ70VWMZwmm
n8Ylei5S7xJkXcbyxqHttrXK+ggsxLWBJTwYLj3E2gFvJt2zQvDFbSZy9sSh3klyi+fAoIgjW8P+
ZACFdm1gVgRWhvPnz6N542Lk2cyTNgCGmguFKZVhbHxie08Jsc6N3ym59nOF1EvGivciIQWsU7M6
dbq4gQCMrlkzc2NwC28qGrC2bZAiAfZj9dGEC5HbgWDlwTfhNfsqV3s+YMZNTLZwG8nkEWsVc5gZ
oLRWJRiT26L7I5HM5Ry1y8+mguDMOzt/gDS1wJ6n+FUAKjxkpuO9qmowrs0aRDuchh6QoQjq4YcB
taPQf1XtY6SGDwhb4wpJJ1C35q1kNDUcYwN3puYdXbe9XO45VCxbGJpmWZNVAC5lCvljdBT19Oix
wtAgKWeWRBW1U7wJ3WsWAI85Kd/G2gQLEE4SqIoNE+q2n0gM5z3LL22njwHi1Mw749RewCqD4I2W
brw3+zZ9KUy7r4+j4Yw67EGFT9k0BjK0g/6b6gDWbRYfHMdygvvNO18zIvP69wFTUlgF/QI/5riP
eBNA2XqS0sz0yzUeJqKvyNSJqeHKEsJHC4R/bh9A1eyWvI5PYzEdRldgRffKYN35WXLXzNFj2fmA
9mksdrizTh1ruza2i/k+1GV8S9+XnWqLM0zgYpmdbD32FI114Mkrg00H7Ztkm1KYzyreuY3EPRio
xzEpxIvJ2wqEXBINxZ1TO43bPCGaW4a1z/DYXvuZJV+LMWCC2Zqmf27LZY88Xu8dF1BxZmXNrs0Y
zeCvz9/jPAG0QUpbMZm2f+EA8u9rxVS6L9KftskIFARY1K+DrsyrZgzi11H15aZFRrAuuCkjxakT
ma041xRhkg49GbUUSU9WiPHGGEA2hqhEpSd732aUZz0SJ2VvF2jzL82usifZNvrGyEpG5ZVbEl9w
ZrEJLBKzdtkz0sNMepP143LrmAvFB+NGbmrxssI4wLDUBH2tt07DPpjQr0CfQhZWFSv2T5Wn0iwU
D7DaJkISCKI9ZVN1V3EyY9ljq9xwN5HVfqyZWpwIXlVPZDyHTe/a8TM0fcNxYWimfstKM70H85rr
Yy5YYWYKO3FZldcxGB2SijtSVtSrqaGUNhaH3JmTGLAfwSaNWjaBeNpeT7VzPeH3hnsgTZVPxZPT
RROLVqI7JluGIHOpip3Fc5VTHoote+A7AIRBGqbtU8SxLASBrW51nPEeltL47521//Fj/s/4o779
7yKr+/t/8ecfNTwRabD+0x///liX/O+/Lv/N//k7f/wv/r77qM/v5Uf3+S/94b/hdf/xfdfv/fsf
/rCpmMHru+FD6fuPbij631+fn/DyN/9/v/iXj99f5VE3H3/7jThQ1V9eLU7r6rd/fOnw82+/CYsq
8j/++fX/8cXLP+Bvvx3Ue/4//vrHe9f/7TfH/6tnEftkbat0PDOwKbymj8tXbP+vEo+6wxvsSWpR
Kg/2YvQJX5F/ZbWvh4r1H18MfvtLVw+XL1nBX03Xdz0y3o7jSSnt3/73T/WH9+X/vk9/qYbytk6r
vvvbb0h2/lA6SEa/5KNNDzcjPyF0xadSnIirWxCUqdYtABSCQdV5+5isjR0uVX9IorTYRzWlwRoW
x/FW3DmnhJ07ccaFFrCTZEVu2k3upGjL/NEUpt+v0SSrZoc8hChGjHrEZRtj1zdnZnxBhgxbx7Rv
Ju5+26BNE++IZaFkP/bS2Qkqzk7Z7dvQlo6+j7DCDiFb94LimFW54Tw7mvw1T0M/7kmreqXwd4yx
xTdzLgnmQtGaPB0Uk+FV5E1FdD3EgzNt0OGxAjVWBUxmMxSmiTGZIIyvUDeiWGwvy7l6FDybmLyT
foLB4yAUzQvtfDPABLJSqHLiDWho9It8qt1uPNvDRY8ysfeccBzzhvPRIJ38rsUG4TxZkTOUG922
fX/h89PaMNfSAoI5suAq4dDJ2iQnzBBAADUNenTW0yBjyaZbLR5Tu+DMNnLqSNcWN44zoHfVbqIB
CcPKpkDy+ZkTfdMV+qnIXdaRKNaLvfvNPN6ILBv1mh0edkU2BsQecMKofzrRZFwVHaBkmGEDwSBh
jyhsI9e0UPxhjC3XRBHGJlQuzoZt13quyy8jzVh2IBaeB7s4cRZjQ8yXNHGLZXhl8Vy5Hon/d7BU
ed5vGp9786+ilIP1iKbWRx7W+zCieqD22pCegeWKxi7l2NJK7moyCkZuYraTb93eYUvGjCqfrTMx
qUAyIyXfmpufnWyKTuEnn3EMZAe3r+InFc8GpAbAB3idbZHCbXANydAwuugetZI5ALf4AJc+FcrP
KJemRdVDUHLd1SxVONGBq+4TtlAUoSSS9DH7Wj+zWkv1m5bU9rLPgkC3uDZnQZuUnDuRV7e0Er7q
f4tNQCgqSbPcsRrRU8fAkLPEgOnxEbOGkdCeHtkPtK1yn29Q2qx1TL05Wdbsa/hf1J3ZbiNJmqVf
ZV7AG2bm+y13StRCao8bhyIU8n0z8/3p52N2AVMVM+hEdV/NTSYSkSGKpLvbv5zznVgy0bVasbFJ
U5o2/VUIgS0KsjD2oSK4zKPn39lETBDYi0IOe0XcEAhAtETdo1wwKJUVwJSHgsgkumNo7R890E/U
qtjB1Mp1cpAaqNOp3ieOx2VNLg0ITTNCf7qb1V8b5yjQ5bEph+ZTAXTN1pgsum/4YRTELvElzRqJ
eYQnjgZ3ha+1eVkSGmiyPhvJCmDoxvssQxa0wtyFjcDMTnTnAMZzzymywmRtJR228AbrfoSLKaZa
IUgkw/SaDMEnBL0e56wN0AYBcU1CRm5IpBBWgRJ4jABAbgoGEs1uQOk0rzObp8fd2I8GcSXuBWxp
DQLyNWW48xIijzFbO4h0vDZMA2gsjI2CiJosyDf4QKZfkRJJvEm0iwqunZwOW17f/QStFX5B28FI
gHRxxC2VkQKIBcWj47RiWYMMWtQbO9VIEd+ATmVtED58eGl7BeBaKZb/OcGmDmZmqDejF/nY9Ugt
4FnoNnCi8uLaYmeNTd9a8c6aNUJnuI5umbTprrBG4ezgs8H6DJ2GYIAp6ZZ7EFI0lGlfMbywSEhG
X0OObbVxVWIh9gb8UMJkjSdIWzzLfzmwZ0qsifh/6SEoGdY4T8Z4U4ME4IOH5NhT2cPaKZzav65u
lI52qZWC3Eg89bN1y3qBROfY7z71oURZ1StyEFxtM3RpzcWJfAteMA+deeVmM3BCUtaZuTVCKWxl
USAvhUq9DZug7mLQkl/DiVIMfNmUozCiwYoomhy5HPoo89GU09XTAYkgwAC59PgCC6eM3l0F+xlJ
hzE2KAEbm4Fj1+B1C7w3Bilvbh0V7k+0zwtU8ozAVE6qVJUrT0YJavA0eWmAqB79glSWRWX3duoP
J74u+p5OnHM3Hh+oJTdYLJlhF3EOnse5LbK2fcyD6lIAZH2YS3TXgXVb6+SJ8JrriaBuu7l5jMYW
iayx4H0EwyPGHBwuSL7yq/djjBvidnj+I8RN7IYUD7qPsWmJoGQch3QcQxCj29CUkBZs88oZh8av
iC5+FWQvOUYrpDzpFvzvBY/SGmNN/xWLaS9L9Spc94hEC7UgvSQRN96DZOCTh+7PcRmf/c7y1nog
x9COFLwp9M3rUuZ3S5tF9F/WPl2ynzUBmwZC+drquxvWMs7vRk67mYfJXecH1s1km27Z9Gxq31Fh
E36WXJubAYQHwBl8ZdlPSVgZTMY5SGJk6oKhFOU6eJmo79tDou37fETXr20ycoRzy7HHUw6i71DG
6gFdeoCqswRDKdEibp0B4C4G8uAcVp46wEYHBY4jHKW4+ATel69nsnyzlanbXZwWt9F4ZffgoLKH
lDiF+aFIy3PR5SdrmDsLB7Obf/Ua445VZrdLXE5nv+JE8Vp4GvygRygk91mPg6Mcam8DTc06kOrx
AosHhXsA7BWAk3diN6PQoU7jniypeGW1QfWQC+ecVGG6H1DOu/sw13tcIP6BvualLYtiQyM8P6RF
km7yrMebGT3jzAoP5FrcEVXqPBlMmAFhx/Ise0SWiH3Pkyb/rwzG6oerQJKgYwseI4vjhJHOvK46
jupS4WcAGoz2Pkxts3Grqnsaxqb6xphVE2pWy30OsneHasi7QzVWP6AW/lJZbB9bNOc1yPSrSTcv
C2495rjJ1P42tXwwKlMZWQxOeRBzXD95zYiifIKdVRo4dHPYp484r4mFSlUx3Ndt4m+aBFFNE3Z4
TIJ0fMwbSHU2XhI9JW/Q562zpFRdk92qt2navEU9jI1iRG5cdD+E3VLSeJ7rPFmxqJ89y7V3UZvb
X76MXjJRLi8FBqyVEA71y4Laah4hejnpsAXasrcHnGtEo+SHuLF/gPNUK3x7X71FphHyuJZCdou9
2iIDr+DUGwpv486EB0MHOhHTmh+vLp8mIZEnSutT3o7ufbFU5VoRaYqeh7s5ccNs7+e2feyc8Gjl
HixJzq4a+D+5UtCGCkPridJzx9aheEQfq75cG/DmuLzPKvlOe0J/CRWan9l3kLjYtTLqjwmOJoSo
bgv2nDCoRu0hRpvqCITA7Yl2aI2SkJ2xX/yMgLSKRyWZStwpIs2DeI0kc3K/WwiGyIJUTlTdZoza
ju+od4y5aIINsDezMSOnD8JTSHBQa6mCnAumq92W5CgF03CqRVZV960OkhBI1ugPPsdrbpn61xBo
qCbbupuhJm2oCWycKS5MLjvCuocn4IYmr5/QEKtSYtAKAnI0z1mCC/jJTidr+nDLMvbH7Qg5tbFv
vHlBKL5nd1dL51kjelXNY+CVYspPMfCPqnoMFIhU8zjkIarMz6jVMWMPEw3Rtwihbpfg2Gp+JUNc
4A8Hse8KprVe1mpCDUr4qMNUuLcb70IUHOWy0HmxwwA0cpB7gxuIe21llv2SVUHzbtuqwXyoEine
mjRx4B/81cr9W93sQ/O7eur079/d3Wfz/0G/ihT9v+pXL7+xC/+vlyr9qv+5bf3rb/1n2yr/wyck
1gVqLISUKpR0p//Ztlo0tE6oRBj6nuQ2D0Ja4380rp74jwCpvx+wo2Jy4l739P9oXJ2QP7J9cHqg
ttDouP9O3/qvq13fcUhItRVTW2UT9uj9KRrhvOsAGVO3MACuhTh4Ov63lFH/eAXbIzhC0Wjb4R+b
O8PCXvc5r0BhqRf/IOLsf/gKfyweIY2NNo0g5rgW9Ik4+J3577yCIzDZoLcCkfvHVlZCGPMyywVA
5G8Q2RyY5P7NK6jruvv/7NgDBdiYmi10oZq6rmKSwJ//0waSKighCgxXVtEx2AaV2YinBYz1G5GY
lmSY2zYV7yzuwOMG1V3lEPehGr+AmBxjimdhk3m7durLt6mVGH/AKs3Lu5aDKA/tVGm5j9wUBAym
66wkE5ocvb9Zzf7rAIR3wNUjQ993Qyx9zGj+UAu0dT61XutLmF/yJLqvIMxBAgvyL5y/eaXrF/ov
nxWvpELh2gIePDLpP75wC3hfIgoLz9vcPNOGZbeDv5yx/C1/s+L/f7+QHXqe4zJkuQ6W/vlLWYrK
K8ldUyukphtWuhTS9Stw9Pd/emT8Y5j0L8Oj/+v9MD5yQ8dn/w7P8s+bEOIDlkeJhlx4xcYeoFkU
VfAxETJmjfnfvNb1Uv3Xz86HOOaL6z9CHi7XDfg/XWe4dTpHpJWNB2w6VtmuZUcyNRwY5jbxd//1
+5LXr/yPF+NNCZsJgs+/5R96AzIWjRNMmCimEpqX98ryIfZvkams2uDTHy4a3lB5shlw/80Lh3+p
pP546YA36HuO8rhC/rwaR4e806aiC2uV2z+zHKbPn3VY+Gsic+OHagyxe9dz4X8pBlY36PqXiz0O
9RbqRutsHJ2k9aFwZtIZ8acqLOwNZAwIzkmy8tzeem/GsqC6vXYvihT524wW8mUOQfWvXETfz9Gc
yg+Cr8MfUeCR4W2oV5uVctvoGoFZ9C2C/D6GRGp740y2Ag4k/DzCPmXN0h0Z/fF/t4i0fmKGrryd
H6vxhZN78te6lYAKoBxd3L4czSWGCV+t49ZZSLaGxs+mrxnFT8fxwzvosyD+LDtq+/XoWQtiOB9m
GybM9GL38W/Oh5iJkaj6cBXDow5W8dyxEwo8JZ/aYoal5Y4VS9c+aJR3E05x+9Quo66PJLNoGiHL
fKVzzERgUTavvri3aMqLrdOVFGpJBqdhY5pBaXw8HqGUDiOI676kESx+g5rIlgHa5oasFx+wcReW
n26Cdp/4g4Xo1I4d6vTQLK3ZNJFqy7tSz8NnFLDEb2PsrxIS6GMzFwgScRPiiXG8U7BEDE/A7Tvr
uOyzbGOjFn1Q8CpwbA7MtMjtLLC60LpCOfIIwqaktUw83sYeTm4E+ZGZvHVmurzfG5WwgC5z38eM
DLH0qal8sBwmDfIP8Jg3GU+9g1tP0S5h4XIeHBM+Aapq7T3r+V1RYjYSPe1/xoH+atFrnywmLN0a
9Et8alIo4jd8pYpBoT8BNomGG+hDbFvJmqGKdJqseh65d7YEhnqQmxQPkRPAa/y/ZEL47gkRf7Ff
As96bdSCixCisNkOXtY7XNueTh7zWbCfMlkb7LzMw/rZYfW469nabNlJZnBFbZ0e4c8m9aXvZtHs
pohmhi/RARmYBAQngLgsiQ/Ao/tMKslCQgk/zkN1Aoyn71ZF6wbhc+cAI+sVmUsa5BTZCc04H1xT
c0WvUkW8TTzXISDqIh3hgQgfJ+SIQ2aP7mIs1EqRWKp2BWeY3Li912YfpD57chtN0I8PZimEcxlR
F34Drg3rW3uK4KdVSwW0KbyahmbIKs9eXun0RBtowIdgw3U3g3LjL8RCHblFzEHCaDNwwu8dcBwT
lBuwLeUKd4J1RCNPtmpdS/1W5TiKd9DKR+YCdseWaw6fEqdkujo72Gg8XCyfCm/OzoEEfEDIoR8n
oNIfieM030qOzoH2TO2ipF2O1sSMKGgFpqk4Ndxo0zXvQDqECrFvb3u4EH00HMwcWC8mQu3N+Kxk
OZgx3vuqsbpeoghD+doaiYXQtk3T6TfF8hkmmaoBXAr4p+Pg3hjVYGnD2ejhSo66d89Ogk9uXlmt
/Km395bXdeBrM34Py00ZOmvsbamnpfUJ0g3BSGVSa0vGxxWmDpa82DRqiq0ta5WEMBseeMM+J3T4
hOvvrYaG+wnOCIFPlS2/stQjfHckQaPeUtC2RPSUiRj3WMmgQmtS2F7mVIOPLo2l9y4YE70RsBkZ
2rBh/h7JNd/kjT2Gl4Hi2NuLsCHsTBDdoBg5Yb/aShss5YZxUYfkigxFheYlnsW6dAG0HCzgq+JK
W5nOERTi9k7LrOhfsWmOEdsYgVqUjELIWBsEElicex7XOxilYlqDg5ue+b2rDcRSho9LN7j2e+eX
IQ55MP5wg8fE23VDNlu3duZXziEBCgYJocyGfdXKkd0gGo+972f1F8NU0E1+pvQN7F9rXMNgWLZ+
EYIqHISxLoRlQnYUYZViUS/dl6qHtAO0AK1CIxmwsj2NN23Qza9BY3vLSZpU3FnzMvXPCGvBgKQw
7x87K0vo6WxC1XsZwOQitF3tPMxy9lbUSWC/MEoEWTzFzW2Be9wnWoyl1bGN5Ki30HGglRIZMDfj
U6WzbLkpBEZiHr74wR/9zjHlO87JsSXgWfXpmU1YuRVlL25wxNbyR9HDisAW57YO8yGRndhiDGe0
JYtzADmgIqh/ZHXGyCHupVN5F0Q5ylkvXjOjapJ0rhl2eYuTD0emF396mi/23nfYYoNdg0q1ztIl
gtc/kJcBED/FJ6qBs9z6GrtcbZowvpsHaZNDGg36OCurfirZfgODHztmXgTAukSKIJF4LOJRhVuQ
f2VzA1IVsxVHIkmTYDD6cg0tEskNc7isE6swYqJ2AfEOKQ2QQXQhyky3hyH3lHfgXNAHUFV1ea/D
GhCLiN035nMJOwJvnsYdSJ8OlYgs30i/QE+Tae3vYocwHWboxODypB2ObeEBn3DQPCWQKxO5J/ig
f+yWdPBPpNtgtEcYEUtGjwy6VvUc2henI6VMjUzWGsM9F3epxjcHGvQJQrmgKUA652Uq2i44cqCG
UVfs/TIDm4lnn4JkpV3GsG7i8tzyF1nvk2VhSFksvn3UYpASmmVXyYOem2YTkWfdPbL6ri5O7cDT
yvtBPDELw0Fb4hAneFfo0L937Tm+gBHg2TM2i8NaI7nwmJbZJhEDM80Wwnz2nudxCDwY7dbaN1V7
3zbEWCLBM8ydycDR/W3nTFW0bSyUgHAMbH5/nPsEroCVIfC7gUw0D4PYS1PyNxbKLAbiRfnDmoqC
2w6ntbOayXMHQm+nDKWBizjED7CW/mlZrdyW4yIIgrYbgbii6HP4SWPmHtLAtvKNZI+AhLGNwytJ
PGxn/ZhIFwdzFH1WiqKHqmnMXkey/bwN5GM1HXqvIiOUzE0YTEEQYLWcoorgvUjwI/SwuO9LCZZm
bqv5MEgBE9y1YD2TUVilLkjpPq9uTA6TK2hhjmxRVeXxhQKmHzamwgSK+q7Um9Kq2Oa63nIoWZU8
k1lqhifm2GuZptlNELd6Uxm0ouz7Dq1wk3vWifk+GsNkF3dFu46kF+9i7v1y1fYCyvYyTYdJOPa2
AN5CcAoquFMO2N98E4Hgs3007WYEiIqZy7LgtzGMu3L2TTmckeK0OfBHlYeH3kXLn8Ai+Cjbqcl5
jPRXQPQw35aGRe0q6EJC1eSC0/zgEY7OkLjJIN63NYtN5tGzPKnOaApgqBcnY2dx956OrvuRcapS
F1hhfESqxey6zkfvdhpG7zGLlvJR+22ICqgBcPcK+rEB37SEGWeZ539EcaR3LA0WgsXHkVrCEh8Y
mwJI0sjLz5OtwEaWpSEVngU3k4cgI6e86jIf8pRhAVsb5ENBZNnrZE6W6dgAdIQfVZPZccOaNvoJ
0pOCkAQrIEcE+8qNkzaz9YSEkw14kWjkl3z082cHgWL+Un4VtT8lpOp012NhB3RJ6nv5VOPdP8yh
LDXc2DCh3ppYldR5wFrUTZtwq2zYXCt2P8l6UsZ+BrBKx1A2Yr6ZZys6WjKt+UUdsLAnjovhGkoL
pNp32va7cvJr8CG82CnLjzNZdn2PJmqubGdbhV5iNvOirWNOJtqOuIWYpWwWPUxXHXVjdgwmW8OM
aJWGA5e/mOyufFjcjkWhzMkUwtbcwyuygS/ReOSLfx5V1tqrcTHBfUA+wZZ+wyXDaqabcsr+Gz0r
Ihq3QKbZ5MEtSStqZwXG+pYx99Wa5/J8HEUYscGnQhK3y0TUyZaHf/zLAycJ3B6N7Etv5/ZERACQ
inWdyYqwTRuKECL+edrMqH6H1yZ0kOfUYXYVsnfFViPkxVq9GL3Rrts8Awlqsq0PLh3oWlurPe70
aDmSwjXHsHcTJ13zaBH72GZ3tl7QSSTFSmdtXJ2CwiNa3uVyfU+1f8XlFFMzopfu6+qU98t4WyfK
Jm1M6ORIZxUVsCRtkW5lNs6/OBCyap0TjpWykRS4Dttr80WsDC9YkcMJg8s/cAOM61o0nsEyHSfj
JZgcnwmZp7LHOSvan61vhjtSsNx95OfhBtFhj4YcKzlCdHLI3gX6U73ypecTWlg5moVzFHeTvyVo
IYNRpxgP33RRk5XPXRUsVP58lf42Rlf80rF3xJUdlcNlGgr7bE2R+REYKRA4w6dCiSW628EtnM+p
VDEQW6cU1d0yjiQ2qyv342K7aeCvoFyxdLF7a761cMyM29YR033ud9UBN8AVuwSr9/o9jhqxse0+
1f7cnXuUBt3R7REBOLHTIvyFSelWYbNbZhnld25LbIgrKcw3qiN/l27Vgng/m+wt65j3r21OXjY8
WaR/AKfjQuk4dzoM5dcMaA9cjlcj+hxaNV8q2BPx0c7G0TuiIkb5blzqhbAnb6PI+U/Ubrs0H7rd
PGXFpZEIPQEAOXeAAMvPERLfPhwwr2dM2Z5j5JHtmhiO/JiC9sKcL5ufhB3nDy7jqG0xeQbsb1pH
H0o3PjM62d4GKtX3CZSagizTuG22DvCkNxIr0u+iLkCEqimc9uio53vo/rTmnacn4ik4CjfA07qH
uXbUPnc9aV6I1psxVbIzW+Q1epV7DSl0gbxpXY7eL88o6w71Ob6IMhbVmUK0/ugH6SCP5m1fkXeU
PQ4R9mggQL3PSJhd2szG8tTRdh137w3wOGGXFYAAr8yp2smQ/fft2QaG/jw6xVNUUR24DDhIBUsF
1ECnkORhinb55gkjb1gzhM4OPOl4nCnbEc+guXkjN7BJ9vw0554rJm82pfZZ7w+1/SsQfr4ddVsf
ieuQI0kbZpQkPdGCQHEKP4K2tA711DCmsiZDZqTNHjkFrBot09YnLI4FaFebTcuD4BU/NcDOMY/f
3bFhyVi5RGtjHMlcOFZL+oQI0n5OVRMguY90uBog9J6tNJg+LB2XF6+VpE+R5HdbWHNxGoE0c/FJ
X97XLGUOw2znFx11PoiOgDhXv6gfOpOGB3jU7FcDeviV0bovN17HNqbvXRjgaCu8A0A6lxmPbN1+
lySC5LtGWPBMGNKxhZ34BYhJrKKXFhbhfpHQqQAHym/OFOpvqFm3Cey/A/pIwnKmsI9W6H874o16
IM796L2G7pydE9SvBGS6U8RuL4VVCx8Q9MjAUP6pL0ZvvwwGKvzkDWWFDmDOD9APGFzUDqvCqDce
0WMS7eNocfawLY3AgbCTRCuSFMTQajH7JBOEGQ4Pk/F+q0JOZ0sFCX1yq09OP3SboEF/hDAr3bsj
zzdgYo29YpbLXzIh1RE57yrf5zxH5pV0i3hnN2SsjHwQOCQ8NZwq1KBmPXQayrzJ6y0nfvWjxyZA
FlB2iQx6q7tm6d3NtY5+CebcfyqJMWFzWft9/msJwuZt1kiMdxaw+eKRj4MbaWqGGSj7BH8Lzgsp
JqTKWw/E7HlQR6+DQnLNp0DsHcUD6pDSEMynKpbuZ506kocyQ9KNtmksdil0t3FFAau2Ys5FuCEW
gpQZOMH5rk0GTqSuRUcdef02dLxHRxJwiiKZTmolrXE49QM3kW8JAhO4ux5N5Qa/vZkBFYyzEYC6
Spb3sIqc98jM4yXj1W7KMHOr24D7TDK7NH0AiCqnhwbIbGtSfjtvC6Y5fYrCJSMQIvW3sM+jdNew
XsrAuHARbPVsepttfdK6a1Ja/JM7kB+3Dmwdnz1EeQ5CI4DFJKZuGJMCEx2eogVB+at1coGTl3sh
MdGamnXWLode1Bsw5Kwdw9L66mbiZa4R5eJ31HuW3FpRKcGFAet0I4Ceo/ZraKkyEMlhrDQUKAdJ
sfBr6DE9WcYHYMe8NP6hmXtcDPoM/0Q+TAVfXJiLfouGbdyIMh0piWQX3Tt1imepbR0l1gKAv3tH
Eslz3fSfPiL2uyXgue8MYXpaZmfheSsJqbwh/fucc/kd5qgrujWZDQsRxdrtcT9AiAEhU048dyGR
3zGgn7chQYM9IHcArTKgj6WVar1XTwTjzQiIdKvycSKAHC3tF6ikABU/0I/N0HBprOQoEHwzntos
EcYW5if58NpRCf8sao/vQXt0kVtYZwl07AAu88oXtGd3VVBX4eEae0Pn1pCbgLyyDU8JoZDZriFo
dY14TnAAdU2EUGquXsJSJiT+MpQnc2ZAFa97m0dIS+oxUqoQFM896S71Lhg636xrQ5+BSMgdf8L3
TdM9O/r+qBJyv/YRdf9n3mfePmmG/NNCG9VsfKQpN9GSYe+gkZjHPWDtB27QM3RLb5XYTghrGzvk
MdS948I/TCGpVhTN4c6nQroDAkXmdBw1IcGtsX5v0sFZa2NQfBdhGb1p2p9wrfpgnNhjB/rVYyrr
s0DKjH2xa9/fREPmHL2S338nRquMNjoLKKTsQYGHTEkMADBYOMwIbSDhd1E8B19MOH+j+YMtlyPs
xjinHmY3reVuScYIaSqCqie7c/p9qlX6jTt0bigdIqpQTA/4Z9mnk20+z+jUZ4LNXG4KJEir1rgV
6wuvnj/jJigFnOF+ekXehTszCvLsFscZCHNyz8mRR0fwF3nS6od1MBIeunVKD5pi7/RdjssOshnO
UbL0thqWabvuhDVEzyCXdLfx03gZdokLUw0NCgnsQRxCgzNpk5t9XhX2yUo7dU0JiOfwkJSM/e/h
U7Wctb2D/gbrRPpLMi0foKKV6SlzqhaJqhPPPhHsJArsWVN7n+MCYwzLCKlKmzAuACHVpMqeY9kG
zw0ShGFNoMh46qFGM9RqYkQhITIyC2kr4xaoqknjZY8q9C2sMsCs2QXwka1oWNvxk0Q8siBbu20/
ByZ2yxfZr3XxOFAJH8kNop2ufGV1K9ModcYIACg/yiv5bF3r30Ps2NKADCTzqOuqikxCC1wkka1P
vSTm8xXhp/y9pPgypkpOBIO6Fe5nM9mInIVHQkXB576bbHjOvZJiR72S3jlDhyuhsGJ9NrHqD2Pt
ZvRUOlweSKVJH6nyxvvKBkO/9iUujtkIn//Lm4jzQy2k11bmQmthhRsTN1Vl7oR1vhydW9utrE3i
mei1QouOwaDSwSkYaOnoihnLX3rFLU4ZEgyv5VIRqBovCfg/onbLV2TS+bzNod4iYxowFBEezSgV
KFecvaaa0QBPaQ+HaFFEm8VzzAkyFY9oPyd0BKUriyHskbxYHm2FFbRP1mJppEHNNT6Hs+u3Azbr
sSizYFPxrOj2gxcE28IDSYiUyiTlbc3g8Kmbl6tHrc5tdUrdPvwuOtpY2Gcoa5mNGoOkSCxzugv9
GE5+sjTBsIq7sDhMFVl5+C795FiV5J3z0Qz1Po/z9qMk+/gu6q3mKMJufBLXEMU2K0CtRr+vMMpz
aRm9y8IvLKRz6Gq5Yf/JFGGiKIVHWJFMw35Git9GjsiZhikLkhV87sy+zZHMvGXXWJ1t2oOLZGHC
9cyqOXxhPviAF+cZQF+OtA9QPon2aJ75Futl23Xki5SyyW5LqJkHQ1jLneObub+diVzkVIuckDQC
ZMv6pukgkh9BoFfdxuGrvne6thq2VT9A9w5BToKEUosV3woA7/WW7KwOn2bE1I9vPDUrlux58QDA
UGBWZlO06RH7R/ySIM5X08waa5XA6zgIVokXcguuaZdX/5BHOilBEtzdP9j/SViUldKoKcPF2aZa
AvXibFHPhuSsB6Cf1ISEzF1XWfRzu4kpab7PfMT8G1w3NGxjqufsRsrBf5e5Sm+tEUPfAyjLHuT2
ZLdktiYSlEU2pptyrFu1yllNoO7FLbTTeinGtwbSLtVgSOTMXjc2x65O/Xob6sGndy8x7rctrTCB
yFN+rtjX8c6CLi4eZecG5zQlleamyOYa+03lw2c1jXgQILHalcAxeuvmbXmlni+CNk95ipIn9Ka7
sln8N1tch+IxVnu05yTGnLiWoh0VldiFc9dXAIOk85Pak0/IdSXWL5ZfL7XpcU1L4hcQf5YAkfeq
DHBUZHGcqeeWooyAIVuSTEmiJFTbEGrYmh1S7LEw8PCeeYjw8X57g/VaR1N7yHyO1FWZFvNPvjh5
l/omy38Q1jUgJE+V9TQCEWTPgkVuYYjn209jF1jX+WNEpog0jAjwho/ZdQ01HLsyjPPDEjeN3sfG
XZ4zNx2KTTFO00s3k+PezLF9mhlcn1muZz+qrtUHjDalxr/bwWFNdGX/lBOBfXnBtUqK0OzrrcMC
7amSM8LJsclrdKnLyO6KQBTKXC8WckPIXjo8Abf14zUR6QtN8xBAIkbf0BS7QpuQ0SKp4WLrVRZH
d8OwNDuCEO1Y3wBwT3HrFeaY9JQSPxEM6/nF8ir4cCYi7ZUrN2Z+PyNlJy420OPLMGSEKUVTWr2Y
cQopmg1U+RW7d0TR4MQNWRUDTMYzlOCGZViaGzLaY3T1WMoOTlITcudkxCalxna+JzPlT2kT9Io4
oLC8V1fzyGrsFRjmDNaDXjOmacSJEHSZ3ueulYhLksxc5xlXmH/rcnAfy3KW6U3G8lnegCxB2GEB
UP6ADtcuNJehd05JYSCEDV34YxD75slmDAB72SI55gZdc3OOwff2p1GpagciP/7wqIQIlpkixo+Z
AK1nQjN/tnmAN7CPDQEkseZ0WSsO7unWWmK8GxKOhNnUE7pROy7s5Vi4UVu/oRiGiJl6mA2qOC/e
KoEyYSWk6Z4719PPs+djrnW8xmIFkNY3AUtRMlpJPCXvzO5zF74z7cS6bHPFfKnpyxPjveLM724x
vXRk5/zK517fDpWrHyVi+K1y2uUVb3dyV7u4d2FBNbhXi+HGY5Qi+CLZJ3grV1tzvCcVjDoDlG2g
QZgWmQ97N+vYgvpCq3NW9erLEU2YbBKy9HZ5QdTnR0oRyCR0Ri+xYg3pH5Byq6N2s/7E/s3/IZs+
uLUDx733JAYVMqVheu5HLdKSnhC8LjZ1cR6wn+4RyoNQgUjgvERYjvjMe55IfteSqtrTHrPBhGd4
UL1DvzV6c+1tk4H4H6YByzdnltx0S6MD/DpZ8Wl6re8KMnEf6ylHbDsSmlSvvKrFi4AzGSd85XZN
f2lVqx6x26S7tBymexEK9S51J0/eJN1t2/CjrlEu0ZWP65bbtGWdWCii42ZTz1wlTgXydhTYaOzB
yoIbFkLTm2YPsqN0FsuqnPHpajuJ73y38V8FITybSav+vhnp79M4Z/dZsI+mdQFDOR20PzGA7Ym8
eOcuirZDY8JHsP8x+1TAMm3s2bu4lOLBvnpR0MpDCy15nrz1gupecGludeQGTM2iRJXfUUzxd0rx
jUO/CJTBVlLwQD5QpRc5SehgSOEfl0+ZNOMPu0rjamV5IwGuMbhr+zFJo8Yc0PdVN1nneIcppNBd
ERZXc0ULq7zMKB7YbGZt9luoaPlQxh3B+oZZqg9MMOeXdhGduEtYBvJZOCBnjqPdO2T7oeD+bXMb
7gmOiMit7jLM0pWVF5c4DhhAdE0jL0QoZJRSjOJWJgfcsEssNqBh2eFjj1M7eCECqXa33tD77dZk
KeI3BPGEamX2Uh310o09PXwoGcxQ0RJKyLrwUBXxAmYkJZFj+N+knVdz3FiShf/QIgLevAJlWPRG
Iim9ICRRgvcev34/cGKmq1DYQmj2oaOlYDcT1+XNm3nyHCHpbmUCO1ovIvzbLuNOuwEP2EjQ8Sbp
o2YS5QyQ+pq2kUq0XLC0LoHLtHA7mHmz9CHIQSd/b8dC5qCU2lTooj0BFYXWu2voi0hpIOhV5VXu
W2FneUPV2wCTtf5AplQlEW2SXeOII3E3oiC5MXCQglNVumz7VHfHuG63+kBrGVIdjwZc3i4FqNZ4
8ZuUEj1LcaMh/fiVyrsHZb8ouSFJRcW7ohTqwUQRcK66Jrz3JJ28NQA+ZE4bAvWpw1DgNcv7nnNB
W65CFwTh86YfoQXn2aUXH0hm0i6oZ3X7XYOVreG7/eSxyiDJQPo2CmOHXDj99NQo0ucGq8/qkCY3
SH0Z97xh9Iem7ssnKUCCz5bFlPpFm1TQZAo8WEBzt87Y5NYU1Md0+mSVamx9WUuuUDFCT4wuTPGZ
Khq54ILfhSyCprqHgWumnaR7moeuaME9xkWJFmc58UfYPUmGxA5cPZJBYTTZoxKq8l2fIoJ2A+Yu
6w+KHpDtMksxe0QgMXoxENDoERvOAx4bRfnglarG2ejSfUiAc0P3zPjDLaPupawBWNrNqHW3JQQF
1TZPPJSRNYMIa5dPDTs2xCPtgWS2/KoTer8JcjAI9IMp4j6hF/BHk7kQknPs3Oyx5/m/VbWoRakL
pfbrLgpK6y3uxfI2hfwFWQ6WhR4tNSkSp6yRfbGNJqQQJsbRQ9gyQTviBMkkzZRWKMCRiE+fKEz4
wwuggrh8J+4pJ07YgibU0o/+VKJoCvvEUlr/scxTUUZQzPR+iq1qGTbUTCZiYhRzNbvQTVrwW1EL
n3EAESgmMePmGPJkz2mSvxpS01M07LItcy1+A+wHaWGrcfPJGx4xxPpc1x3v11EjE0HlNMYhIwfu
UieqqOxamWhu6fKnOaeoufShmNZgZUWhKhJxIk4CVO4rysPqq6qIxiYyZP/DlPmUq1Lt84pqRGaG
L5ms5tEuMZBBPQxm1b9ZYxTou8DSS3GLr7UAZXENem+WWZof3jDK0SHtMnJJ4BXLdEvsjpg5/EXS
3WCVhDOS2Q3vdaqGPwEkKD8Ks60QdIhS87sPyql2lCKnvKfqnvmBGg/EOkFPMYY8amcUDkqKIk4L
etpD5YcJXfP0kGwlwBkd+hFDPl5FoWk9kccECyJ7ZvDSJqWY30cuiAgOYKjxHlW7vH2gSjVe+1Lb
/xK5UX8rNJqgEB3JeBwUcKYdHpr9u5xL6stQCFJMrT0I3KspJDOoGpJfgqEf0AKdGakU3oJLS2XI
WU1JpHHFqt9LHpI3Ye9HiECijmBsIF0aBuT9qClvukSefLTXkjhIas+CU1wtvIlHRtGi7YjsAgpG
nlC9Kk2v/vRTYntHQfiKa4RLtb4OEIbUD1TQ+6c6Euj7/Z+6h5QmLVucdxAp2UZo1faP2VQwkPuk
oZ+jJjX3kt6Et0PvdT/ksC5IxIriCuHrOc7XME0D8IekEz+Jc6KzrJPaym8GWueq5yGQ7xKOrGWM
KwRwC9BbapKiSUHUROJPnUG8xTx0haGmhTOW4dEQngMLwbrsnppurj5eBsCewvonLLZhqbJhgbrX
NBGO0FOULyitPK4S0roj+UJRdL/Q9fl02cTCnFmGqJPgURiPaM6w0ZoCrwLSaGBJ86fc+JJCLmKt
wK/PEeWmqIoA/VRRo91BnmGVIz8DG+NP8lJWh34DOtzRXgQ4O/rKCmDYPAMqm6KmStzjloEe89Sj
cYyKTgtDseh0AlEyZVbJ6HWBiGLild7/SszrADKQy5MnncH9daZMli2QIuDK9anz49hglo9RCfJW
tWneou8d1hQJot59YN2FwZ3nbVtqv/oKHPt8xSYgtEoHg2ZKujhHs8se1U0LhBwdw89y1ly1ab1T
mu3lkZ3vPIsOTV7a4K4NXZ1vi9yMm6DUCZ4l66FvXmtzhc1Tmhb9BNjNArHj6DUAm8w2n81cRerU
6Etdp5+R9nRJdNrsLdTo5BzoY5VRyhCQOVHaH3L1WvEmJq14CELj7vIoz/YLfQc0aeAsZN1EjGne
EJIlAL2tkbyVoj1kPvz8Yv1MKzmkPIL0KBfhhnrCClHiJ1p+NnIWT5R0SdRo750TdkMNDgLTl8iP
h9Z9WbzlyJ7bldo9VZDTDam8pRR4T1WO9CSa1Bv6eh57U3FgErqF7Oeq8jxER/vnyzOxtB58laLh
DJgMOgpOd3JZDZSuaOyx3fpnlqs3ItGXFqqF3WYo9TaO15u2kDZf0YN7ENCpSxPlp6xKK20Niwti
iapuWvhX2ZwtCCLLtGX2E61OAu5SEzaWBW974W1Ib1xFZF+AAv26PPIzdz7tgSOT0ycddVJA2Uc9
HyYwhOZ2uUaWA7b3jopbU3ZXmb9yds+O1cwYPCbHxnoNqtm4w1gLSoYLm2qmwUPi8ojOHARGOFmG
Jqt4JRbz1AioyCFsUsWwRVq0qRfs8wiobaz8rVuHrAW6FUPDQUDmos9OsGcIdS3UtEx6mvlIM/Qf
3dTIiiQVqitG9vq3Y7KgfkEwEUMq7CyzMeWJUgi1BgWDgIy7RLDkKe0ru3jlwj3ff5ixFEWUFQUO
GmO6yo42Q4aKXgufogsg57UOdzSMIxslFmCUm3cj15zLgzrfegQSEm01UxMP/TyzQXVC69fQFJBC
w6qtBs2hddtt1CdPkTVuW1TQLtubvv7U82CPnkYZ18O/56crCEzSe5Lswur1E3aw+7ivn9MhnnhF
/kV4dMJ3dLEVitiFPcGgLCYRocXTeRSmAlUaoqDuV8YT/2V25bW0GxehYm78WlzZidOpORkXV7Cs
GFOAQZslTWun1mAqKxsQeRzhxqnUF0n709ETkiJKEhrbpH1P2zVS57MjNllUDbaIRVOnNj9iTZEk
kSdiMQtVR0McqtF+u8MaYe+CFcJLjf3OUaZ7bTYuEkyDDJ6ZSnN/3+fftNLlNb5yBZ7tCVPGhsla
qUQx4pzWmBpWbqqeQVCGmiLPdxWGtfhtaFbOrySfrxEDoTgE2keGY2kWNbe1MpiQEhJnVoJ0q8Ah
tykQSz3AQRTeDI32x1W6GiQvWaa8Ta+igQasksINLBduv7I7z84d3daSTpbUJMlHgDN56aNT3lUF
8hyGhHamrHagByi1m4mqfFHUNj7w+CUFoTbpSsRzPtGKKtLuqxlImJo0BJ8aVSG2SylyUG+vLTsq
f8lQM7nRrat/uXzIzwenqAqkSxqPB2CF865Kb6DrfmqRt3k7220OQWRAMxegizyAxeDPZWNLg2Jv
qqKuGip2Z4NKlLYLJItkQBTnj3RzHmiCBATY3baycHXZ1Jlr5hGEJ5FFBqbTXjuN+2jRIkSW2tFL
DTuJo03mvqIGs+HNDpai2qb1L+qBl+2dHz7UdVktXYNpFQ89Df3Ini9FSq6EsI6M0CneiG4SbygY
Zte9kLTby6bO/RemLEsTraltlGDk1FRQ6Z6KHiH9Qq0ZHSQjCuygHZJNj6q8b1OK0K89Y2hvKIq/
GtTEV+KFabufuk+YZc3PxmVIt852TN8OEfiExiDctqiP0LZWrNBgn7+TiCyPTcwmM5fMxpAoM5L0
l5Cka4Vhow1ZcyhBfjnFQNlVkdKPSGgLB+KnB6URi7+9+6YvsOj75r3G5SfPviBBDs5XW75AIkEM
wa10m8H7pabDe2wUK/fRwqmgWU6D8pUcAa+KWWQEZHggiUeUF9f+RkIR0rpL0ApNq/+nncnnHm3R
EhX2rJewQ71r00l3LgXtoELKLl65JJZ2iCXJmmIRKE+5j1NDhRtHXiNRhC0y6Ql5jV+hIayMZeG4
0XLHNSfxGpTwj6cmOj8C7BbzKipBpNmV0jqajGCUr62Rpp93M5sszJGl2U7oNaRg/YxZa1S6cILH
kY3n/64FFShj4ggleYrmRwUUFZ2uy+dcWvBhmNa4AEhO8YfZIMOGrlwQNbw3obXzHij8qeJVUT12
8l6krKYGt1l7DetRTrNa+YzWK3X+xtpBlTSukep/5kJmp/7kW2bToIZ14AbT5uFbhmzvwQctfndh
LlC0W1oRdW0f9C+xe4MuOuVRpBd3w7ByJS5sKyICXQZgprO55lei1OpKppdMR16KEhnfnAsL+MTl
SV84jLqkcmPAw0G2Yf7Gb0CK0iFNDpc2mD8IN+4A8f6me25b6P7fm5rYPBTcjEzMO1GOHJ9HCMcK
0tUKgqVG+dYGw1NeaTdAvX65Ud6s2Do/L0SGOoGMqmqknua5TqGTiwKmD3axIuyLwvylIIzUZNa3
v509zPAQkkXykBKIstMhDS0YIYi+yYDX7a0PWw4o9W2QDVtenyuJkc8b/HRHTq4FjhGRAjWJz2m7
HLkzC8J3BIx98gxhZ5hPuRD3B09WhO4trvMi3Ckh1ZMt2XHzTVXqPqTUN3JbCcGkCEcWLjjQram/
xjRpG3dumXe/YxE07S19CMDjDT2rYBpONIJcqA57f0cdLf4zuHQ4bfQx0F5jpTOfSlMJEMaickEc
2rVfcr+knaVX9JRUVZ7GexXpXDApflB+NVAD/1KheksDRF4fwrRvfrtGWB/oYOjDFQd57js+E5uQ
vBDacUvPzquWx+glBGBCkuJnADVeaH4UQeWMBfyDB0Ne8fjnUeT0UjRJL8oGe/nzQj9aCwJYBbRE
zVqY45WiuE9U7Wzome5UbjJldP/6dkZzTJRJOEK7Slw+W3pRpylYqpAE9ivJ9putpnQ7A7lJN10x
dO5y+O2KNbF0GHSPibP9LGtlWyGBaSGB+k1Rb0J9ZZWWfj+vXtJoHACiuVlAnFt0HHoZzUzDmP2s
qW6PnfH610cSfpZ/TMzmCqKnli4HTIg03FCVtDktjtFskANe8TELgwE9RR5OmS5kRZ5dVyOw9dCo
MhMfU1GxhTdFWTNx7p2pBxyZmO3qemy7LoGZwkbHPd4kUe85kIR1VyPt+tsqE/svlydv4dqjnshG
01kh2aAecepkJmIzZLBSywabZusKMifo4ZKTg2sC1AgUPWBXvkBt8KyGvWP6tIJk6U1GJ7RBk4GE
1vLl7zk/ZzqlHfq2DTpkLEObhYpWOYZxYMBvK6Xqs6p6tIWWtH9XV+Hov5ujtPKoOV9Rxk1PBeUD
QwPtMFtRaB91QW5EgfJv4N6GlfGnGyHbvDym86tpIovh6Uk2Ycpzz15q1CPczAMOZqvtjyCDdRJG
GkHJVlbyfOawogPHJxVjcjXNTlqU0y/cB7Ax5ii71nm6d2m07QW4NelYS+nRM/d/PyyFq5BUiShO
4cTpzhmbdGiRM/aQIv2S5rTRBoYj6WsO6vxAWNQjVOipQPAqqL2dWqEPJ/JKz6L+YSBfDv9pALM9
WgYyXJ2G1kkrIdj503MyZ+KodKhgzl7V6DoYtVlAteKbrq247+Att1HF+WvQh8FN6los2bqvbS7P
5fninZqdnUIQVzBsALqA4b2/BoS2Ewvj2oT0oe/rHQ5hJeFzviPx+IosKSS6eM7LM3MwF6RQ3U4q
Pj36XShs2DCO3uSysJI+XrDDVUn8B2MRdWhltkVUV6sKqaR4FZpwvtLW04i3Ufx+ee6mjz0Nk6b7
+B8jsyuMjrBhiAlenT7oIuj3wTZXsaN2xAKEgrH7Bw3rl8smF95MkKFPPoOdiRDePFJvg7wDbtgH
PMqCJ7+TdyrdUn0p/pIk76mPWgDB4hs4XBJ4xSZQo5Vb+2y7WDzZRUj3OA8SVappFx9FI01jxXE7
tfp2YlvYdWf8slJD+4F0tORIVKM2kPcPXy+P+WwtJ5uACHimqdy35sy/9B09HhArB04ZyhCcazAE
4ZeDrddxLC6bkqcEz8mSYouQDmvQilO1mL7laHx+aGpAF1A5HtBnkuDkScFRj69uDKdM9NrEPYjn
W1q9bvx4mmonAdXW7/WEdqJIPAjNfen+NoyD1q1cF/LZfTF9mKlCnKaLGn+eTcJYDl1UqHoA+T2t
qiTAQiIyK63A84IzS+6iAdJqB4QpSPdA0Jv6Kstk7dGPZWErBmXjXiUoW/nXJU5oQFLZVTaAEuWn
DgRku4G1N6cbXOiFGxMyM9WRorgW0K3piNeLpFDeGwN60x1lyHBNOPHMz1qigj/guSZSwzqrNMau
3PaCWIZOTrrmlgfUiFQXgi4I3ohXUuDpV5fXeNEeiXYOLlk+yiKnSxyVYyuhHAgvtR9fy/U3L5Ah
eNiJ6krgvrBtKalTmSDE5cDMn7tBTD8DHEWMayjuOZm/IIHZe4K5cvsuDWdKonMbyhwQY3YiWW9o
0DuaGuLwu6R9tO1OVz5yf8XVLVuhR5yajj5hh08nDUEhyW8CYO+eeKjHjxFGBK9/DNqPy2uzNGcq
LwIqf8QsOO9TMyH6xwL0+zAJUIzbW3k2HpJCDQLop8JsJTiadDLmZ/0zducm4rlzdtZD8vOZEUSh
I/ud+AqDhNXaqR9KT/0gAtAcwIfCICjI4s8q7YxdCkDwa0wv2W0Chtd4pKM6T5x2JPLZU+EDMm+I
lftRQYvwZfS9+JdhVNpVAZg+daY991UNszU98KX5Issh4pJFiQz5LF9dNJxHtKUCp1GHDaIqtmpl
V1DvrAQJS6t/bGZ2ZFLZjcjpYgbAG339V14tOloU0Y35enn9Fw2ppL51qu1UZKfr58j9WmoB75Yq
MJ7EoPqf9qr6JplR8cxDV/k16j4O8LLFhQsNO4Rc5HDY2+LMr1ZWqLCQfejwGqEVSWyFOxbvZ59W
NU0OYrrtyCWthHoLo/zXo5fHD2+fzzv+aJQCXBEFT36glx3shEUHUbkAOCq5crtkJQ5aMzULUWCo
D/siIkkRZa853V7gbEEXv/vqyg5Z2IgnQ5pNIyyxtaak2AG4uvGqamvUwVUz/jVRKVlvuFAJyi0L
Jup53VwMxFItwVszcyYiFeU9Qiy0CZS7y5tCPfcMqsWzUwdVCHOaMduGSltmYdhMbXjhW6eXBJAv
lw0sTNdUYzIJTMmzUY853ee5myNFlaFeCa/Dn6BOdhmsHCB2V66ghc09lXpFWs0hZTyDdolQWvrI
1kUOzAq3JNaoScA6ln5Q4qI1aFg5SuexKXC4qWwgiVAwT5Hx6ahK6POiIY0iBzbfELoLRBNG/YD7
a8edIUMd10CoiCbdmor20mxya5DwJIKAhXPmnsYC+nIhp7mCznpHibRNVgnwokrby4u2dGEA/pTI
wZC3QHdptmp61VtaUqZojiKD5eU+Cc8ny/yqQgIHIwC1gTrYFu614u3b7BU2gN58KaHlbH/k+Y06
gfa3ffNA5vbyZy1sVpJ1IkgcomOwMrNZpxW+0ALa0zjie5otaZavVhZ2aRuxi1hSegVhjpg5EWss
+iLOsGBy7Q80alUPNSVtSEKqNRDE0lKaXP4Snni6lmfRjGfougcZQeTQy3dFfzH6GNoBWtOVES2b
mRI+09NCm8dmo6dWioljdKC2d3TquFqk24iDX16ZJSv4KS4XkMO8W2aDQeXMAjgB7L2rbrWJqgs9
Ce62y0YWlp+qCnGzRB0LOvDZ5i+iIhcVNGJIPDZXGl2ArN9KxLwwDoag82Ynk4T012yHNaPXoCvE
OEa3fYVuZVcBWRJj429zAwBdJ7QE6w9/lz7PwBV9jQKxYgBur60NEtxjTa0A7dHL87VwI55YmW3m
ATLtsQ2x0g4QkZAhaGAuRbiSrPjKY3Jp2qBKBt9CCQog52z5ITKWBjMP0HLSo4NAA48Kn4hbB/vL
AzrLQkzTxsHngBI5nUUwSommV418oOOqJZ2S8D9QCb8eLAiINSYyL+pN0/z5b2wCUAVoTRZn7nFr
t3QHz8AmtLDboCUiPuTSU4lijpI8Qp922dqC/4Hufsq0UMufCpSn9wqZb8QclSh2FFO/EXlnJ62B
uDMXJ6BYo125/JeWjXwfCQ6TFC0yA6fWCheNCXqiYscbzWtRIyFsalu5Wnl9LG3DKYED4bo0Jahm
Y4JLNRIsATICMdP3U+4tTHK7g+YB1s2VKGBxQEempk85CjcDlR5aS8eUUlpfUKZGMSfXxmFT6kP5
/fJKLTkj6qD4OoINVmw2qgDlLAaNKagDD+ZgPMBZtbIZ1kzMRjNofuvlLiYgdLGeR68MSSF63vPl
gSwvzz8Dmbbk0Zz5Ayj10cKK2cHrxptApQr2rAj/xdVKeXrCaAJvojg+8xFQ+Ygjcr4xdFXqywSK
aS33apwU3YboTkEvbOW2WHIWR/aM2YNxMKHI8VzkS62cpsiq9DMnaxEu9eTim+vCKh14ez+Ldpdn
c9HqJMlBbptEzzxE6WJPq7ygiJ0xi6+pLebxbxmdYbp0EkVyGnPF3DnICZdIWeA/9qY9dLR6cpci
EFxgD9JcZ4BBS4CtTVJFxxteOu0hIcOuwUgUbi8P8xxaObM72/6qBKsLshPwdsKMApuKWjwNCjRv
+5rRAu3IqsGBHWnXVAe4uC8bX3SSR2OenQvdndjvE2xTNWHn6Ghb9sLjEHsIWnT0BiZ/H9yczPHs
hKi9hbfKprHKtx5ar0UFESONyJdHtXgOj0Y17ayjlYSz3mvKaecMFsTDWj2pH9Nu44WAKNfEKT6B
hLPkr26SWaeTh4gajOipsbiOvbZSSeHXGhS0fgNfV2H8Sqccb+B+Ca+QOlThMYMYQxEPIgRY6Afp
utOiE5yt+J9pp5x9CmrvE8AAzOP8gdjKYLyavOYNEVS/ExN+hYYO8dj0Vu6Gxfk9sjPbNQoce+T0
GbIgQ084yo5QQ18yfocgcsXzLPptcOiUfwjuwE6cTq5XkPLIe7TKTWGwbCWDcQyi8BUjS9M2pZOB
/FFbPauOkGbuEwjWIRiFxcj08lskZG+b2nz9+11J4GNR+gHEYM776Iy8FXwgGBNlpp5+QSwtPpSQ
QN76sqW8akn0dtnc0sNat3h5AfshAkLZ5HTu/HZiHwwGWFGhWm7rA3nYrP2mE/IN1w1K6YVxF3eI
WO0u251+7XwT8habYi/WjMbEU7MZMhlt44lcTkJwC/WSuo+QP7fFTKsezfraj1/7JoMydRURN/3i
U8OAQyWSCGhfT3mEmeHCGoc6UBCK8KC7hb2sNm4Fv38XKgV+Fkoa6I+Zb1CAj291lw+bOhxUp4qC
Z09RvneS96qYZXQvIAaGNh2EGx4dMitvlfPdzPcxM0AYuE7F+QMyFsRKmHqZ7EL5UudvXfp+eerP
b8zT3z/ze2lSoZDgSzyy0dcTXg0ZLrOnONlr5ib3mr8+NafGZttLDVMVejUG48YbEcH5mPZ+Fdag
y0NauB3ZwHgzXkLId6lzNIJc1S2VRRIHwNht1XjVou+K8lVIkVjTbiP5a9HdVO0OfjY5WqvlSwvr
NRWZgOehFzbVY063cmq0yIortWbLEsw0mxgN0KKF7vSPgcB5sy0ruDW1bmt1XxFf3LnW3WoyQD0/
TdM5Arcw9XhQ6J9tagEOXbNv2dT0p2+hhIng0SqC61oF0ENDgPDQIKrZIgXs6g6SU06a7Xp5i047
nKOd+ijnTuVfFYS86NdOXDR1uG9pE+5fOqg8UOoU0SIsNH/XmaozuFCahi9qeTWkkCabpZ1WP2gu
2kTCXZ1/T9TfVflimQ+qtQ8HKJuBUlDhiJOXxrhO07Vs50I8djr02W4OAsMd05ih09wOsxvM2uQi
kcnxVVpaN8BNN0P4rMH4cnnHLRyikxmfLXrY94IQd5hth13TUSVnHl94qbPZvFse4iuxysoCK7PY
GjbnyKw8zCF6CcfAYIvxddRPZMqOLCFyNHyIUEBeHuL5hXcys3OcQ5DXLWR2rQaphe54OezH4DAD
pEsum5Hlc488XQK8UEj/TE0fp+fHHQYoPhrsIJ7hQDVJj+ZLGv+2tGupeTIMwYZRe4yg2Xrrygj6
mJ2sfJC/tztNh8+rswUSk7ly1/X7CgY1QchXot/PK3d2ZZx84OQAjgJFN6FxA4JRJgI+ndq8DmFb
TdUEc5x5OF2a3/GAKiw0s4b3OAbfsxw8cGLXqCekveUMAaRQ1hPwOnouHkzoGEvjXq70H5fn8Rz0
BoMADw0NuLBikH6cOQGyFeIwVMyjN8obwXCs6GvgHwrfkcEYhZCFqcazSYqcUp5VvJEvb/oPuEJW
Zmtx1xx9xew8yihKGJHLV4h0EqjuRwHWM4XKemWwi5vmyMzs/IkmLEWx22l2V1rKczpK4oT20W56
bSzpgIKmtclQIo9cmewljJPbpnEbO5xUdSolMFceLAvhPXOvSzQ5AmymS2o+96I15tBbanZcPKEn
5JcHRY2hF09sw9o0FnrT30TWn5cx//zQesiSrW9dCW7oy+WJ+XT1Z5v16Etm80+/i6IoFV9StSNE
a1cNkN40mrjNry0I+uEilqB9E+QHsXoWxZ033sMxrwruBqnHhqx1GA623FyXlDsqc5toNRIvio2O
OC1Z71B88dbM95e/eSEGnWZv6vjVNehC5/hzWKI6A8lTDWDwuysj0PNNUHy7rNR9D17EbUenBkcC
Cl6qV5zP4m5lySZyDLgk5hcn1FR61gajZkO6ndlNXWUQArYfkNTGKzv2/DU0jfEfS7N18UzXVZUS
SyAgeKfQg+Lvamij9EZfGdOapdnRkBMWzY2w5CnixuXmHlNyp/Gj2qzE8J+IuvO99p8xzW8luGpN
Y/DxgkHhbkwITGT+GF/nDbSKwVMjhFsZV+lJzijcS+Ie0TkvuFERam5eY+tdyV8Nc+Qv37vhjnI4
jb0PqZU4YbHN5Fci38F6Wtloi8s9ZRBphKME+3mMjzy5rsQuyAk+WBfcexToN0ZpwKJr8CzvlV0k
q7teHMnkGBtYLb9H7q+yRGQOVaz9aLUbmLNWnOXyzj/6oJnfGH216Olmg/JeH3fZkDuSCJuOdVv5
soPcDRmdm0p87GodbaW/v94pUU19JcwHvPizbZLIidAFCY4CmQvyVcKd28bbOs5XAAlLQ8SOQZ1i
KiOdQXiFKgKpbHAh9JoQOgLyGTZKg8gKDNDawrgp7Ph/3b1L7yXUi9ywSTQAlmnNeGXAS4H6xHUy
ZV/Iv5vzPlZkCIbQT3AzIcTmvadsMkt6VWp9I/eZY2Xai+t1B1hYby0IlSFvetI76SFQ1Z3WRisp
+uVZOfqWWUzRRBaMexqz30xJEW2POpao32VQc0CJq3ROKSbXaAY2ycoRWDgBJ3Mw/fzoBLgFXYQp
8CRUJsJDbHS7YEzRyP77wrGp0RrBAHF5lI5n+zoGgiAF0/Ci8BruZMeqV6oByxN4ZGHmT6UWuU8x
ZSCJde8Zb71yqJKrqHtT+qckuwa1qMq3Xba2haY4e+bxTsY1OzRglTwflVRCQeOrNL65gruPxWsh
fSyRCKn3QgDWby27tbhkygTD0ukpp250umRazSNaHxipqnMuXPUqgYw7S62VN/Q0YWdDOzIzm9AS
fZzBmMygR+Xk3d5HTiqF3O05o9cNzuUVVzxF9ZfMzWaSoF+GCY9bKkIQNNkJ4R0A8cD7jVoSiQ8I
mrkZnSz9kFS0oruViOPylEI9eDqlcZjEUh3jdpXK38omuqRpcmhj8785bP+ZUkOUTs2gT0fKLWaM
ufZc1Q+h/j66z5fncfIT//c00l11agLdeV9selYtGgVb7GDeFlYsrM3V7HkWZbUIJwUWGt/fKz1v
3d67njQRLg9k2sXzgYCxAQdCY+CEQT8diFfQcm+KLElVKvCyog5l3klFDQ7mRtDXMBpLUTIxwFQe
JWejQLI1s4ZgglaFrAwyOO3wR/Plq7S+KrLe0UMo060HcYSwqicmMWIaPfeiUe3N/sVqEFf7sNR7
UfnIjA9B2ajyo1WnmyrLNmp3Ixg/TL10olpeiemW3N3JB09B35HfnnS1YsREubsiuXqQw4GETFb/
Uix6TvlBBCg/CV5hzE5v/GEMHKETH0y/iVe+Y2GVTj5jtkokunhlwrxo+wWJCFlHjTEsmvYQwfQF
F0ubQ4sernXAT65gtjVOjM48k5fIJiKUGE3GbUoiq0sHuwzSLTBRp4GiT1S+msYq69t0OM+sEiJ+
5tRkuHtOZ1zNeiXVezak1pV2dR3G8HMKALs35n1sPKRD+UfVk+dSFw6XD8JSLhM3/x/D5sw5ea0S
x8zy9Jb80nTfJPnPJ3uj+SUrD3UIzGeEw++mQGGs0VbugE+o//mgCQunXIx4lkMwmkxyEWHR7LrP
k61vWsUG4RrxVnLhqGghtrLjtOsc1Qpf/DhJHL0bfQfpDplIDgCXZKz5twXvw2T880GztfflpiKx
yWTotO0n7bcOnFObrri4BfSdeWJlvta6XrTugJWQu65FuiMYXuke59rbKOaPEjZYP7XJnRoZpMai
M0bQeKfIHw4veVhv4A7O6nfZIoMa2+P4vrIfljfiVFmf2qateR6uStM8yQfWJGu+9sNNrByUeNfS
d9QjMzUACr9JVAfmvMtml9JyzMk/ZuXT/R+NNBpZqFjbnUWScVKR9HncBdsaHFhZbUz4ajP3RxtC
1FXSW0mVyHCAtdswj8fCM5TJsuHA5RaSnqzNm2rt+6aFP9up9HkRE4nTvTH3RKC5Cl9gVnS120wq
qlHdIqn9iNh0FX0bxpUtcs7qQG/U1Ff2b3uzjShkXoxOBNMRBv0VyRQp6Gxf2uU5+oTXQf61NV80
7Q56db9vSEneofqBMvTvsN8E0pOerxJcTNN/afyzLauPeiK14bQ82nvajIcyHncopdpN8FUWnKh5
HVSZrMaXYuCLVu7qpaT78WTMoR6Qj2m9RCsx2daa4OY2dvOd7t65FMQSnkv5h+XDHrKSbvg/rFoi
SbYJO/V5Rx7dgQLXc2nUimaP8TcrFm0tfYdG2zaKr7p5KPrKMYwXQRVWBjvfaDQUQtdD3wChgkxw
Mot/WrGjZVEwwbGIB+j1nQ5MgnarSK9l+5xlKw54nrvBwCdzCPhtWYTnbBaXKCUC3y0yhE7bACFs
4P6Vrca2Im2rxGs4pPldPg1mMkMZFozvGVGcFnVJSl4ASuBUdEsnGybx4BFlpIrIB6ag/WiMwcEr
03glLF4YpE57IawWNPtALjgbJBquxSRhEzk9HAE2R67ZkKx9R4EmvEYWXrIve7JFc5BKwaEBQEz9
dP5H26ZsMtSooeHm+v6uFiCr0XCF/E9ay3x/Zo+OjyQTSm8JVdvp4rRIJ556TA8e2knpkHbNEkiQ
jiYTUoGpb49UhBS47t8992uVQk3+Jht7aioZoW2/NfX95fGe5Tnm3zFNyNGA66i3xMblO/TQtU3Z
3cVIfCWP+Ek1v4Nbwk1vjcBJpC0KObYZ3FrCSnbj7MjMJmLmm6sRxPwg8wEqSulOZ3o2WGkUGgJk
kMRoC9f6tpS1lXO6sJ1PZn/moF0EpbQQllVSef42zK9LCDxifye0V0L/7fIML5ribqSYTG/XGcNP
5VqNXFicHAjTyWjtc3kbl8FGbjeuu+IQpj1ztqdowgLbBhRWn29eM8oM1SspYvTWA0KsSfs2rqVS
lk0At4VZEeDB/JUaimqbFhN+3Efz91Oy90/svV+esbOg9nNPgiT+t5FZNOGXPhqFOq8WsaKVjcKQ
WG0FxWvek9aKt7oZqldeNIovaR+HuzjPu1vJGpJsa3RVeh0hnrqWf5g/nOcfNHPrhY/sW6CKjFre
GKJT+kAUzI3m3hjIKfpPVnAo4IVvrA2iU4HmlNLaB8wTIP/6AINrkmodAP5ZckCuI3U0Ej7ACFHM
lJxE2CrI54l3CGhmqBMgwGSV1M4p2P9StZXo7uwunVufrYcwqIOGBixtSOLer+9HSFfl4CeI+K57
E81dXO6qcmXEy/vsnwHPZhxBuqJNSwasuEgBPw/5XaL+ubzNFg+m9Y+JWVY1K8QRVSlMUIUVy19g
2xLzoR0BM6zhxtcGM/38yMeqCcoHccb8KeFwnzXfBUvcyavdR4uO9Gg8M09uRYoSQbiPlZqXJ1Ko
6r5DfJWnEGzZhrXitqeQ8dzX/DN7M7edWWmkadPs9eMjUgaqda/rt326DwCU1NeUcS4v1tIU0opL
uxM8ehMj7+kU6koRI9prRU6ePwXdDy+kCrGWN1mx8XkMjpYJVUQp6VpsoMVNRRpFbGQCyXhfHslS
hHE0knlgKlPH6/QCK0msfJE7ZdvUG7HtIltSVs7Q0oYgoQjCR0WJl46p0zkDAKEiSk9ND4yBV+4S
6hPDe4MEaaPddO7+8rAWJ+/I2Ow0SbGm962Esc7ttrr3FNIIXLY/LxtZnLsjI9NHHK2QiyP6X9Le
a0dyZOfaviIB8uZUSldVXa7tdJ0IbeW919V/jxr438mM1J9Czx5szMFgo5gRYjAY5OJaJGcYsbh9
1P4xMw+IZKNmuBXxVldDcxnkprEM8gnuZrd5gCw5N2kJbqT4MfaDOyH6bCj7ulL3dvghpV2qIMU6
515X7ybtORy/1VuEo6vL/fdX/CGJOFsuIKo+kkp+RR4z2fJtNO41hLq3eBbXrMCUTFoP5QIPGMFN
HIer1EyA4kP7oyc7x36Sxp29VUVd21Gy3OX1Td/ecIQdNaFxa9AnTL0mQHvJ+doAFx3iDWjFn1Ks
GJVg/4F9gEfDoiZw6SAT/AOys1hRZPqHXVotMhZpYZ8StaJnTxhOaIfMab0PErt7tO253MvxMBWP
o2k10FnZqV39GiSm9YDAFYGjenMcovkbpOovuUlREwNgCxyuMHK5OkCRXyD8bmdt+67vtVE+ppkx
kiDUeqnvdC0PtoitV7cRgkSGBRfApziYXoUoWU8NeGypcp6GSPUURrfbINn//UGjgPR/ZoT8OG2Q
UGpN9nHytd7VBjQUrcKFeeM57tLT/2ZL8Aw9oeQu9djq8692+pAnj2n51G0BWVeTGDIn+KEojmlX
JdoAcblG4xN6phH/6qDDqOTORU2Th7OO5m39Ai3jroBJr94Cfa4dMMjSFipyC+8XOSvSXFWkLuKb
VYq6y/19pgCRgULtb8kzlzSNohOLZHiRR5JwJZelAiW+xQqrOugOZWz9TktD33ggr6XCsILblFSw
BIj+8oT5nR5KYNEXbbDmoUWy1DKijXtrdb9Qe1g4w2BfEGuYZh921Twzr4gacrIbx7daqV1zZKB/
rLamMNeWg0QXIA8m+qjXCHuGDFNRTRM3SoJ8mF289unLbe9eNbCwRevQTcHrIGTuttMbUpqyGGMB
/XZ3cfvjvxigf44+IfFbHIF0gngMHJ0RSHgFf1LpQuIs3NKPuOooLa6FKAGFfr495PbCVy9qNavq
GNW3sfGPSrR3VIoB2Q4dVM34HMSLiM+7RQ4Xirf/srp/DQtpRV8GjMemjFxaVf6NuTRPD9QN0Mma
u52vTbgzlCZF9DtkbYH6FZ6enTbuJds4TMZGhrTEMfFuAm1OGxE6Y97ogifQKrHseAa4UluKj3DW
j7Gm3jF8qfv4xRkDE+rp9J0Ma8DtHVxdHgAmqPEglHLEaebMdPTW7zE79TCEKZW2S2ILvXrtcy79
vG1q3U2425lENZmwE/uyUKJnubnMYvWl5pn+O6t4nkxo8e5U7VdRnQzjVVI/Wv3GBbKc0auNXZgl
KLtCRi3i8nTIZ0nkWKGJ5KcKOif/WYHvtZOjPhxur3D1NCMlRqigOAha5TL6FXofWpWKqarlldUo
9ckP4q2+6ZYR4bkNp0/OJY8R2Nw+D7780YIJ+vY6VreMuAfV5pJfijJi0mQ5iD0SlSap+1UF0V0J
YS7Y6JM9vFX11iTz2kMEisT/syYsSJN5aw8FJwzRcRJpudtT+XSRfYMV5IvfO0+K8eX2+lbLmgx5
ARQHBsNUybIBZ6kz4oxSFkmYRMPpdZgzTymjT0gDf85lJPKYLzFyNGPzEskd7R/NmXZqp+86u9xb
qKPf/i3re/3vTxFyKb+PpzStCGGOMXiVRBb11FbIg7T7dNwwtbLRAEcY1VvACryUBfdsUC1HsRbP
QZtpVzaohe9C42Ra2S6w35A+vr2wLWvCZ406u+0RSuXc8V42509V8M8YqDQgeDI592Z+um1uJZAx
EWmyMMiKuISEPLEpa2NWBwb3wIMcKb910k+jfY9O8kbAXInTiHIwXED+y0C8yB6jj7UU1dkyVEez
rP5oDrBZ3Of6SUnR31J5PZcbZdu1fVQo2arLLBIEtMLC7KwDEe4TNdP5Zay8MB8f1D3y9Pu+bTbG
LFd8EWJUCtFoC0EIIrL3yZJZB/IyztkgzTxyR7lI/eEjWeD6ifVi/jUejcQBg4uWkQZGAN6Ey3M4
B8XoJ8h/ejGM9p1kuy2dhYFz9ve+cWZG1MuoG7U02sWMT4odN49l4/mlytzSRvxfu+GQgXHohjE/
DpxMOGGVY3RtOTPYOZc1qFsoimHbydXqYUr1V2lsolc7mrQffmW2hylngD2MzS509RD56Y3jt+an
7CxNOT4lZ0L4KUgwK4iQqlwT41skv0HBmc4LLvreYL7cadxoqwa36qdnBoXzPjd+FRUmBgtoSroU
SfNPKA+7aoEIffamhBvnfe3FBtb43wUKSacU2mrWIhHEE/xdaTdga1qYX5Y8F97IgyQTsGnbONW3
2760tczlej67OsBBZWMfskzGtl6rgkATmp+L0D5KzvxSoQM35JtQ0WUpQgpzsVQhBzX80deaXEu9
Uv01lvsR5Wb9LnDeWc6dpT877acuO1RGimT73eBvPLdWY4INdQuQkUVXVLgqu6Gdi6Bgm1s5gKDg
1Fraobc9mdmjYYtt5Aoz9Cce8D5FHYgJd4ZrLzc3CUa/lyI2VzNLmRJ11OyHYQIokukZIxv+Dz2I
S2ZrB/UepsEPEvLbu8FCE5oCsMMlHmZ3t7/22urpniOQRG+ZZ5oQoJwBHQEj19l530bCAIKs+Bg3
B1tKjlU2H28bu8LJLMs/syZW9IpYC9oyMqhP5c+dguB6VVegul8JXl5Y6Lshi3d5rT5W4aFUdqpn
3ZnRxzJ+R5BGcR3Rhfhl3Ek7Jd74YSspJ79raUcvAhKQUF5+FgkJLkpq7MJIezKpymeuho2NXru+
wWoyV8tb1YZl5NKEk/hhLbXLaU4iK9lNfQIUaLKGOzQmqwhVZaf9cHu3VwPIucnlJ52dZL1rE5XU
k7xzIQSsvvXdJ3PeDwrt9S8jYsCIBkpfb9tc3UjOEJuFP+kicSgEikES16wyHRzUHJt3g7+Fu1vd
SPRXqSfxGndEMJPiK8kMFAMF9uadnD5Y43tJPTrD6+2FrJ4L3vwGbWQFyT7hc9mFVldmsZyLIH9J
NOm+CqsPkw3bcdc9hYjF3za3um8ofJjwA2m8rARzchsMbQb+2dO6qnlozMJ5Z85bdAnLHxGjLB74
f0YEfyhjCoNhjxHDGHdOUiErkuwqdeP+WHc7mCHpjnPacYRLt0vJu/I4gRWh17PXelCYpyzvoiE8
5Ya6qyX50JXOw2D8spytlOD/x/QiZLAwIGrieKyJkhFyxw45cqft2uirIqEuV6uHPvS9scuOmfE2
FOMxULbaP2tOuTBjgXuDq8oQG9R9RZPYzoHwzVEdP3dBQ31TnpPHqlcQUA3aZuOls/YpKeKCfwIW
xCygELCo2RoSSCuKKVAs+t3dzO0Q/rrtk6vJ3rmRxWnP48c4N/IQYqSXHMcdSwjOA2mfGmxtvIgt
j8eZClgeO6+j5SDsEf38H3+AcCoKuntSmvEDAik76PnRmr8G/pM+Hdsm2Hf1qyp/tLXfdJNv2107
jOfrFs5JU7eanWl8TCMu0Gk42ua4u21hLcdaqDwIkUAyeflc7mwdKIHWNBPHHR5YTdkr/adYOurS
qYMGOWWG9La5Ne+kOIQo7YIFpHZzac6YfWhuQ0KmogAVGby4hacjfiukaH/b0NrOnRsSUuSmNPIA
zArk+2X+oZvzj1o+b6xlzfPpSC4YZO7qK5q9SPdTze7JoML2H5t6cvWS/5eH/bmJZZVnfm/IbVpl
f14WwyduS4uZdN6UXhd4bfVSbXFHr36cswUJTu4kjlxFPh9nSu6VukfmAgI6O3bHrSRny5Dg1qMU
q12fsHOxf6/Yn/r0sW7eW+FGnrP2fSgT0wNhMOWavGmMZ3s2fZszm9qF20tfy7I6DUG+cT+veZoJ
HBMxXeYNmOG+/EZ+KBuzbhEa7CRGm9tXOqYplPjTbX9eq6P9EaheuNYhEBUbqnIbW3mHACO6I9Jb
V2lHVdIYs5G9CZrZYQzhYP2uwYFcTfXB6YJ9wJGyy8BLO3vD71ejMcIDsOXDMm+gx3y5Yq00B5p7
GSF/bhlTj/rRTUb6sXoBtr5An90BJFkxMh+5TOt4xbw1K70EJTF9OP8BwrEwnSrNrHypd5E25N0h
sR5ylPBACASZvO+KgveSd3v/11z23KRwNgx/iIMyoDfv1OMhar830bEYtN3cfr9tZw1yx3f+d3OF
s2HkzhRZC2HiZNDTyxlmKge4La36PmghOWM0ame137U5OQ5Dvo/VCHKev56iWV5H5z9CSJx0hArs
YdngJvPdVKV8j0am/Ws2flTm9yl8RKvFS/Rj0/2HAhwyfX/0QJcmrbDLtjaFCc16QqoSnwILJajC
f6fGH1p7F5vf4353e7PXUutzc8JeVwVZmUSzxwvC+Us+VfteN+9RNnB9x35T/laQ98+mLoKARAkk
1cSnXdRGsWM3MDsicrWbql1RPs0ybDtbDDCrq+Jdp9F6Rv9BLC2G0Vx0eoSdKvuwnIm+Oo5KsLOr
R3urirBqCk66hWsaSJh4nZd1Fpp1XBEJZAWZv5Mm7TL0APxv0d+qvy+bt3SzmOM1KT6L7eFosscW
cD2JQ7tvDfhkXvvkWTYHz1LeNe3GYV+7Oc6NLUnT2bWrREkZhBbG8r7Jj32syGjt6bCsdUhj33bB
LVNC/pUkc6VnCqa04cmafqTSC8n6ho212AVxGgmeCi80WBVhOQ1t1SLGIcqucpOu8ICbuCgsuc5/
Ws2ZJSHrYsjGmZ0CS0HLDKjGaJn/1Pdfb2/ZWvQ/X45w/cRVr8tFjhFDjxg6ft9UkasYR0X5mE2V
24zPVbW/bXF1A9E+RGyHUvMVURd3TYDCGMX6MXzSi0Mp30XpRyj3/jcrgtdNYKq7scJKmaOBpwTS
25zO95GiPqehv3WHL19CuEIXznoebKyHgCRE2hCIhBLblM/hCN3XTMUN8OqZVep2MKCl0p2OZim3
j3EfMCfqq4pn2PXGb1h5evATIJmAzoIqlnikxxK8R7n8BEjXVGvf17vSuOuhD5StH/0muG4lVC3d
R5D/1NVgNxYOmtqMRTMvD4LM6CF3kg6o133UzfHENMBDFphb8ytLDiJuMBvLsMzScAX4eXnoZqUe
O03ja4Lp2w+mvadAf9tfVkLHgrBb9MlhxodE99JC3jTpVGu0x0LprQyesml043SjJL1lQ/BJPY1k
K6uwMQ+wZ9lviSW9U+zxcHslK+frYiXCtxmixNCCEk+o44Lhfi+t7iLtgwIV1f9iB+r6yx2bIf9V
4HqHYlvv3UJ+Bg/RxaW3jZFe+/iUBCiu86+F6P/SkEqTsdJqXtVzDa7K7eqpTOC2U5ydJGUNNfSC
CtQ+6ypn71MSvwuHcbgbQTFAtaPlJ50JBnBQpkWGa6sho6pSc5zDMD5grfvFNI4cuXVY5ZBuOj6q
gHVM/TEaZ3ibsykB99ty6qxTRyMDGFLRaPskLVXXkObxiz/M8tc4aIJ3TlROb2OQWv5rPjhUhvQ4
nt8PshUc7VQxf/pRMr9YqcpUqGT3+bEsy3wA/xUMsTePKIgda7+1+ndOnUjVQWsSJTwqQRB+qY1+
+CLVlabBWViEX8vJViJXCnz00exW7U+0BPPDENexs3HVrcUUQFGA/HiTg/QSrrq55AbMFIqlft7u
WuNYk7iW+mms3pX6PrPf3/antdNxbk29/MxB3EVTrGLNqga60QyptaFrU9a4bWbteJybEbypSWY8
Z8KMAoVe9pr47/vuR7XZ+lr2RoxYkPqAjSM9hZBTuBJq3wgdDS5Gr6l+lNpOzY6a/pyECKiUD1J8
BELkVC+m+Xp7cWuvSUbF/zW7rP4s2RpalLF4CVDb0372EA4V2fsUNRqz3xtG78r6cyPtW6gRtjDd
V8x7pJQLZa9K5KTpBGDz0rBdza0EJCvzULL7oRdvcz8eAEYF/acuae7NYNrbXeMuciMjozaJ8cot
ejeHxf2kWcfbm7ByOV38FGEP2tpO6cjwU/RBMaFCNnaSUQJbbgOvK5I7tdhi+lnJoVg4l9MCHpUt
kSbBN/080rMh89LC/FCkSNHYZeIZmf/UScVvOgunZmo+lLr98/ZC13Dh54ZFmgQjU5JBUnpk0lBy
8+WUPMfOLK+V9PYxH60ILFfbSHfx3FjFfRJK/oNspRGTtWUT/vYnTZa8NjEVyupZ/yKrU3yKMxtx
Sx06OpXJf7/9GibG+LkP6Mi7sR5W9+HQG/eTLKcvcsxdnAfFBrJ0zYVJSGn1AOEykMEUPCkO5qYN
+xFsk9T3ng+eXbYbg6igf0WfJdnXdfKRWsyLkR7nKtFcZdyS31iJRKBIwN0tqCPQHUKIANE4S1ok
Z+QC2RdNC49OY302lS202kokQkB1KftQZyAbFsPrEI+mUfH1pmF2TboZTL114TEDWHHbT64G95fD
SRtDUUHiyAt87PJwNspAL8yeMq9Sv468LXUY1Xe1ssvm+17+BCkevJBheNKq0U2ZY5C15zS6C4OT
rHkq/+32r7ne3aVUzcMdEi7uFlPIguQ0niX8h9uYGa4iPHVT7qXjX0d56IgNZI7Ai+NNIrlNF/aW
NgItQGWEKm+0G403Vf08bs2NXqcml2aEUEO+olVNgZkMxoNBf5qcZGO3roPZYoFE24SkB2pjIS81
0ilSMgMLhdbtJ/lTPu9A9B/TGWaqu9sfZm0x2qIZrsMmgRi6kDia5uzzZeApRdCufWnziDZvm2Ub
C1pxRnqhGlg0jIB4E+WOrMCwUPrCjDl9MpBFDZXsszPkDKakH5wmdAOGdFKpR9i6hnNkUcEM3NaI
PrTqB72LH33l42iVnqRtzoNeX9nLYJRJAweZH5jnhcBDn0/Ta7nKvCB3kGXVYKWLrPmZkq0L9cu+
nCH6mb6PfXZIG6BQxofb27/S5by0LzhTHEhGb7Z1RjvCOfRV71aThJasEj7N/u+6iQ6TpDOaRWY/
blXT1ryMRhK316IKybm5DBBFASBlzhu+CY/XqH9Us92Sq/jjw5xsdXquwx7L/NeWCBaJBmaBwwhb
2twCnYVCZXzQogd7C9e1uiYG3ehaLJTkYoUQ+j2KzCZpAGNMriIXTMUcuukpbd9y6bjx6VZd58zW
crTO0q6x15susbDFM5IU+ZeskCKfTL/wdOv7TKU50g8F+KPx423DK2vkUQSWjPgA4YjYx1AdO2os
vchBqv0OcslVcy5KJgfje2tTfmXVFg9+3IPiIf9crlEa6iyPuxJZZLWhcXZU1aNcQu/edG77951N
EM6gObFigB8Vs8mynSo1mCpsNUdTeZxRom5GxZ27jf1baQRdGhLOXKlNtZmOGOqyhyR8nMvjqP1U
7f1IudLq3D5/oPkhq5+L4s5u9l3yevv7XWeOmNdpqnE7Q20oVm1yw0kDcsPc840BKBRD8KhMD0tj
0vqQN6UHzXeyNbCxcv4ubAr3r0aYVzMdm7OeHpz4oGT+ydLujXartbW1OCGooIxmxOXI3JmG+iak
jixqcrvkh2L4u1bvvUg+RPbX2xt6/WS92FBdKEqQc0wIirC43KL6dd82u1l/mxudN7c3xvXd31vj
IkM5jTSGCe7lyJwd+2mUe8ZcFN7hRbTXGN5N6ncSNbekGg9VN4Ct6DZuz7VDeG5R+HiG0UWIJaP5
KSnlsRm/SRmjybZ5iMLMlTazqFVrKg9KGh8LGZtw5MG7xWFSs752LHZTbkFUA9B/KnZqwJjN1psZ
nh/26/LRTFUdFUTyft7NiijpNydtOCsduqYSTOLDsU9L/585aLrxYBa1ZR+GKW3g/yyRdjtOSeo8
QE0MXXVSh8pnJQNuZ0ulfpfKvhU9zUNg/84LRf3e1ZJ/L0VmcDelk3VAiTr6aAcDeNSmSOsP8zyP
RyuvyhdZQgDPnFT9n3yo6mPhlHqCyF/p+x66u/JbNLbRm6nEMMcMpWR+oSCZL6TPuSq7rZq33b4v
e9CmVWT32tEcJP3DkMSd85w4eRHv2jluc3e2xhGmcY3/650TZHD5Z0ls/6N2tpRDr6z29b5Lp7mD
TCpzfpWFD1K/DYyg2Pu+pGt7Z5KV8Vgncmx5U0MlEF4OZIf3eV+V1SGooDO+kyy9t9+rTthErh8p
43in+5lleVHfZMm9TH+d7euCCmCmNh7jUHfaZz9Kg/bOTKvg1DrmhAlnzL6GTBU/QzhX6l5UNJZx
yO208WbVnvxdaUs0TOFlY2LdsFENHuYAldg0S0frmGm6v/fVOgy9fAisd3FRWYWHk1GGAyzLc8fg
0oQ+JtWnn+28CAGmpcl0WtnDVfQSDr7S3k2x3MLYk1tO7UbSlH4oBsd8VtVyjPYjMPRHdZL80TXC
dEQSoXKk3jUjPf/aa0YE+41TDoY3zbNyAJSjfackYNqvKSzr9aENY36w0TTtXp9B8hziVCYHbZOw
fLZmPe8+zsVYdF7mlHm1d6zMae7aspW/y0o3HWU/RPfDmOKAmlwdW8NDHdf211APEL6MoVA+ynMz
0cFjDOMTxeuo8uKsaF/7oYSzritAvzqtBcuTpUr5j6E0hp99aFb/FNMgP+o80U+VEVgPnZRkQNKD
3rJ2MNDZmRvK5nznpKX0MXGa7L0z9lW3A2hs7bQsrB70LogDGOos9UOZZvXBr9Rp3rdTwYB3MwTJ
50Kpq5e60FKTruzQnOy4Z7yxYdQR6sq5978ZWTT+KCqpsT3aq/OR9r8Mc7rF5MguHh2TCZ8Y0jm6
oQz7ITWVf8vmODmZsaR9rpTOMXap7Re/KH81usesLnS9YZHNzI4P1rcgNNQZXJRfvEa1UR5r21Cr
vRJa1nMFzR6KHok8x24fOdQgOjmwgj3qYANlG82Pv9mSonbHusM18W5uq8Ts8uEwGOECl1Ci/DHN
Wn9A7SYdWneWAxogJm+zR2lMJvmQc2S/m5OSBG6S9Uq58eC8unhgr9EMWwMYyUuel+3lVeAP6tB3
nSIB2vCQMVzIEkNT9WL50Y5fqf7cvniunmqLNRQNgQnyhr7KbcPIyJvUx5rkfGsy5i31t9sGru5u
DDB7ARUSqrS8CZdIfXaz9Zx1ZOEQHsmJZ/Rd+vapKT7HE2qQSK5kzakctuhktkwKO5hmA7UllQsm
mN5SAAuw4Rd4ZQpk/FtvG56zRYdxVYgQ1igk7Wo3t31OD8YdxydbPWhqQaXgeHsfr5ItwYbwpvTn
YM6sEBshSZ0fHJwBZsRxV+kbmciaQ1BGovRK0wKXEDIRwPnQ5UfYqcuPqZZ5dbnhEOub9a8BIfEw
k3aas2IxMH6gxKgor5uUiltrWBzkzOdaY9LipMWEHQYH5IrcWd/ysQ0T4kBVocSUaZdtakLT1YPP
srPxHda3iSEQdSmgMBN9uQZ/VM0e8XbWEDcu1PJ1/V4139/2qWtU0+JUNuADBlsYfxY/tt5CvgqM
cpHgS3ZBBTNXvZudh77zYt1yTes5lGq36uADbXZyteHRq1vI7CmQUzhkoKG8XKESJGaCZITkWv5j
lT3bzUaTdPXEnP19wdGCvu/jLuPvSxOz41q/n2xXnh/TrQHyrXUI3laZWmBMy+kv6tTNlJMvbwFf
rgs6fKcFy20tY+MMNQiHn7H4cR5GvtMIN7VpMLrqBvFTrXnadFcau9h/qv66KbuYBG6gg50kGGiC
/5lN1VY9CR6CUU+t7E7KRx1EY2Wcbrvg2uadmxGcIItI4yIVM7L61YLkyex/3Taw4gWMgdDZ1Wmn
gBERDKhjGaJixEBe1XxSaKhUu0m/G53Pt62snFas4MULlAECH+F9o8XLbEY9S26q73M6HGGd0F4O
N1KDlc2ilGEiXkARF5SI4GkQi1pal6OYGTufHOtVDjc4y65WQb0WMQ9GWgyIumklXJ7IcGEGB8sa
err0lAwPibnX/L/93phgfxaSMvg4nD/ie2ehuQ8YpqmHPCSlYzjnva5t/P3lc148/Ja/T90V6TPD
tIBgXC5B4tUUZUMReq32W6k/DO39EJKx7cJow9CVXwmGhL0KHB+fC0oEwYqZgfn7yHrT071c/+0n
R18FWjdAg2D5eDcL7qtluZzV+QAxhfq7jXZdvwWIWVnHhQH7csOyNlbMieEbz7CeZ//A/GAJAHKr
V77yWWiB8bkNmgI8zAXPTXyyfKNdrFSPqY92unpq+8JDlmbcCscrTnxuyhQLN6NTaMqIKYj39OLY
Nfe9vXGzrK2GrFmj2rZMwIvhOC1CfehajY+i/9BL184f/IZhKToNyYaXXZ14Pv+5peXrnR2XXDV5
0JpYKhBHjHM6p1t8RSvbRc2QjwLSi6672N9qh6FP9MYIvYznRvJJN/dxvdGIXXExTDCLAb3rwmwm
+DBYGd9ufchVUu2Xrbs8p9wqfl+gk3w7CK/aYW5/wQ9wa1nC2bftwSms0qHoI+1izYuDnWk/z1uT
VSufhOYZeEMUUlWNEZ3LT9JFmhqZcxd5qLkp0sco+3R7FVt/X/jkvdrlYabw98vk0GQvbfn79t+/
3iX64ZQa9T/vsasIHIWDozV1AAgqVtuT47dPtj5TkyjAdVVjuAVpWDW3QH6A98FOIX58QvU4OzFM
KtW0N5sCrs1DxKkPpI1AeX0maQYyTcjSOJCqmMo26YwmYecnTPs/K2EDWuYwlC+d2hzK4dvtHVyC
1eUdgykUz0xa+4CaxL5jUhkAGHRMoZvovCa5PL4OafMwT0l9Kvom8tRp+K410/iQUAO5bfvaOxSI
0thGyIPQLxABokOgjVJts52wZnm+le+brXGjJeCLq9O5u0gFAIHSYL307yCuzDQ3F2YYo9tbkuE6
VvuQlNGX1pq8nk6bRcXqPyyKtya9NQIES7s0GWtdFEK6wRBN9RLbpdtuAXnWvhi3J5QU9PCpRAgG
ekvN4j/TG0aF8lOM8MludF6AEskxldKBEtbu9oquoyo1nAXFRBRiAlkX8sE+i2vHrgBD+/nLTKO9
eu22XqDXj7elFUmsg5VAh9JFfD+VatGV9hRAXxp9sXxPhmS5P40B0tMBfMcvPTPxFQobJmKezfH2
8q4P9aVpIWko21FB9xvTqjXejQoj4yacDO/nvwauXy7REopHStoOY6uEUBDbqWsmX8K8PLRbPddr
57hYjHht1H40xEtN05sVsNVgyyBLed84o4tY0+dAQauzHih6OhsB69pFMLukRNDGAUUW75FyaKhR
6qzNT+EIiY918dn/6w7dsn9UD7hzYeS6RldXQS/1i43KMfvTYDi/GI1/bqWpPJF3HG47xeqC/jUm
6lj0jpaQq2As1H4Z8n4mTAT6huNdv4QvVyQCkKzQ4ImsYUSX3vn6rjffxVZPcVc71Op9o+zn8ocq
/XN7YavefrYwwQvDeHYmxcemE6n5rk7jR6OfdB7GhbRnBHlr/GlrH4UAnMk+iLsCbSJZew39l6oH
bLgx0LVlYrllztLK0InD2QoiPpX9nYwMxIZrBRup67WCw/KpFhZ8YGILtHr5EWdGGL809MFgHYbz
KCFbWj0Wutt27qid/PTOiD5ayIEGsouIfWU86ymzZK7abjxpr0GAwq9YPu7Zr3ByrYREg18xIgqp
uWo4uip038m3cHzOkKEe/J2JZGe/FZ5XneZs9ULSG9aoUpUNdqf4g2qi+XOCIn9Hv+a2b64eCMw4
oFOW1qoID27mDnoWHzuSTp1OZx2KCeueT2vVZ/QgXLB6srKTGu0eDtfbxq9zLoaKgJIBwbNtriHh
VcdUsjEpKraTyr7XLWmXUvoaRu3NLKy7oNtyqOXSvMxMzs3p4pzAaNlVManolKXkd9avclR2ge/q
zfuSaeg6r3dhccjy4W4IN27ztW/57zrZ7UsfMiO5mdQAwzlybJVm3gVRfbBUAN/BJsJyCSZXi0Qb
h9cl+eXVrZ52zdjlEbZs2jFur82u3c3IfaS7iRaYUY775b/XjfaUKOmJ37qb7Q0StNUzo5/9BuF6
B3DQ5unAb5Cs2P9IiXZ4yMycR9Vc9F4uw7wzSMF8hERvui8jtX7OxvrY8v7aYB5dTXGAz5mQEixN
KvFxqiCLRmGEHyKbYMjaXd+dYuuH1B4S4xDobgHvwsAmUWwbt8LXEgKvvoNGxRVK0AVkKHzzSosj
CNsKQmQwPWlSxaiGv5EBrLoV4y4G70l94Y29dCt1cpwMqnu2OXqDjDPRfjoLe8aGlbVYzyQXwkS0
8MFfCNdJLI2aVJT1kmcY951ZnMKOsbLp++1QcE1cRZxlXIwgZIE+uhI+sdIyUux4SQl7Quzo259z
S8oW0IMME0Nnfp5U0waEPXwfy+KfprFeK92HsSrTPvmtrm1EptWwCHMr82vUzKg8COG3TyUupRpM
S9Jke1/z3wPAPLVzhZYjGnN+9Kp32d4Ys32QbmQLf0pyoufwQKMYjNsumFvhsyaIJGjw3nlJ+VKb
4zGq9e/plLhZ+35W2p0ShL9QollquD09vL782sbcQEOt3jVGQpKmuqbz9fbXWQ6s+JP4JjY1XZP/
ifM3k9VUFc375XGMKlT/mmnTEZoW1/fHp4IZfT/ZYtpZ8+1zi0LOVCJEM00zFst4rtAz1HeNnH6N
qJkYm3CfNQ8/tyV4uCK186gO2ErIpJ0Byu3yczls3D5rd925ESFlqg0pbBQHIxPhN44rNwogvLv3
Qx4++9tfa+1Bcm5KcKAibbsQWtaEmQvVa/I9QohW9OYnwU5FB28KOrfsNkL+uklkMID3E4lEvFQ8
lFHSm6xO9issxV6dqHeTI7ud6Tz5JtyC2XMizRtyBGsx1tL/DI/DLwPr5uVJkbLamEKFAKjpzApY
9lMUbOVHa59tWQ+zU0v9SURTFKUcQcTecnWb1lS+ZFM/gEgmYBi7KC1hugla5IQbkELu7Y+45pRo
WqEaQfWeV7oQgOoy4xaVe2RMpudEO7RIlw3/5QKBkJDrw9F12kJC/iW345BHxoBwa/dNmp+C8FPk
fDLtw39YCVRZKh1Bm06xcBMCM5tSbhF8w44+dF3/Oa4ZpxvmDa9fvexBoVhQVlGHvpotYWTSD+Rx
Ir1zHo1wbyYPQ36YaoA6L7KxL5S9xvvAfKf0H//D+s7sCqEqHJUuHMJ5CR/5wUniO616X2TSxi6u
heDz1Qm+HgfRHGSLolpo6aVXa9avxejJAWXmqWVuHaKyU3ZVnm/ALdbtAvChsQcLjniyjSGvtIY+
P8RjmRdl9kNvmbtplp59KXdzRTqY5u/b+7l2qjnM/59FETnrt1nUawzDMk4beHb85HRboO7V2/3c
hOCSPGz0ygwwYds+9AmcrH0YvATDl9L0aC2pqC767caBXguRf6aAFFrJUGsIh803SqOZYwM36Wkj
G19hOfXGZNhpIJqierxv9eydPEx3tzdzw6q4mSA0xoTxS1Y6Ps8l6iIvavi5ll4a/VRXXrWF1lqL
WmeLFOuWjuZ0CQMxQIFj5g8fQo0p6fA/nIRzG8J5Q3e0MAMVG3rSIO7qGnroqlSz62k3tWhmbpj7
f6RdWZOcOrP8RUQAEgJe6b1nXz3jF2JsHwvELjbBr7+JI77jbg3RxJn7PHYXkkpSqaoyc2lI2sYb
Mi8ZKhPm3OgjBSglV5tFIaK56JfB4afK/9Sro5cESMKbqsYdumrBZR5vLbvj7+haZj9jIA62fmHl
T6rwkltXNXJcDZIbd6jsoiTWJ7y/jqo0vWocDxzzl71nZuwTR7cNQVIQMiNTfH7Bejmw5A1erki+
HEJ+rF0VeN0iacVUUdWiS3QMoFLJXNDA+DrmB2K5aATtkB/r+8q5NrzKvueZc5VUltonZnscOrtf
I3y5UaB6DyJRjAvDnDlxJlodIFhBjwHkvnYcoDcTMCEXwf5IADYFYx4ui8sTOXfiwAQ0F0GN4aAx
TrvO+ViFjcMRkxXsym/2qt54xSp132lkAn64Uz0ewgtV5rnFQ30RVKkT8/knys+UkayhxRRxGtcp
2xmIO4GevzyumeOFndpg5w4iLRPdSk2Os7paWyZe0esxuwnjFzDpgmik/UIoAR0KlB/xqJ8iTW0W
0TzNWUvwFo2tI42OpfruxQsx5eysIVmApx88H3jY8xFlFY2jaIQJz4LL/+yzm6FZeFyidj3j8VOc
PPG2owasU/c0QskB7A+gYjTi6mXSsP3hmEn3CqWrct+Wof09rXP/EMbCuHVz0RyzCr1H2diX+7Aw
owMXsnmnKjQ/KlGEe9Pi41YYDserghVkV3Q83EIqoD2iS7uj6PTPx/dkACkj4yqNg05RswQ3sifX
2SDamyZOzfVQs3IV1619Uw+ucSerUDUQ9BrGXWVV/MMWVnrDsrZ8CMtaXVMRN/epIVu8NqMS5JxJ
5oNBra35mpv2D29MwK+f0zq0IWVZNs9tG8cb2nTxreNKp17HTgwOuRLVURCQRC7oTEfobr02DPxj
mLj+sStHfrCcytr4IQKdoG09uo9KVZRIN1fyOiZk+rJQHDpID63tqs0hd04j8Dv7Rb+tmCO3Jvgv
MvyjTG09NLRfA8gQ85U5RuSFp6N37FmtwEujchJvQpoOZUAzk17bpRnuee+jm7uszboOWkzitoee
4NpBjxaAyywz9l2bxuAYcDp/K1gX77LRZ29ZE2VHZB6NZ4He7u9j6IV3ddnTjWFFpAXQiJI0iFEJ
pWtoSFP0FJqJ9Y2Mto+StmJXadZaH20q7X9oEZv3vZuKTYGWcgTMwEqlayMv0m9ZwvoKFPRF+isP
HXUU0OJ4FVbXHYrcGtHgPmQ3+O/tTeR5QMykLrkJjcFCUYVEB0/Z4saOnWotizEugwqp3m9+ZbOH
Pue+gGq7JCWQg17ab8OM83QHBgz7UNh185AIUm0Bp/WblSBkOKLZq//udpGJOq9EotiDMPuuB6pX
BhQk3PceMGW3aViJEoIV0xkOGZ4nnmT5Y5GPrFiLMioPbVFV75yyyA9kE0bvooiYCqwWkJir2Cr9
F4HeyK0Y0/IYtiZ5ztuShAcoVscgM7XHB6snOZArg7MyQsN9cNwqPDRW7Zi7joaEb6q2Cq2A5ci5
rqhIhm6X1rV6SMtu6AKV+uF17xgZIJJGuw/j0gAWQlXFDyAMo2eCeYmCCsTaT9xy6nydu136XAiq
nmywQX73SxBf89Q3m0CUIn/OSVd91JBSAul46dGdC6G731ESVd+KPvUfQp/XDKghQiDVQLMrr1d8
M7YgqEiLun+2q8GWATdk8Vt1vdpYKCg+2ywGGi/1UCwKMrsAeX0W+9ETSUJoFsZO1AccAfqzPdjG
tghbEgVmYabo+Q9V/0ok7w8hABh+kPeMXfWlHd5y0mATF6ajsJPQzBhlZXfV94n5PqDzKbCTijYB
KMbDDCTihXubSTyyQfnlqEMVxgaODyaTAUKkozxSaST3gxjbIoBGVnWoPJZsc6dBzswZI4kMhKMA
RBPJL/R19S+l67eHzEt9FLaRBLzL8U7LAa+M1qUs5Af3wugWJ2K7NmQ2/HAzu9qOFOxzpMtVFNRu
CSKhcRj4VdzFCF/9gYW7iorsSeHI3pqitrsAhvgBiKlqi0aP5IaWhXg0wiHas4g42BIJCF08FjUb
TiAEAoBTtwWVZfIOYI0R0CFqN+DacffgywEBJuNOt5ZycJH4s2z0hID3mW/p4ELJllb9JhY53RRd
4vS7kjHpr7yMOmMADoTaD3rQZTZrO6rTCA8zieqwU4JZOujAhbgBO0lDVi5wOhtmJemzJwjSJODj
68YgIgC0rAAWHMuVb9bJb6hbAAiuiqp5rQo/3AxElu8uDZt9F6XJFiQy9TvhRgO0DsBV0mibjXRl
uSbTpEe5MX6DaI3zsyhsvnXdpHhAY4B7zRu/voK6z3iw4IiQQDCiJW2euVIAqE3/3nRaBBkBLAX9
QSCcOvI4xlsTtQjLfbf9bybqySMDvi5Ihi1dUkSajeimdsGJBwXJZM2sRA9UYU21ZDAsVRCxSOVS
Y+Vs5HNiYfqCk7ogb0ubg1cHRd12+F5avyZtEB8IJUaQFIp/+ml6T5slxorZMJKaYJHwkSt3IHt3
brWqXdEqA4FDMrU+xgen27ZZHEBOLY72Kv4W0l+iWniPz6TAGDJ7LjoVkVdB2HVuM64jMK5P5esi
vI3joGfbptz19U249LCbC71ODWlTCiG6we+mqrIhn1v5RvihXVJJnfOLUxPTJ5ysmqhCGcXTqo3u
QWUOiNrJfy+NY7aAGUW3IuiwdUGeAo1s1J7qb35/1Q8719/4zkJNegqq9fcSpD2AgAdjC/vUxm3V
WW1a3VSyHb3r3kuPTZxALDeG/LW9vhzfzy3JiSm9J0O6bl1mKUYTek8evYfQq7XU2jsbDJ/a0F5f
wJ+OuR/BBphUV2DORJhYBFCZDxI67EMwFdjoLIw6BsEd4JoJKNQyEEjlVpAItR8gKqrwamvM7y6a
BC6PfmGi9fYhz02qsJ46KSTf+OS1b5FdOPKlZqg5n4QyCuB6aAVGjVLzSdalNUqXeH3a8ncinyP5
8oVRTNlXMJxAOUOX70MkVIdDjRdN5m+qKmiAMgFNrZcvdVDO+gqOCLzlPbAl6LpevS2QwEjwxCXh
0Tb+qTrQzS2UGZZMaCeE6QyV6BVMtN6T38WASKzNJZXXJRvT30+OiCKRnUc9PJu94neVbJLiTpWP
X1mRvzP16dUMBrKyxzBKhGuV880rvofZqpdLNYRZzzpZEe25HFt2xJkDOzlEq8iL6BZyw0tTpd1G
RoVHUkgxVVW2qaCQWjuv1n/WFKHokj0Zg/YeF4kNLswSY2jqo2i/Sf8pCR8uL8fCNP25dE9W3A9z
dINLmADePkoRussv3Alg8pw6U5GzQwh27lKD2QL3m6FOlVnHGOqnuLHN/6wyNc0TwjbA8MBD7etl
ehMQ+MpvsMuHDM0s/b1nPLTODUcDO1s4FefigVNL2iasEDdHOQBKq8Hc0WjPpRdQ9gDm8uK/d8FO
Y2KQHEXcO6V9zufNtsqwygUsdRbIDW5Huu36r6w9MFHow0f+FX3m5yakgt6aFaLY3pQ3jl8ETfaV
vf7XgKONIc2bgnnRdLp3LwCJs+iqCHdsCbY0uxPRQQWANHqvMV3nw3DNOK/qdsrDubueb40qCcTS
RT13G4IpGTgMlILADq7FgUU5Ag7bo74WAVKe8W3ChgAUg5bYXN6Oc4U8dmpIczAoy0uaNZOhuimv
kVhKjjkSGxu3qet7ID7DlexAed0x9l2ZVr1mo7NNWUxW4EdfirjnnB338h8/RAXZ1oKTtCFjMdrY
um6yNW0FOP0jN68aKCEqayHzOHcMnZrS6hp5aVfIrcDU1NAbk4cemkKXZ3beApj3JjQYEG7aOURS
6CuIKX3a1LuyuCXdwmaa9RBk8f/3+9p94OegGJQKv1/lv0Qr1jxHxsR3NyReIsP/w82lx8B42gF0
hNARPf+aM8IRUdcCAePK6xj0NR08foytw0ELi7xVM7po9XIDm0NOKymu0bB8O3j9YaxbZMe6QIDC
nIBELe79fWvdtqGP5NfCXMy9D08/UHNioNPasZ3mojW+eew+Yscs2kQFhI2PVbknSw0Ys1N/Mh/a
AYC8o+ODywzVRRTF6rgJWDkAWrjnSBBddqK5o+Z0YFrwkvsC0JEBAxNomCQvjXFrmgsnwKyfTmoR
6E1A7UL3097IHTBCoOlC2NdRYiH8XqoAz27rvxZ0+H2cp36Bvg70CkBqJa2fa3ebp29pfW2AXuTy
fC0Mxte2degz2Vc2BhPF5b4Q8TVkAPeXTcwvyb/zpb/Qa2IPSoQThw1rdwXpkVfLg9RNF5ZladI0
l666RFIrxMoPgBCDFMPNwQyYrGn31It0YdaWhjT9/SQmG0qQwIKDENdmQ9eseMkYsN3ewrzN79G/
86adh6Fpxa5fY9642JtoApX1zdDfVAwBFGTHrJ1PtpcXav5q8wEmh2wD2Bf0t14phqSntMV1El/H
2TFUdyl6j23rG7iVWrCQ0YBaK1SDA7wUv7Jvp+4s5N8J4HvajOZqTJCjhumoPuZttDKR7I+WJKBm
l+3EiDajHc0Hg0071/d2wt3JrEZL/kL5bHZDndjQbpkqj0dndGBDgW8mn0gN2gXnW7KgBYVg5Cpj
w4AFzGUQGsWqW2qqnfU8FP8A73L/yMacu3cBYStWZOi8yj3xLHCkBlkGuUnQULOVC/42MN0Mj6ie
fKAD7PAFH5zEcIGmtQHS+9R1n/S18BqFIqrDHzKPANzz3NcVctnldVe7q1yZD1L9GJtX9MVvqPGf
2YbxUgG5GgLVCTXsfsoTGJA+kxbGngkrAfe9O5h72hnOL9BJJdeeV1gvl0c855SYamh/A+Bgoh/7
fLJV3FsTjzOcMgqsBHoY+d3Ih4XtNXc4nhrRrkXYVnFJYSQiP2MXBZ196pR4Sj7X7evl4Uy/pIc+
p5a0PaZUNfCuRXhcKtCWgisMAKOVjSIRad4vW1qaOG2n4SZhKQoxiBf9D873bvLkupvLJuY2woSA
B9EtOELwgjlfG9uuqjoGrdsqDz/cGJJfqEGXqEqaQe9/EGNb8R+XDc6P6V+DekOUl7boKK5h0C7I
hin0LEBJPEMh9LKZ+UX6a8Y+H1dZOJa082mRki3LN5Su8/SJ0C8cVCezpz/6nRwU8m0FK0S+ZWLX
lQuZ5rmD8PT3p7+f3MIugOoK2mt4kihoOkKvWizdSrPrP92G4KYA5FV/HneiTsFnaaFX2X2SzbAS
6lWaFMVE1EEP8YAy0RJYeHajoucVkAZA8IGwPR8TbwoXOStY9K3rOAQeRWxz3gd9ayFu3l72gtn5
O7GleYEN/n/HkZi/CBBQg6FvfuEs+EwbOx2mJxa0d1DuDTmVChYqdGWKYymfCv4o6Sqvdi0KxIid
xdHiW5DzA9e1yvOFF+VsQOM6f3Qe0MfyKaAJe/BGtiE80IgsUPdlbje80NhAwVkKrwA4OsxR+lPV
Y+qy7I4BBFWspj6EGwv4PtBqUy4X5nx2gwOyAbQCiG4+sfa7Nu+rOiT4ou5J2Ju6Pzb+wqG1ZGLa
/CfbgmT+UMUpRUezcG+TFnxqubjN5RJB+ezeOBmJdtDj9O28eISZukubK8ftCwQj1lGomK1rRxw9
P42ARudXtCqWXnmzu+TEtnYu900bOx1YR1c1KcCttJXJUxHtwIsDCMwX9shfSzoLtxB153EJS1Hj
BJJOBKb/P4/Qd7xLCteVBSykFOFoubXR9EOzhdLE7FY/GYa21X1llWhhgdt11isIYm31dHmaZhfE
I2BtAj4KHYSTT574XC4EZLsq1KLAjhqYDnj+1wKMkuE9imCXLf0pjusBBiJbvBNwsAB6oA0lSS2R
kgnMAXqAICRXXfc7DUGBeGtA0K4pNj3Zu9n7EN6Uzj1Kcpetz40TsSHQTxRyXoBcnI8zZEYujBDJ
eFwNHzJCf7n6jgazO+U8k6Re2MhzOwzoU+CagE+gn4QpQSkKAMbU7GdTE3w/V5n4oYgXOMUqyq+6
ZF03/1we3axBUL8A1AF+Tkdn/jGgX2yXYYM0jVdcDfV7DbYKT91GXr8aQ/48ZsMa+vYLUzp3XOES
9UwsKrpB9ZK0i2efm1uAkiQUDHbQnemuhkUeqFkjoP5CuwX6mMGZfr5uvqdapBbxlpa03tbheKgi
c1dztrBisw0lYH6HjBuAechjate37O2J9m96PcTpzSDvRpBdR7K+BavaBv2u26iK7qG9/DiIGpS+
H5eXb26TA64M/ikAgjwkhc8HyfwxZ5WPIL+CgKuhrrvi12UDs7MI+m4UI1AJRh713EBi00qZBNep
G467qXJXQs6ec2/BI6YL6tMOPzGjXWAmgXSyO8UltguIlo1O3Wzbiif6BeAz2Ab/DkfbzFZhgYsW
vaCrEDFdjD6cJPuoLGD4lmpSs/vqxJD2Uom9kLUlCHRWhQ1tDP+DopUzfWroXeuu8yLe194XSnoe
2rgYDg+U1XUqvbJvfVNWSNbz5DiMbybbW/IL1VWIqaNkjwDLsfVryyBg0hEGEja+ECtXgaQCV+RS
InTOo0+NaGc9S0ZwEeUwAkbqe5O1D37+eNmllyxoBwMheVZABBN7Brpflrpz0oWlmI1BUbtzJhQb
wN56DS8xh5j3Eruy9r6ZBfBCV4P9ZLQvInoAY3x0Y9wgmTZ+5YV3YlV/uUSIPVNnevD3yYj2mNdG
ukHprRclPSbX1ffqqR3twOPS7BUoopKVVbF8F9vDQ6e+ydG/Z+PPDJi+wE1+XF6xuUPo1KLuE3lC
iqTAZkocgBMmfZT2MfnP4qt4uJwa0dwis2ubyxDD6vwdWGQDqImDg5QsUVLOnXSnZibvPAmbCrfu
iXJhpsQLLFVDkLEfTb8vzQWwxWxn3qkh7eSmgwWy8wmf5yAryYePMcSC3YTlIwRDoTYHBQ3HRkD1
hZIeoL4g4ENSGWhxPQPgCy5qe7oO0848Nrl72y0qk0zLrTkgTPgT4SaoqD4JP4VO0Sv04MOEW91W
0zO5HIM4aoNMEKBlKiRrji7J173zpvibXS4xKcwsISqKzGNAsQCmqpM4sK61stjGJWKCEagvdgJd
GuZ3Z4kge8brz8xodyIAwJwmLsw0DRrBG3XX0Op3k5vry5trZjufmdGuxKYdqy6e8JRpLW4gIwVo
dpA8KNe/kUUYoBdl4aqfuRldvINRRQP69nMtTViGWYkaV71g1Su1i03U/o5CYM/7J7gUeop/+HG/
+8IYT2xqt7FBjd6pGns6stZyfJLJQxCQMg5Es1Ayn10zvBMQ10KkA9C5891d1jLj8WSoH8DU6UXb
bsyO1cgXeESWzGjjIUpytzdhRjW7it2LeptG+8tTNn3pp00GcU48fSBWi4jpfCRNWJV5gub5Vdej
Vz/e+BJZHAB1sqD5Qo0G2nvoEQEt88REqV0oPsiBEZTBlIr6dcv2RLWrdCl/MDtlaBTBr0GgHBRO
5+OpMwKohOMhCwM4XWq/DOjRdPjCzT+3lywTrbYIxTFtOjyRc2UbHNoUwHVYuzBCKlxQkNbRYe13
PoAvConEuFhYqbmRWYAJgjwRod8nWJ3oWQTcDPgvowb6cL7MqrXrd/02JuPC8OYOvlNL2ok0ji4D
MAHDi3xIWLT0Ou/8Awf3IG6aw2X3mxuUjXo7GjfBOPLpIQy6kzD1EyRFSwVZaxNscoJtBukv5JPn
vNxmeIdCOYjhFad5eeW2flrEyMT4SQ75nh3EbyPvirnBILaXBzQ3d6eWtHsfepkjUN4YUG5swe4R
MPdH52868nTZzExwC87QvwOa5vUkvLAM2+T4K8w4453b+7uiWNLzmB/JRNaJreR84tiHiA20CwkS
S1n+ewBM3P/mtpt+SXNw1gFAF/U/K9oRFycWqaIpa9qW90V7GEBLonaX52rOBNhskNgBwnmiOT+f
qzjL/LafAPDNcKucVwMUtWa9cNst2dCOHal6ibsONjy6pfytt8BgtiSEOXfqoHbqg1AfAoHA8p+P
Q6V2Aiox3AZAMP4os+i6I5BsI2KbgoHUqbzAA39scHnu5m7xCU8w5cXQDK7HQE4hRQ/tJdjsSgBt
bwUO7CorAhDxrli5AQoT4t2XTc7t1VOT2nJ1pZ3y0sRerTL3Fn0fK7vPfnaltcl8b9u52cKxujRC
beWoRGdayDCrQ1EWq4aqj7A06kPa1W9FZ76b/qQ7Ffu3GfrBFiZ3fkH/Tq7m+1AaTVRaYnJHF4JW
ZonEFWhZujW0Hz5UEb6bhXUDEYCFNoa5fY2cI2iNkQfETaldw5BjsYfSmM7C/grPBqKSYIxXMvx9
eRnnEmboo4KEzh8QD/o2z92VAsyogHDH+WGzGzNhqyFla8gB7ypDXGXJe+NlBwc4RIcPe+60Py+b
n/WiKZGFDCpoDXQ2YNZ1nQQVMoL34meTZHCceGvzDlfaR2aIhYWcndITY9qhTxwzDsEMhqQMuPVK
9pqMycGvIeFifCWqxs/9OyxtUh0g8QSTGNYQAVRteldu7iIudPetKu5EY65l1ATeuNgauzTC6e8n
902OTwJNHuxGotzbqVwJpw0coDrAl3WjhmGFdrl73oESRpj7sG2espLduTFkqIwm3VVJG1iLTJWz
S8xMEAhNSHbQMZ1/ExC1qezbafsgc51GWx+86XQNuoNgiSRudqOeWNJG37sSTBgRRk/Vd0qCLN2n
KIZYYh3yHMofC647fbcekoOv4d9xaSdSMYCFgEzjisFiYg5vIfKkFhRUL2+QJSva4RP1iWM46eRJ
DvpRN9SRAaKxBSOzh+vJUKa/n7gNaZw2soZpidrmjfjNddSydRe+Ag23oSzexNFHjl7dyyObq01P
aiP/m0BdSUF0kajKyapy0i2J4wMYK1dWl286t9kjekZ5RaxBjPHYdWQbGeXG4x+mwe/T6HD5Sxbm
WNc3byqDhUD7TWloe00jG9yY8a40lmR25oJBqDrgYQDSQDAmaye6m9al4yd483DIE/aC7QFa331l
JH9N2OcLiY7nGNT3OOHqjh+FG6GZNHoNx3HBzOwxczIScm6mIE3hNQNGQgd+kHV5Y3WPVg76RcUW
PHOu2IgeOGgHU0Aw0AWkTRoEH2uDRD6iQvDSQdFtdB5T0MWRV5e+qXHbhndOH+S0AwHEpl5CnC5a
1+YzQqhaU4mB2sgtFfSBRcfIW/XlFTh+0/YHENnYj6Bh72y0WfWby4s5e5ydDF2b5drtq1ZOb+Qi
BkuZWI1sx+N2zbOX3A/oEjxvLkN5NtPa7ch5VEYZXnmraLx1uk2JNlen242xRFz1SIzH1F4rsVAV
n3WkqcNx2hDkE7bR8NPe9AvYLMPokEuoYqKGm3vGrsUQL8/m7DU0kXoB4E+RrdQcqRucbAhtvJad
CIq+iFONlu5SvDBG+oZra+FImRvY1J/uQ14HnD56GXIoOHUMWiDgJ24dyCT91VR+t7I5i4PRdl4u
j22uxIGapwlohQOOJMgqnG9IXkAD03RgDp1qdFcn5XVTV8Xaabg6gBSJ7VpGfjZxVQfKa4s1UeDw
L8PxKWPlEif83GGKQx3tARRf84kP1s4aohBlpSuR+kfaVitauTfp4itrxl1R+Zqeo5AmgDypTk7Y
CN7ZHumQRIwfvfyj7B4KsPUOEMlhqM5vagOSXO6CD31eVdhEagztsQQSLXr51fDsKC5C2BTZyqqf
Yk+CI/hQ9EuUV0t2pr+f3Meu3QqoSiKlPrirpn0a8q073kn67bLXLFmZdsyJlVL0oNP3MBonhfip
B9CW9URNVMafL9v57BHTrME90eRq+q7unFUcQemgmUaTPvXdQ27eVUu8/Z8397kJ7eyKnHL0/cmE
cn9w92DJNS/QzvB7XKoCfL7DgTkxwR6J5ny0s+ntJw0IS4xh6hVW5QOX/qPptQs561kLUJihyLNN
+ih6LGaJKIxDJORbuWrEN0r+85E7MXpCDhEceZMYirbqbVQOtfqTfHdfarIlIcD04V0OSNDlVZ/z
rlM7WuBqqxw9eD1SXyxb8zQNuAtSJRSD6MJ45uYLpScUf5A4AnOadq63DQK3kiEzJf07u/gn7e3V
5YHMEC7jKYeZmqinpyTo5N8n+0QCCZEPOcLD1imDWj2bUPyM3GwifwlkceP7vykTDw1pt4l4MLt6
jwLHc2uTtWlJMGoVOCOqpWfBjMM76IieeMtRvgH1hvZNLVTOAOVHyMrSq3Bsr2Rs7UjlbAf4/jAu
VS/nzEFLBK6PHCDcRpuCogDHQ+9iMWU9lu+DGyZekI0QF10VaVqngRgsCl6TFvqNOZTeeUBp5waj
cvsjh0jIxm/HdNJBHgpIV7fexKoluvolRBLp3ik6uiTSNve9qJMwiMxStEbo3XAhFKKRR8b0DHhP
BGFiro1RHb24uFZG8yuP2yUfmWC6549BAuk5KBDbFK6Iguv5egyQzlXcmwJFQ0ImoTbXPWmvge1a
u+OwlpWPNE4G3G2/Qyvj0upMP/7JOHyBgvNjYinUjAO5UxvtiNBGdf5a9ubeMP2ta6KT1nG2Rgtl
77hHyIN2Wvu5K/lCompmAzrYfRArmxQ90ZZ0PvQcZ82YhYjhHP6jj7zABofV5R04c5SgketP4QE0
GACJnltIO64q0oXI2oYbGh0q60qBICl/u2xl5po6s6JtKZVHFigYMYude5AKENvqzvc2l23MPCgI
jExUOdhHSHdpk1XLMR5ljepQ7qhtArBBwLlvrdzGGnaNnyRQYuiTdVqAjFuJRt2i0wzJG6t3jnXW
PnTNOCx80dxOges6xAH1B9TGtFGTOOwpGgBBj2r/RiUhyLzb0DTuW79HrUKtF4Y/56lwUXB54kVn
w2XOV5J0Ncra05OmtEKIpWT1tQ+ir01UFdV7FzOxRaRw1/DRvQXp9Y3wDBeiEMmCw/6ZZH2/YAEg
c2phv6JH6/wrQseLVBeCkEKVrG8AEc6IueIso8+GD4qcJmkliN5VkkdX6OGC08UiQZnSAsj84LpC
PiuSgKiqMVz64XWcrMFpO7a42rLkaFZDHm2SEb8U1A2rnws/ttZlWE5sZ3kzbPjIshebNc7EY2M9
mw01fld5Xe18YdivThhW+7QZsrWI6HgdxTRDJSQMo4CDF+2+5VItNSp9fmZi7RGYIVxHXMN0KYNE
4eFtd3m68mzgvWz3Pnd+NigjJJYEQyfZqqUmxpmUMyyCIGC6TKa6vDb/omO0b128Vtph43sPhK/z
9lvuPkfdBwTvYuRg2A1dlG+c29+4DFCZBU07KDO1rden9uBARiJd9REIVq1J2SW5Y5IuNAPMHVZQ
oQSVB8Y2vVDOnatPwZcXK3RCp60PKrdDXH4X3htzt5e30ty+RbMLdK3ZdKLoOau+kKQFtiddUa/f
2Co9MD9ZRzUNUvLOFV2432bn7sSafT6osbM7ISSsNSNIxG17k7r3lVqYuXkjoMZHM/LUj6ItkB0l
irs+tAdV1v/sFVP3ntu9FKIpFsrM8w4I+QyU51CdBbTofDgCLTyyn17nRdij5/RHPaCz5mr0A65Q
GdzY7rEDMrVcooqell4/d6hPsNmgZQQEp+YaHm3ckGWYRda8jO2TKo9cgHwgSIwXU+6tpbfKTFYA
SAC06YNyCfy+KKifD7OFgF+GLjr4SPMC3LoiKzNZh/GmSQJXvJF0xWGV3Xrl7rJvzkUEp3a10F/Y
oBTsPYzTq5td7Kp9Pyzhwubcf3ojYTJRt/qUS5VN39gpyE4naHZZH6p+P1TZ1DdcsHEh+phzy1NT
mu8nBUfXGyLglcehPsXZ3nPSwMzSL2zoUzPa1cjFUI0ygpkQoOJS3avkzc+KVTj8isCeeXmB5o58
9BJBtMfHmU/1PvUp21/nfYOdBqiG/+gLP/CdBxk+tRCYZkuJfnvOHxgOe6gdEdCY6ee9VRldJckU
9KCPs7ECv3yyR6zcxqge6vAVWHCD3rT8YyhWmbcnye+6vI3cEpWbndddmfSXNKogK5/ScZ+zdZwv
cfDMOdPp92n+yqqaJA5HPADaaGEG3bCV7gOpfzTxQuQxQ0tCHNx4YK/BaxW3kHbwEOnVVuRgJqQd
oY1rlw6oZkwEskGTPFRsWEcWCfzMOFLjpiSgAlql1U+HHBP1mnugG1Urkz0ovnC6z0alp5+luXhr
lwQlXkxAlV2BiQoTv0FaSIo18Z9FtmVi3SX7AvprPFvn/x1+hTkBISKqg1CG/9S7UFVIeCALBcFg
cJ0jbxqEdNUvyeXNHb2nRqZb++QNn9SlnwNciMvfem+awGl2brYl0XPv7LPwzl5qjpgLAk7NaSdv
VQ0OjweYY45YeSyg5FYBKOcvvYzmPBfPfBPKAMj6orp7Pqx2MOBuBU5aknRAGx7k+BiBlI5aH+kS
48bMmYGr8k8PMTrbkM87NwVQrMhiClOxeGJcAsoJLuLijoNnkawABrt8Qs2s15k1bb16YfPUULAG
vZSxKoD2jtBTTANmBxn9Do5dtLssHIoz5/yZSW3NBEDIudPBpC3JxmzadV/cmEuOMbNgZ0a0o2bs
hQjlFEjxPguq9IhiI6Y1ANN6Vy2EU/bsimE/AS+LNB8KLOcrluWCpnSY5jB9itWhj2+bnACgt3b4
hubPsaCrqPtV579idh2Oe5fIdU9ZQMytByry+NDwrQzTtdVugKpaqbQFy+YW0UQCZbzorvf/+wWI
Ssnfz9WmBmdjm9sxfl+iP8FH45Ild271oze8jfvrsnfNcIqi8HxiS4vEpAd8zjhFKGH1o3DWtfEt
RirUb4IkOpjDRsbbklz71sYu7hswMw35qrIffectzaJduXT9zB2/J18DAenzhYJyWdibJr7GxzSj
qMohALtyEjOouwOIyYOwf2ul2jnOfZ6te/WFagPMAzLHCF5lwLyfmwdxNanVFJaG1b3yn+0R7SHF
UUULl9/s/vprRgfyGmNo+HUMM3n9Fst+zct9XuVf2cQnRrQD0aFGpNDShKk0vtfgxG7jDVsiCZ47
m6aerAlT4YJ9SttXVqv6NJlK0hH7kYaHMYVI5EG6IJpNrorim3q97Kxz8wZML+T+kDBCG7O2PGZj
oreXD9h3w8bw9o73NH7hCp5gw/8zoS9NafeodJQwIaublL9XbGPkC7t7fhRQLAe2FYkmPc8E6vix
IUaP62PcD/SbKa7lEpJs1gSqJsxEihAoU21dos625OhiFJ16Qgf0kFyj4np5LeaqjuDg+2tDO6QG
B1oXkBmBf8m38TtFvr1eGc4/dvy97R5SXItOmy3YnB8W3jjAQ+H1qKcMq7JpaYEmqpUjD5z/jpE4
Ih+XhzV3U6DU9K8J7bYNLdPLkIYHQ2u46Y09AnBnLfLb0d/Y/8fZde1GrivbLxKgLOpVrU7Oeex5
ESZZVM5U+Pq76IuzraaJJmaAjYMDDODqoopFsmrVWp3i7a3yRvhI/hzn1B5gyofkemwcxuQ7oNHn
3eF/Q3hn4yN9uiN8pGyYx87QYaNJ5iDJA9t7mUkR+MalpWoO8ZU5Z0rYnIbXtJFRw9RY/TK0i7x7
ryc8EvfnHZK95FErM0yOjcYlWXywLekIJRRoP21m3O6Al4RkixFEA7v0GncTmS1ecfWNR6z97ETX
1IvvaaOYNpUlvfUvEEKkBgIWRAz4BRY5svmPy55MC+3pCxDwVGSX6CqPeaIWFhZTZY4JQjKMcoO5
9PRQYv5Cp9FwUCNsIaNCgzx59qptHl1M9hJM/jcL5eMe78a/Pz8wewDEPObvofAjDtVmbd9EoBD9
SFOEhEW/Z9P2/MeUrCSGariOFBStfBAonHpWF149NQkEydwm2fRk5+p7agXovAVOEuKilarKXZIY
XRv8yGmrt49rQluiniJ8OjsN8rQGjvi4DFeppehDSbb2iR3h7GU6BtHtwkehBMLrxEPxegq6fzjg
T4wIT1WvHpyyxLV0QzEI5Ucby/82qviYJfkD1AEoQXJoCSKB//tqwTJXWworc/MNWqJXXTVAvSq9
7MdkW/HZTZYq1k2SfU/MCekKbDjQ5tARc7n5O2uSIDGNINe20DwnWEvVRKjKmhB+rTPgJlDCmumG
bfoDKMzAbg9TFjrmfTa8n4/1ryFho3GHxIOrJR4hruCarkduOXjQo/C6BtULiBiyoKx25418jW8Y
QQ8cAtToh4P34fRzOUuB7ucUo/eKTrQ9hI2W4HX64GnH83a+blzYsQAhQ6MX1yXxPZUucaXXCewY
xnsG1lqImTXfTEj+MTA3eeOGOoob89c4PDUofKpcHysDcsBwLNq25YH5F13/BjErpUybpCC+tgSW
8NMlBFakHsselpy2t48utAMPaDolO6+P4mvDStNd4kMOoy7a6rdN3fiBGoTu3cHPns6vsdRlaOly
6QpUNcQmTdT6rVXoCeCezXUHyHFu3hPvbXLCplXsOunXXFniUbXa5IWT6m3pwVI21qGPW1zjQupr
AsrzQMdvzL63e8XVRxqnK4tCWiF2hClwCxZBwl2N28X0AGi9jep/6LLia6K/ht4mXnQ4PE9dsyda
QlMXhnRvk7gbx+gCxsDOpgft8B7ZD3ryNPk3wMX/y7f7z6wtBBHUddPYLbl/BriHwPCl3bn+tvS3
+qgobUjTyqeDIuDBiFvQDlSwpNlbJ78elztjfj3vjOSmf7KItnDQGJpWewOlgFJzXgqo66Ej1C8d
5OYS4GKfWRpo85GpeAJUngnXHj3xdDYb8IyZS6gBWDhN36NFxXGnssIL9qvYj/yycGoeIIl1SdPH
AZrmmUobVBrtSJUgaSKoTdpCtNdtUUWLDxuNE5RLGhBATkEOQFHxOv+lpCljZUg4YzK/7CODb+QJ
NXVb+xU31761XdqgUalGSVKGa4BqxfJMA8BWEXSlRUPuL16My+G4dcpbloS998iqG+AWsir0ir+P
cqj3AELroGOAhoGwgim1YkayBAWT9Moz7nLntfj7mw7aMSsTwtol4NxMxxmF/6y86827lj031WaZ
b83h748y9H2QkHBKo20tDnc2A/oeHgPMhER3uf6YNhtCNrYFqfv5cD4cZBv3xJSwbACeEa92sWwk
f++1VxdC2JuqnoNuuDaaFyO9jqNB8WqQxPqJSWEZc822QdQL71ClHo3XRd+3/lWpah/zv3L6JOK9
s881FNI6m7NumQkc843fM/sB3bvIf2joQ54cIlMRe1KPQH3GyzW8NSPmoWHsKDT/0DpG/ZEBi5F0
EDK8sgbF15JkIggNfNoRMlE2MtPKetiJl1vTCaP6iakwV/xPiMuGRcMe4q03R7y2lT2hlRkBkB6Z
gGLq75aqeiY3AGIz8LahRic+6CyCt7G3YLgXamGQlTcfF6dSjPpLTaBoxpvdgDSK8MKMGs4Ip/k+
/V3VDy5mYc7vGtn35lW5/xkQTjvaG+a0lAWKTMW9jkxtZrde/kBVesCyz702I4RVmzYM5zb8oN1x
KV+8JkgjRURJjgOuMPWfJ0JE0biL6ZTBE1K9aMmbDzF1DXX9OQtyFReh9KtAkpsQi0t/iKrcJLNH
o9PRsneSK7uvN13RKD6LyoLgTIarW1VxoArUjSxUQWqVVpz0g6xc4P++ugm0fY3WgA/wl0afE/vJ
mkHkOyq+iNQGMD18hAu9BLF4FUdL2WQTgFfVdKtpIamurOL9fPjKTma0j/8zwcN75Ubexl1m1zBR
zzc9CQY/tAGbrK8bDXLJDWRZVdNEslxsEmBt0RJFbVwsygLTBq0gC30GOu8atwtN6A7nc6i5V8jP
DZhuz/snDeqVOcG/HuIdYJiBOdJejcYh8V48K5zbQ63CEsu/1adfwuE5MgL6oQWGhum7m+4bVGdt
xTNI6gv6/XwQi4NPhGOMNH6BURH0+az6aayfE3q0YyBeH9P0H+4c5qchUZywGcahKBokfn0+sOIJ
d/i83jAgMF3FCIJ00VaGhAJEbBLgdwFt3bj0m5ZXAaYwoQeoCAFphvbRAgAHC2ZPxIjTAZVPwe6A
ELcCG52tloT6gAldxW1amnFWZoRIM/o0NWgMM6Z+r2mvjRaej2Tp9QzAZ3xizn6Oq+3pVq1SNy0j
jj1qFqjCafSSpFloJebBoOOlPt5MZQl4mgmJ5NLvFI0B2RpauARwBlL+n2C7BzOztZQIvYncVlke
OOlh1IB7PZ73URYPADrxMwgVQiISDtKeWUtHEA+VsTejP2y+nT1VHVRWssHt/D8jIr8gePcHMG/A
yFBvgFELTXIdeW+2t/edjQHQRPmQ+vtOpbAoC4+1VTHUZwvICG61Ky8T6HDWfz+UZgOCjLBApINQ
TqxdtCZb6qVGePST5g4b20u7vYXBzWbTeJkLatBB9wtFTEq/16dNsXABkESXEW6zqX4UHkSq34Zh
dz4k5GG/siEsXDMyUHgtsGG4R9oZwdg6AFjd5f3dgqplF4WVttXN7XmrsmPRwusbxH+YwgBS+HSv
TdZioAcBo1EP5ZUAUOGUgZ5Pa6Av05O9M5pmWHd1cq31EYqLc2Hsz/8AWa7n6g2c0gdPCRFbnuca
sYYcP8DGxSK3tg02XeTngZa/mKXimiHd3LxbhFIzys06/8qrO4BeWAPz/QGv8zYJl7Tc1mOVQYCo
29QgqFdkY2nIrIwJaXKpyjyaGvT99PputsN+fM6IImSka+dz3UEAhjmf2Kk/Wky9vMxHRExTgppD
CzzyA89MgFwxsUcdhUPSUPm0JipeNW7TA2gGh+bEfqTkbWlfY3+5RyX4Ui8JTk6MptgqFK80m6yM
mqcu5nGjmbEBFwsgQ/kViv1DTRJTchiKxmgL7mpipbAoauimU7hlp+/WogXLGFhO4JfPjmqMQv65
Pi0JvqCFM9GOR8SgY1anC1x/YyX3jKHH9/YPmwoD7Gh2ODhExfcmpNxiq3cn1AEAEfL6GyjdM/IE
BDmLVAqxsjD/wI+jnW5wRrbTD+RmZE6sAh9oASNAVo/bZsDb0Hw575Bs54L+B/OMeNzy8tqplUp3
StBrznhHeT9S630CDriJbjtX8YiWfSGMqWHAAINOIAUUUvDQDWPcUqxbrF0N8VE3b/Lx0qzuB1fR
K5eezWtLQizoAFMMtOdfyKj3S+tfpj2wZVZpgVipHkKDYUyjavYmRjamrvtdO6//sKDwEEgbVCWw
b08XdGjJsvQ+X1Cw2vqaHcbNtkfmiN/P25GGx8oOfyWtUi7RtBw9ZR0rSi5T59JOd1qnOJtlecn+
NGEJTYVsciGCnMCViX2bfRR1p0MKmt7Yep/RnzLnG12llSqNRsBsHGCIXLT6hDDxyGyORgSnCvS6
7HnjGu8UtPtmorhpS8MRhV0CcCaQDo5gp5iTwUwdBEm2HNCIrZMnbdx29a2jqhtKHeKPVPiDS5WY
A/Mh7qo4NRGNuXZ023fis19+Dna9tlHsMJUlIe7bPErmqIWl0bwHC5xdfLO4YFicbc/H3QfmTazp
QfP3P5eEiw1ewkC9RgZcasj1wqrActsNK9PnurMf2my4SvQa/KVPZv1SJvQO82+BlizbkbzZeJ/N
dbtd3GTjNenRZio2IdUi8ENvtSmG3Glcu8FvA7tt529r+1qnYas9nF8CWQEC5WBI9eFmh5NAiJ64
8UfTYMDHkOl7PrwztlnSo95czPVm/H3elOyUBkEcaOBxtXKI2Paw59QYCSjwNtl0Wxm3oEAIzhuQ
rtjKgLBimaXVc9bAQOPmYWpdzX2YN9aO/Uv1ce2IcJp5ZsUKd4AdJ/meFEvgGPdG9vO8L9JdvfKF
+7r6+hj9B1ST25iHIkiz16mON5lBMRv/QFQtbOm6YZjRhqoGgQi2kObHmOEFOMNWW4PG8nXqAh0y
JaqWpDTSVlaEJA/xjBFFb2Rgiq3jpts+CoDEGvQ7Eu1s8nR++aTpfmWM//tq+fQ4Hy2DA90S/ToC
8LsD9nznG0803nTtoUkUVynFCoqP6NLTAIyePw7K16HaTzWgWE+xitNbekzivsaBex+0OKdOGXUF
EahqwaNZI/vFAAWx219HvXc8v3bSfboyI6QEJ0EfIgKn2IZC/TqBCLf57bwB6SMWNPL/OSLk98ay
iswGlcNmMd/tQQ+a9jD6L7b9YDbfKFBLUJ8ilSrXS3fUyqiQ6yfKoGmfwahTI7ejLoT7YZglNMDl
OLS831Ci2tHyYXBxQ/XfpoRutOFbpZdPDKPSTVqB9Hl8Pr8Q0rBZ/SQhYWmDHjt1jJ/E0hHPsse6
xlzEQ6vtz5uRfVBMzAGDxtkPwCxxGjdF3Res6l3UQswwAbNRsSyKO4jMkZUFR/igfpy5bZEQWGDf
Jj2cvHvDewWh2nk/VFaELxilWCyr8ZAT8z8TCCLiLOin773/ft6MbJuhN+bwwQ4M94qFZXesunRq
4EyB+gZaMY69WyBBcN4IX3Px5rEyIhaViVnr1GxhpMHYThE/+k3op/cggurSy65Kw5qpOItl+Xdt
UdjWuhn7mF2HRbcBZ/FmMLEDzGAur8bfWalqaSnW0BMCgvgDM+cRxrTqKRvCiT1bipRrSKPB5/Au
NDSA5RSioe81u50H1ISctnvyMHx5mGZz5zXLK9g7syAbybifunYOEzB8XRA3fx2rBuW/dOsnv8At
ceUU486all4BCJPlGa4hAS0JrpXhCevsm4NNdQ6CJ0xDrSMBI0SEQtWP1A16laypbJnXtoRlboEk
1ArI9m3qZgzQ898s7S9bhZKSLfTaiLDQOLZjMnOofTkDlhAbYZWzm0IDj/A/tcBRjTbRCMPjGuQH
p5kKVxNCu3jCwWCEDpiKafnj/LaTfpyVAe7r+l6Qktj3ChiIDQwDAnpuDUkQsZfK3hqlSlhRlndB
UOJB/QAcb5ZI8zYQe9aTyeYNy+/1+KsZd+edkX399d8XnGnoYHtxZOH1stBNbHUh9Z76STU3Iluy
tRX+76slK9GEiQqMAG6q9MicfaRjLJRtcoLX0OM/+AM6Dwwe4KxC2f7UUj4WFWSZcU7Ndrppup01
RDvTU+QN6Uf5NPJxN1m740TM7HQYiTA0Rrw9ZarZTNl+8YA5tUyEMmYABDdKKClVU4pjymoOC9Th
yqCcHtJ/QYusrBChoFF6DiqeJvww411hvE+gdjn/NSS8unjkcAk6gvchkOWCH8PgIL/MsOCis1Da
R7xD3eE2mfagwSLRsW6/YYdm/b6OoZeD/YqX0PlfIF/I/37AF2JfTUtbwKh5+YtuWhJE7nPVvU7s
eN6MdBt9+ilSoMR6AgG5Dn4aBg0Izob80VddXaSbyOc07JzLEwIsp6EdzVYH6hM85ktw87SPTnLU
y2PVbVMVSkl2ykOg7D9DYk4wqzlOKUonqDiZ4/U4Ps/awe5f2+Jgqzol0q20siW86MYqLfPZg60U
rZgFJBN1ojhLFd6In6YyJ7ubCZbNLGjQZWhfXJHhqulDO/ueu4o+v8wYRBcht4JaJ6pCwjm3xL6d
DzwzTFm1S0xzM3jOcVjaQ2f4oHSYgr6tFY1k6R7jaqsAgPCxLHGc0eqjJIly3JOqZBNZeoD2iGUl
oIS6jZqjQ4Ik+oOLW5A2N5l55WVhr1LLkL7F1r+Af+RVPtRIy4yE4RfE1Y05hUscOuOuzq9pfN02
+zh9iPA2Ob/h5DZRaODVcxN0HsJKA4XS9wk0WjYFBhJGG22bu6S+09pL6nZgIsREOzpumNxWmOV/
Vrxzf7CHAvzAqSKEkywnpCxKF2b90tJ+19nSoQYMWYRh0opj2XEwKfB3+waDVRsvTS3cjs1xedfJ
ouOXodHJhvFfgDJg3EM5DCQ0GG0RkmyDGkXpL5ji0kBkNkc3DXmvlSyPso26MiKeeRPq3vboY9iJ
dAOEU3V0sRRrK8tvvCECbn7MOvniE9PJQLAT90mBpxkNqvjXAKaVzP9d1nfKgQtZul6ZEmsthj2T
MUniYjPFeQhtlKtkoqE5jYoatMqMcI0f0qXKWhNmovahs77lrYXNqCLQkZ1wa1+E+7tZLnNfRLTY
2NqW0AuX3OJSlY6KjyP9/J8fR4Sr5PPiMU2HK3iNBF5jBZ4KLKnyQ0gikW4UemnAgpPdjwXqX7Bh
+wH9lzasD8o/kFPzjCleSTKiV03dgjVZi9uX1PPvWkODJO90ianWfWf2h/MZQ7pwn+bEC0hWJKmz
RIhq5gz7yZjuF5wI501Iw4yzJXA1NrAoCWHmGpHD4gImuvqXhTHUjG7H+O2vbXhc1hC6B8BN4j1y
muIHt4udRqsL6CDNkY0so+t3GLRIvdAuyzzZnrcmGTIGtszhutoo8HFGz1NzUP2NLGaDRssu0iDV
kEudqwiN+cFD63dTL1lABnow8jur7XcQMVGcLpJj/MS8sKd0ZqaQbm6xovZOQ2kZVGws9AHatfRb
XVNcUGRH2Yk1fuasjs8O80NZlsCaZT30eIot/Ra8nIFHXwYL5wyKE1dR/w8b+sSosN2cGRS7vYkV
pvVtHY+4e6mu3iZfJeGsPDHB43blV2yRqtBy+KVp95Gz68jWonFo69dO9Jpp26TUgva3VWi7lG5p
8o2mA4dE4sW78YCHSy5H95cev83NE2GRKsD40+bLb3MdqMB8aIWKBA0YfSsaUCMWgKy9FCAZYD+c
ZTfWZF+0T/YSIvgADlZNw0k2Kt4awBuCsR2FQbGso8921BhcpTaagtR6cavrtN+d3zmSQ/RjMB9Q
YJQ/PHFWPdd0a7I8ED90prX3pl9mvpvjbjOV+0klzihJ2CemhAhqKCqBbgVT1AhzDQjQg1/uZxW5
pCR/nlgRggjz6b3fdLBCsv1k3nbghj+/YtKPgrv6/1aMu7mKUsi8VWadwEBqgiH7OWE7mihgxjIQ
BjCE6HgDbGp+nfugtAUVM8OsgZfoWwzPQHdtW2Q/syhMjCsLM0HZLk8gjKarSsSy3HJiWcjbmpWD
T83iUw7NPRRcqyLU058oJIAJOqlDcMsqn8JSk5hNA9MjusEoxAhXZMNPo9xiKKr2Q5CDdBZTuwOI
Jfugn4cgLQYMK+IWEf71VwTq+dOo6KdO0jnjuMlyuavcO914d6df5018QFWEnLG2IdbbO9Y7o6HD
hlWPT87QXKTRHKQA2HcY6cp6K+yt9zZ/dY1HvQoa96qY6NYgaO+SQM8wdejQY8Lc3VxAEsB9NiMd
Ome/EozeArcSMKe8m0bnNsXE+PnfLdmnJz9bPEsTRg2nw89meAWa1W40Xvwk1EpFSpWcmTirAV/U
cQdBRV3YqLFNo7qbAced3cV+SXy/+B4jOsDOZlv0ErsCl4e+dNsKi0HBSHzeya9pArz4oJ/FBQXM
8F+Io8a8KTA0ngAYkD9W+mWZK7z7miX+n3efm3AwiiZ4V7A6aaMUf79Dr8Vv4k2qZztffz3vhQRM
AjPASqFUhlI7bJ0mI97RdCCAB/6F5KEFxWe20639BJWyOAYw99ZZwoYFnn/Vb5onxw76zQZatfVu
UWUsmbvQqQVmHJpYYJ8QYqantZHOJtxtqj9V5l71s7afB1MBTvsY3TvdUaAmhsY02BiAPkIL5tTd
RdcHrdaRnVChA+EYLfr2bq5MlgV63gNN2DcLBHIqq4OgSo7pP23WJi3oaGwdjSSp7gw8q2/RqO8S
jFX6nRtaY2Rux65lE9TTh6IMNEhDVkHfZPQp8obuaVwqrKClZ+RgRqnqsOKf54s/ALmBkwG1GE9M
fc1Q5K6dtniJ2zGeLzXkT3M/B6e6RkjQmMXV3Oa4z+WYNEu1f8CuYDVxV+ZqIEA6fyTm1UmmGZMP
gQjswCp/j93LKNmz6JtT7M/HqDQ0VlaE0IDCBUsdPmFCuocsC40WRBfG83kbX28xAFRhis12oSLK
IduncTF0gNrXFuNg3PrOHJxr6lt7N1pwfFQB0SLF4SFLHny8FIrWUGYmYhuwaywtNga41ALT7Ldm
YNIf5x2SWkCpCjcALgTxJX1EFdhGKT+ePHfn2xE4JBSDP9IlW1kQrjFzg05pncHCVN0zEEiPj3p6
6Wdd4KuEhL8menwcn5ObgBfbwP8IHydiUJM0AcRNlxtAIPXmENFtOQYOgaTj9vy6SfgIT4x9wYK3
UdyWHJbdNmFhXo/zvmi2JNsa8cG1d5MVVt1tkYRVdCCWSj1XFukrR33+vlntJ2iPACrAHdWbqxal
cP8Qq1TdZAljbUJ4+tXUjyJjgYkhD4fpCNYApHjoAKT+TiObTiUILqkV8+XEyYLHPL6e+K6eyiyz
S4BzNnG96/o7fXk10wPpbmcK3Yc/xDrm9vdaG9HSh9Sb/qNzFBUx2T5AdsIRCvgebod8yVdLGjVu
nA4W/C1Ac4LZnYCZivQkteBxeJMJYhyAWU8t6EtdZ6bLkUdWFxjFtZ6oeLkkxQmkCqwiSLk4f7q4
AdpG0xvouABa6qCfdFnMD4Z/0LLruN9Wbhj7mPTogJDAf4pSv2znrQyLmyHzWNwzBsNApfva3rB+
pv2NMT939YXx9wDFEydFjbp0xt6vuZN1XO26+Ue9mBcaTcLz+1vlkbjFmjJ3Z47apiBRc5fbvLzE
/Tdyf+r9AfgxhTXZhl6vn7DbBuA9ukznPqFp733v+ot0fDvvkCwNY1RM53PYHiB2QnKsaweUuj0m
f0hko9fZJn8SZmrBWEEthU7xsgVdjIp1RLaIqJNxxnZg+ggRQn7SqJX4HMFRZI99D97yjaY/V0Yw
+xejihRJsr0MztP+MfqJgWPBP9AlGpXmwlYe9X6Ypg6Iwz1QG55fRUlaNMAtgLI2FxLE+PLpJo51
SPKO4DLYJNC6NObkJq7ugJa+0Yz6orZuqG7tiIP74HmrEipeXJo+zX5pC0wDrgcOckcy+QeMVUF4
xQvj5MWazYOmuRdd/dTG9JLRLsQZDhIH29/M0LlIF0hJec92Sg/2YG9sQ/HytCRfGD8MIYX5ftwe
RBRIG6es8koELqkw1aANcXZBnUo3N7mfpC94SS5vxM/9Y2IN4yG15yxsh34cg9rsIfHaL1HQLBn9
Vra1fldGZhqF+tg7+SHqsgEMyuPUX5STNUFXdHat0DNp/dvK3akMIzdpUXWty/gPjUBF3NnTPAVj
4po/PdY6x3Kcs8s5JsO0wUG9PAx+azzVvZ69RV2THDHjwiEY+thczbWVXWc6qxQd16+vW3wzTKQB
JIH3ElTRTkMlT3vDpjUa/EZ3gceCZv2eq+s8Uo1UfQgDCFd7jImjucYnnTBFLVx78eplfUNtNP5Y
W+obSim7xqKO78mgdQfdHsBU4Wb19JOU9nBTTiP6FzrL6m00RNpFhX7+XZ5VKOv2YPR7bhM7u2ty
bfhZ+9qiWBJZtIAUyAFMnpMCi9ESD7oNzRA0ob1ZS/aau5hbt/GPdd22R8tCCWgmJArmymZ/f7pD
GQtgVH44QpNX+BZ4uaKU/9Ec7e7BUxh47vb8DpV97LUBIYH3dtwTDZG+AbsJaiaVVgdRom/Sv68m
YeoXN3XOuoj/I2ZxrWHNkPBeFHGb7TBkN6U1BANrFee5JJmCnQFpDk9Fzt4gPHPKgjXpmI0oQpMx
TDTs2mlzfsEkxxFeg+AIxDibDZ0p4WgYKbTwWAtHzHnTgkMcgtaDCSZMFrSGpbAl+ThoQTsucD5c
zkZsETLdrnMWoQ1Nq4CV39vptq+2qUoxS7JmsIKyBBaNy/MIMZY5fmKSmVsp31xynaq6Fqq/L7yj
6MwWlvPWMJnKQNe28VQq1kllQfjqqZ66fWHCg9LMji5LD1V9OP/V5V/ic414gljdspua5s0yw4em
jHe+BTaY6ZuL+uvfT3NBuYWg5saVjDnRzakdhxk1ZQXsFMb94kxBTH701o2fUsWKSe5tJ3b4iq78
gZxUNwO/VWBa8m5m1934TRvezi+ZpER/6ouwUzI3MruJwcYSP6QRUOHFtvTSIB4P/XJttvdJedT9
H/M/ZLQT14Rwc8EjqiWEh7MNTc9uMzT6pq4uLdWnUi2hGHS0mnt/gHsReXTq2zaeAisLz6+hyoYQ
dnO1RIXZw0YbPyzkUI0bwJhVdzTp7kGlEKOKeMGCaOc0FgZiJrHdYcEaHwB0J/TBODYHvKzm6c8z
iAWSlzZ/7CJIbQKeO+RPGDk976akwYFQ4RduSMCjmiMSklVdA7x0hbAfmp3l3bNiB9zCbmo2UeEH
OnB/+nSV/z2zrAM9TX71xoZDnV24Entutsyt4eFuWhwwxweyFdKFLdue901ydVhbEdEKrV8Q8G/B
itO+lnVoL9eE1QF4C7ppFxWv543J4oXD7vnMGOewFWJyqY2sIjogRXkbti10hzwUSh/+wQYYGAyc
TDZ/sp+Gy4hbjt/4CJekfC/jqx4sK6pTXOqGhQMPqpW4notY3Wps0zGZEA4cq0A59A+1ehXbvyzs
/U8jIlR3ItRLlwVG+vopQuM8+Zdql7O2IK4UrihzWmD3ak0doC3pDheRivBZdh0BrgCoZlDI8z7N
6dcoZg97egT2pjeu9Ckc2BvzdlZ2nMeXf/jsNl7gqAMBT/YhA7Y6McBnW4CQFp/d1Q9LFMbtMTKf
z5uQnRicSASQyw/Bb3FHDlXP9H4B7MbI32rtAu+fsGLb2X2IvB3x95n57um7ylPUeSVnO6xCpgqr
aEAAXlhChw6Ri34uEjkUJUxIZSfRocFDrFKhUvj3Fh48MIRxcJCuobMm7hwjH/LOLDIgCdxhW1lN
EBGMsmEAZgL2y9gCkwE4rQbI1AhR7SX7eX51JfF+Yl245rEs0zUCkAZArVNQkhujUfgnXUdM12CQ
Az0TV+xw5R7repTM4R4Sdqa9T9ODRq+p6rCQJAcY+DQj+NFTq09aH2as+AoKi4wenGj3D0u1MiHc
whZTI02cFQAzgqd37AAAjp/OW1A5wT/WajdpLUiOLb5WqEEElf9OGWTLakUzUFbqx9QOHlx4cqFG
LD5bQVOVaWAWAxADwmt1gqcdxcyAFZTlDR7csAfqbZAe19XzNDxHKsiXpOR0Yp3Hy8pHyOayVNMR
cAVL953vPeqsueRcWbHlAo6FYfCpQCB2+/NLK8mIJ2aFMzDJ0xiPKTi9WA9ddJU715PxZrXfLdV4
5ddviHegBwIVG6rgaKwJ94eiG8ENqHsp2qk6DbKhuSlcLch1qshPX9eRdxbApwe1ArwBv7wJ+qHp
y9nN0LrrAnu4rqfHsZk3o3XUIWABRd+/B9lymAlsQTYYu0Csxk914eZ17WUbtJE14zmjD1r3dv4j
ydZuZUKsuzuDW/pRBRM1MJyt/WoNbtjN4XkjXzPeB1wGhxXBMQzNj9MAnMHxPY4T9Kgbb9y6aReO
qjvE15QHCwTzhHg7o8kplsoKW3NLPYF2uceCWjs65pZZ4OBiL+cdkZiB9jovm2AmgAf3qSOIsoL5
A7ADxfDs+JfWBP33p8FQvAllVgB4B7Eduliob/Bvttqvjja7RhbFsJJHmBxpoodcH27GReuOhh5p
h/M+fd2mBC+OT2v816ysZZ6TLpoFQfYyabLArn9MZf5kxm9kMQ9z/37emCTcQOEKFgXsI1BuW0JC
T9OaRk2DcParGBwKPybgptz68bwRSbgR/okwYQpIL7iiTj0CErmvPE5RNoHSwwlwlfHucVKS3+fN
SNLBB8k24QrbwCQKaWemfmE0HAzmRbtseaUgAUoTzH2FlbED8heFItXEJDpw+OmnNxeCKEfFC6gS
E1zlwk2WLlrh0xhEslZNuiXQ7WjGlIge3QEZia/nUTy5A4oR/o1H2BD6Ix2D3EzdeNO3WVkHGqoz
3cYetRFc00s3HsdRs1+KqMNVJNFZfUhRy15CZiGb6oXb0/0w5hAaYMisV107DleoILc3jTHHw2Xt
Jfadu7jYb8u87Mx+ppeuWejfzbkil1NCuuOA8EowOVYgMduLbaBzmGUa+IVi330v9GraLTaZfyba
7NxXXVQ8UrSxvtUZGS5tP5t2Dmzc1wSQj7osTRoWk88u7Nx1X1lDQe2UzdQICicpl7BjjXZdJUAz
L3rexZu51dkPTufZ7cB+Vh0Hd0HabkevuBvLtl8u0WIdozsfsNJbzLkQthnBk9gHU0mro+fQ+aUe
WrrzEgYa0MoAOQAKmu6eJhaEAiICrvMwHmZM/ywm1W5zs9Rfs2aJ7qu+S9BA8ZzmWDAtDe2iNdBf
ScshQN2KlpdlnVUX+IxWvLX8bP5jNmZVgDItK57AVVTjnQ228F3Zdcl71ze5udO8tsSb2POGDO/y
eHg17bF/q5YYojKMkvQnlBqsbRsPNnQ1yty6smmH8lvvRlpwPuS/vqFRE9M5TZ4HjATQHqc7K8FB
RbUGRMlmsWxsED+YWr9fUn2fgJc5YsWfVFN1rmSbGSUJLnTtg41NLIo4UezZZYFdZmU7F8ijYfp7
fB2cWlkQknpd5l7Vc6rUGNqxWj4HY3k8v2wqH/iyrlJsPxuDPX9kCsRXl9xM5v15A5ILJviJLJwW
ELxCi0LMRT3AqlXZzyhuVKb23WOe91bSeGw3DSlRHvXBfrkrIj/GLixctgQ9jRIz7DOz+N3GVorv
l3SXdTKyJjz/y2Sug2kU9zNw26FULyT8PI6mMbaBihiHZ81ggUsVjQbJYQnPPw3wH7BaW9L2WWV+
sBqN5ktmgsMR8Atnri9KU2FJ5YoQ/E5CitTj2oot2hmAXtRK0SjZ6ejhTYqHN/i70QU49SXxE+Rn
DkxApgpN78UHwSF1FF9EagSNRdwnYQvN7lMjtpcn9Qhx9Y1G7lm3y4fQsRQmZN8EJKz/mRBehj7w
qm6UokvXTd8zxw3TAXjsckQHU0VtqXJGCC+9Gqp61OBMNx+M9qLDjVwFQZDcjwgqOrghAfQAeI+w
Xgmb/4+089qRG1m26BcRoDevZJm2aie1zAshaTT03vPr70qde2aq2EQRrTMGehDQuyOZGRkZsWOH
2uP3BAUhPyA5eMiO5kuIqrLuv1/HFS2EE6jFuo2FnCWTRIrSL6Mrpp3maXAw2l0r34fh+6O+M6jF
wo2KFfSJT19rMfq71ox2yKumxasuI+Mumd5lJ7B2bSChiaIxU2qgsi/AqqDou8ZhCYfSi5rILUOG
5F0xg8o1GJgcb22K1e13ArdwCY2S6FMuATdlvhv1u0n+2+/dPn29bNXa3iPOJMGi6urbSioSZ52R
GvBFQiYfwEiwYW0o85Yw0wbKcmjslAeyGU0EszFSU3b4aOrP5pZs8tqCnViy7LLL5nqukt+zT0vD
PA5aUpP2V+5n9PAoFvnxy+WF24JbbPNoYr55k7JwmvYztX7SZOeVtA2F8efLOCvVDGT7iBmo2VMf
hr9/7upqjlPtd/TH99y7meE5xnOnvigTmY9oFxaHdtouHK7tdUHZgOTOCDtkUM8xnRCB9aCATKEV
uWjn026LrnvphjLbK/WHnhqO5GyQItY8lIMEPybKjkWR+hyS+HHQrAGhAWnQu72kPRpJ5yPVkMvX
pV19QYRjq1S1ivhbCABRMDHR+hzR7Fq9qRLcLpci72y47d11MkTKNzXxpdCr9MpPj9nYZRuJtJUr
GNaUZlo2yRAEhxdPLj5xnpgDZZU8NK6L7t7yq+PlPbNy3P6jwGhCzaIitbBMShmErndkvuUkyfbG
jKikWTcjXAzr1x8g8Q6mEcERfaALW+bSMUkE46XigoSI+tRZx1Kt9pdB1haMtnMhGENDypuUujLb
YZ3UQtXNnNyRHixta+zIylZwThEWm8+amQMjaxNRETX5+DGWD4p2lWV3xfQHcbqg9VIfhRqBopX4
dCeRXpKP+WRPglCp0EHaOV4Z/ry8WiuOifojpSgY69CLlhTiZIitUis1ejaUG3W4yfX9ZP9dGFvP
+JVuK1FehXuDZLzFv4tPb6RZN0UipGimojhUHdK0ee/Us2vlhhnsLCe07yM5Cz8ETtgVu7rIqg/D
kKYv0axFN2mmZsXRp7c7dquq0/eq6acvIlV+p8Yjqr0qo9mhkBvobzbD0PhuXNB6tTejaFJJHETG
S+qgHeNRBDGv46apap49ipRvRIHCivNcBfZBhkYgmaS3vawl+1MS+DUFAl5uhryfhtz39KaRrodW
AFbttFfVQT8aUzcc676yvcsf8+1JBp6GFWSNKZK+mSPKqNAhSkrKimiVVIfWSoIv9gRhJPfr909d
B0rQOSHvwD5fusPRiZU4j6kvpl0/uZaSR9dhadouvTpb4iBrVvHlhNSXo6m8iM8PAekZqRhS+mzD
qWxuC9ssn9S4tX/YpUYK5/IKvj0OokUKp2rYcG9Rxz/HIrZxzKanfbQsHyqNUhKDjfvpqJfSxqda
BbJgczHsz9TUpcpHoJqVlSc9ZWbIjVOk8F6NPjCKZ9/o1fNlm946RGz6F2rZSOSXeiHPLVCTicBf
kz9MXfn1MsTqJ0K4hUKmrTlvHHulZ5y5EoihD3aZrz0mDOALk2njplp582MKfGzqfBBnser883SR
QxYvnaivDIdufo7SWyl+DdRrg/7uiLmZ1e3MkPT4wxxeB9Nfl21cW0YkDMRoba4Wkqzn2LIkWX2U
GBSImdWcdbmXRYfLCGuraAvWNyEUZMU3eZ/OKHwT3+tF5SuD3mb16U/OkvDyNqpGQolwWc+ZgqSo
55rezSG5kjOmFsxXEVHUZTtWVoowkAIOX0nnStHOV8o2iioqbQXtj0nxumRP88gGwsrpgSBPtkAw
DGT+O0fIKqXWQj/MvTy/98MPUXVvOX8P6saDccUO0d7FhADa/2jgXDgDJmTmbZInuTcw3VH/Ym6N
vFn53jhOJkxzu1P0WPrQvOnaiQae3CuR1R2SnZo/aN3GuMWVG8mEXMCnENko9u75Sqmpr5ukuHKv
Uo5K9nGwj4X1WTevZePZNxiXQkfv5Y+/ahQsDTEdAJa7Kh4LJyGLkkBVDwYA+/jOMF5D62tCN9n/
hrEwakrkoCtsMOb8we8eSFnH0ctliNVv/68Zy+kA9Tg3ULuB0OfpoCjp1USbwPsh6InghPA/jVwL
h2INel4hIZF7Ep2rkWmRo0/+wIpTiIW/bCIrJL0DRDrXrkOvc7/xOnn79CPEJhXAHnMI65YuyzR6
dLuqOvfMInL1/GP8hcIqKY6dSaVm/HF5wdb2MsEqCmGCAsYosfOtxZZz0q5uc6ZfPUw9s5NppZap
qZmIDx4n3zzKWzPL1jYzBjJniB4B9OkXnqyLw8Ipix4/Y0bYc5PF37stFd41X3aKIXbiyYGptVri
VQaGlLvR333zWQ52cbixEVaWziL7KYafk42inn8OEg6qP9bSwKVl3Epm7Gbhi0kTZOi4innLwKhq
3vA7YmctImEonUQCCDNRolYXR3RoVKZLThPfynmZpVud4QGmp7WQLqYtpbGVj0S/Bk9kR+c6eDOJ
x9b7nFhczr26m9AP53Wpf6zGraLMGxShGGDSKCuEFLk6F0dJlmnLIUaDetgmNDHtSiV3reh4eYdv
gSycZ1UqTuuPgBg+BG/ExbT8DyatCVECIT/LhoY+soxxZWUYzXFElSBWybVruyEovctmvNnSvxHA
oGYr+r4XF2fblSV9cpS8x8rZ5dXOdp6V1PHkDX+wsloEGPR5M6Nb5PXF35+cHL+oS8Lokjdl1TKD
lU6m6XPw7qCMLnxm/JIh4asT/i1skZoiNGoxvioPtScGge2MnNl7wYYfXTPlFEU9N2VKB7+LfYEC
f9KU5aMSdQ+atcVPWoXRWC+e/DqvxMWp7EfejOZMJ16fGnftqN1bkEfUrHv/NmYkMhGaYA6JFryF
NbOkmrUhShTkuy2IZpXmUkC6vMneXD18GERpiGlIWSnET+cgalHlPDhNSKGGcRicaE9T5nEI4PKk
8fMoDbsw3NLfeeNFF5ALHxDbZWWNLcWKLNJpqN5H5ffAb3cJrXZ6etDrIzJXl40UP/HMjRIX8L4W
qT9YHchAnBtpzYVZGi2FWttuiNktBGrKPaINR3O2n3s/u7oM95YFK/BEHUFBqpjE02K3hz4Ky50Y
yzWQZuzSfWlStj8WsVdYn5LkVVGewvCLE9xchl2zkl5InRFChBAwBs+tJEYeIigDpE3qmyCkPiNK
xrfN6LhFvyHetOKaSD5RaKSAQSeVs9w1eZLOVQGUqcrXmebfdWmChlH1d+e0T5etWoMSRRIZdhZX
xvKxqudFMxg9u8Uwe9ltlLK7t8OpvSubSnLbYPoDT0XTpEPuiYqTyMycr+Kg2o3iC/3nWjX31FvR
siZb9m7SNzsEnrTgxhOyvnlBOtA32D2kuJDUt3aJFVjunOZPkZLSepoXhynPv1xex7XdAUda2CZu
9+UzqbLqPq3F9AW7N36l03gMaQwpUyV21aY5NuaWhNgW3iJWasYGLlUIXplFf8thy0TS8WYkA99I
1ZNZvzt8+b2g/5q3OOJTXlhVmrCgdo7MrvSRGb2HYkuCccXxWxCXCfapmhAnLwLZvJgcBPCwYUzU
60p7antjD+Pu/ff+Gcpi5YKsq5NY5PfHUD3Itf+la6t7bf4ZRPVG/WfNHnKBgi5IMENq8Hyva/MU
x3M84Yn753RwaCWT3HDL+a7cMCTnSLvzDwnd5dWv03pd+0gOoQ6l7EL5sxx99pvYzf3mqYqY57rh
L1bhLDY5VDeY+sthhdMYwi4Qvc/NXN5YyV2q/VUP1d78VVIX77d0X8S3WN4siBoQBBDYsIoLn4sk
fSc3PRFH4jg/pRQ1xzzaIA+vOUDCM43HE2EaIljnH4lDxOD2Bl9Lluha7vJdN0zfeInQVWVs3JNr
+4H4yeKRJjLSy6dhpEDPyy0KJbF1BZcQJvRVo6YbaYe3eisc1VOUxeVh6lGWO2IAW5vq2V/SbJg3
/qjVj2hcTZ8UabboHDfLI0WVlNyk1dzGJdkQN69j50F1hv7FzPbqsKVW/7bmu/i1FofBiSbDD02M
lxDvSYcjHR7m7AVGyFCtXVFpnh4em617YG23UjTiqkHqS1d/RxInwbeC3q41o0XolXV7HZna9Rx1
d346Xk0cRb/ubhK9fn/EJ+pU/0AuguS+MCc/D4BElMNtddMd7Z+tv4NwtaeSmEcb53HthAjWLkl6
HaWAZW9Ol5ZzngqNAMXxHzXkyMfq0+WbbfWA0PbMcFLxdl2SRNTAyJ2pFgjwkKObXs6U+DhqShW6
cWn439uwL/9kDUk3ofnBy49M8/mZ7Kep1wPBHmrz6NhZ8pdcLm+KkpSDpd63E0qC2dZImlUrRZ4T
MS5kM5eeJqzm0YjpivAsigL6LCOZmN/qhUP/hbGRdViNX/lYwqkB+IZ7p1pxwoRU7m6/TWmJHVyd
O88KDnHyc7RcSftQ+S+WetCtDdew6n84BhwEXXA2F8saUteeE12UURvLZW7MIxy9g88kmcsbZi00
IV/4X5glM6axp0DtxKGT62AftK8SxYKqOITTzIDjDZe69tlI3/K9SBsh3bIwKTAkhdGeItAboRI1
vv2XUw2WJ7VjiBZNcrxs2aoToxFO55FD2YC3x/nGDJzepsjH1zI77UNUPxe2xTTqYjimRnBQ5/Tr
OBvMrHiIza0el1VDT5AXbsVvGWfTGOyZKM2+DPLnOdGeSpKzHgWtw2Ur17YJuUQKHgTO5McWYZhV
9bkfxEAllZG4paH/7bTZDYW1rWlba76LkikuxSIHryylC6NWYyzgSMckZfevReWErrap5bu6bghE
8IjiyuXbnX+xuBuzIW/ByC0IxKnqFjEMel1Fq3Hjfbi6OXjrk+LBY4ku0HModHKmeZipNpttays3
jKAZuvvZV8bOHUorKK6Y2dPYrjmoyQe9NcJnNVS7Wxsy+/vzNGQa0cnjVU6T8/JQGFHZ2Y7EL5LU
7Sfiadra1HiXIyG74adXTYZOJTJooui4rA7EhhKmdoXXJAy+0ew4cBNmLftN+M3vh79mR30NM81T
i/xR0asNN/P2y/JoxVWz3iSK3kjOGNpgDCWxjkf1bT+Y6MMXuwCByzx/vnwe3vozgOCrUfUUr8ll
hKj1g9FpDvUJv7nLzW9jFrhpfsWDnMrIhk1vj945lLD5JF5B26vURh0oZWKknrN3CoLFrQt9C2QR
ifWG0VSKKOkwxiRofjhS7ybvng8Ay5jaB9cMWSF65RY+hG6PWh4DUvkJfTdm2l9lVnrQpK1U0Iop
8I0IEejJwmEtC4eTQlBZKmTV88b6TlX+aPk45KAMNq6ZDZylDDMTegsms87stWxyw1I6NNK4940t
nvEqDGpP4nYmDllSwCWnn6SmMlm1ye892S5s1zELhL46//3OSqHKQpc1KSREBJbvuKCq8VQpSv+R
WbqZvbctL4nv7SLa2fU3swwPNj1B87v7VIRTgoFB7kWB9WYvtp4ZNWHsR6DaafoRbahXtSTskSXG
s9EDZNDslgXO/vLxXfETouXMFBKUyCst90ivBXHazVFB64986LUf6TQcZyLyiYFBl5HeZl7ZiP8i
LXeJHxVBM44gtfYnGluISfaSb+zn8ZuhEuvtq63a/BbgIhxJ28KHygVg2FSuNRAxfogHetw+R5a9
b6Qv1hZhfHUt0TyjP09wQJY3S2fpnTE2SeEp0Ban8GlUp53su721ESK/fbexkv/gUEo494N1Ucol
OnCFFysamevPujN7fuxJxpfM+WxLW/Ns3gYiCiYhKsSmxC5tsY7WHA5hUONGKvNWnUpXQ/r68tZY
OdlISAn9WqoAIqw6N2isUhIN9PR6pa3K7iQP8T5pkW5haNOWKPqaMeSOTSjH4pwtX4RU1FIpVS3K
6UHpGsbjZkj1O4A/z8owVU/0PeNBYBAuA52uhoNb+5zi0Whyt/SNWysz2oM0xQ+hLD1kjW7c+Opw
p0jSjW3X15JafKqq+b5UgwAReE5hEz5SQ9IJm/ubgvk3vkREFshav3Ei3+qmcl1D+hb1f+IU1uR8
3Ye6h8KUhAW9QeahVLIrORRq8fKu7BmONkKJjn1PHn8Gs7GLlUAo7W2kG1e+POICdFiTKyNhtiwb
NKVPBXKSBB/gJugtN6ifEbY6vnt7AULTLHNyINAsz2WWZlVWTgGOgDjMb+Sjie7+5uC8lXCPsgeP
Y552FrSZZTDdxVWuaAkwxZjs8+6TNQlubDtezZWQ0+l2E1OnlJKZh0azFWuuriPPSoFOTLFscSQM
rLTIAFuP0cQaW28slds03KIErJwewTD/B0Z4wNMILK9RYeqAiQrqO6n5oQ23pq6veG1REtRhVBK7
ondyDmFXzBLKJJybWT/r/oc+/4KwTjs+280XXb/q/I3YZSXdwASlEzzhbE9MaqfW9qcoLry52hX1
h2RyI5Lfym6Yb3Tpm6O57fBJ6q/evyNJ4ms8Q6BYEc6cg9KLW2QlRD7qE/LDpBU3Y2A8RNKX96NQ
u6L5S2bvq8usDRKTkC1TRjga6bSv2+m6qpsdNN+N62htU2gMFIVqBcfuTRp6iO2wIh5iU9CiojW/
iP3fb4eOg1BV+EFU4hbhshrTENCbDZtb/qgYNxoDBdING9bODxQ70eoFRYjNd/5BfDqyCwqn7Dpm
geS1KURG3M27YW1vU7OHKQj5lNtucZMGpl045ENYKfO2o9UEERNleErCXe7/qoddVmzEsWIbLa4i
+CGidw31B3LmwuqTvZ32dU0/Ok3OGpqcVje66vDUFo+RHblpHLnV1uCslVWk4VAUZWUoawTQ53jS
1BsVL5vCS3LRrWv/7AMuF03dIg+u7DhRt4Q1Ii5ycnXnOLmmlH4YySKUrKWbeVDRWO6NLanONRSK
sOQgWT+uyMXq2UnF6qVTwYSR25Fp0lstmiu7gQZgnhjI5UIfX6bL1M5CbS3k50v1vpRJpSZubH9U
mjtE+9XgOG2x1FbxRJGS+BQlh2XBDX6KMbQyq2YV403njEcy8a7p/K1ZP4hZUOezjtSN39t+jIcz
meqHEpsjc78vFnHo82pICHG4mNorKxiYMb6l6PT7Zyy3OWYpQjmK5O0yiNA7LSyQui28gOQDwhBp
dB3J9y0RMYMx+0/q5NrzI1N9guh72h37+SHc8udrW+X0N1DPN2RijP1Y5Xrhqf4s3TDuS33QK+Pn
u92gkFT+x8yFj6q1RGEhMTNO5L3En8w/urYQHLsMs/KK+V2Cg5wPaYUGrHNbJkeeUNsWh4swoi1t
TxkZKhI9VDT9XEZacxei2Pf/SL8DqhP3ZNRzFIWZUnipNl9lOnokTryfB/P5MsyaQfSqUXaiYkKe
c7FuaaJUcUf+ywvIPVtO8GOso3uZiBe1pK1oYgWLQimyKkJsnn2/WDy4jVmqBWCpcXnbdcHjPJlH
q86YxWEfkqS9krVHBXptWqlomX9QlRfTrO+CxnAr7UedJBumr0U3p7/Pconbimd30/H7zIb/ueiV
vV4rN0aZ38RJ+NiQ2UjhQVrEq1SbQkRENrbsygWEpiBzi9BXgeG1dDlDr07J0EJOzBvHzZTrUfGY
KZiqkZdJRHVfL3/olf1k468FAQ6CEC205zt3NoN6ytApY+QYc52N45R+n/sNf7aFsTjphl8kqeOH
pVdHuTv7x3wKdtVm0+DqNjqxZLFlg6ocZaXBEj052u1Xib6idBfG+8vrtYUivNrJ+QtLh47YDltM
5r8FkBWuefap9sfLKOsrZgohDSYio8B/jmIrc2yxDUsvZRK7QgN9GlF8OlwGWTflH5DloIBw7AZ5
rsWnl+5z/SGzruLJG7sNNsTqdiZvQOMS3XlvhnBVueXHo8WCSY1G2NFel1p116GyTZu+6g2Kf1SH
rWTP2vKJxAstJsQ6ELHPly+NrQQRWJqybTsm8+ncyVl+dFrl0+UFXLnBUGEhA4jLB2jJGqySKlam
smIvmOo9s4WPhf/jMoJ4uC1uaYTzxFQxlKmFCtS5IeHQdGqtERxadpShpYYwQBIO9Jc3+bdhijv8
YpBt+L+3mAj00ueLCD4T8LRlon3OJKN1dEKsNtr1zlddQ/z/ZtC/dbL3XuMAQhpa9Ojg8JZ+P/IV
rWsKwpyy+zKaX/36Ouhea/Vm3mrafPudzoCWDr0pkKZKB+5Mpf5iJbjsrdnx4jiefybmfZuUi3nL
oQi7TJA1ej8XbWsSZYy3c/to5kcp/FwHV9VwW6q3QbNB5lz7Qqdw4mCf+KAiyOOu7oBLy8mb5Gs0
lY9+9E0ar9p4i/yzikXnHyxEqEzUqs6x+pkB8pw0LkP5tbXjK92Ynwqt3kt151JZ2ogF3h5c0cEu
iHqoxvHnYr8bUhsHhbgphiFzLesw2J/8cn952711ewID4VnUDJjMtlQWKOLenoqBAcxd8cuYnqv4
LpyggWw8jtf2HAxt+lwJDCmKLNZNURjlqFkCRXky/YiMyNNlM976VaZ/41R5Hvz2DIul6uSqzMsq
Lr0i35klgzh/BvqDFl9nDGZNtsiaa7vgFEz8Mic7LquKsOtQE/LsWXej5NqwngyjdC35utl6ca1t
AdiUcNrg58HwWlx9yNkOuRGycBWzN9L6KKa/GeGWwsAqihgnwZ0k9AMXqxfWhUHaOC2ZQPU0Oaib
Oc+StaXGurbTuML/AVmsml0NEp4WkJnDWVw30c9ZuZGVrQlvqx+HGgPxIrkYRvOef5y8LBsriYCx
E+M2o2H3iqcpsqXB+M3qzHs18LONI7SKyORnyqRUUuBenyOGRpgbss/96md/iSu2sbxKupaGctcW
x8vbfHUN/4GCEnAO1et528RFwXaYrpC6q4bSdQzCug2Y1f1wArM4rqZvVF03AOOne7P/2oXPZfR6
2ZLVRTMZX0J6kdGoSwoaAyX0GqpN6anqUx8fWuNGdnzII565xeBbNQbnI0N5xjsskzAhvfWDlmHM
0ESHctK8GIbPyETyywatfpoTGPH3J04hzQbbZJRl6SVdRm7MG6P9pJhuW/yBKxXdLv81RyzsCQ4t
oqmKyD7PB2YPa539ms/Bn3z+E4jFSSU3FjAcB4g+eDaih8h5mMeNvOL65//XisWZaXSnqwyxkRGt
OoTBbZccKyQrQp05M5tParFdlwHJyZItQ3ukOIam0gHr8pC+1KEhSzYfJeOb2dm71sr2/azvKrOL
kaTpr5LZ+d/Wcxk1mBZNXWiB/Xavnfqx149+s5XQ3Njlyxk6aoosgV2CkdbOzgof5NZxrS36zMYe
X1JVK7MYmCQHiBLsnHbf2wdDvbG2kjqre4MGJHhPZEGYu3u+wzV5CkNlBGUofzLzo5r2ffqU+oFn
JVvx3OqqQSdG5IM2NcK6c6hQtxqEm0scnfxRq/Zp9sva8qWrkckJhAiNTs5rHKStZvtYY+avdv5j
VL4njtfbL/aguhBqLjuh9aX7156FE7J6KS0GnTdYLSF5FHW7cBzpiHUH40dhvF7G2jJs4SWaIOjl
qmDtwtq4onbTj58NqB+K9lUt73v1D2JhGhX++VILh0GlPKkDHTQ113+k1hS5VCwPjE+5vmzVSr6L
SPJfoGXPP/Tkkto7S9gG+9r/aOQ7i/LhHF+N3a4wr4oI7x5e+fIWeVgY8MZJneAu7txZGZEvppHV
8+vktXfia2f8aPgCk840J/YUstFV/Sdh8wnoIhdV+DODtxNAu6E+ZOpTWQ2McT2qzdeBqczZ8PPy
4m4ct2UZDnZ0lcjiuOUd9GF6Quu2fE4la8OqraVcHDm0eY25z4CRi59G7JXtjYUu3ORchYM3OW6z
FdlumSX+/uSIB2kZSqMGnj/dW+2HovioVi+XV27tAXW6KxcHu6/SsnIExDy8jNMPbdq4j1eoB+fb
fuF0R9sPzLgHwB7b13mSnhUndkslfEJphwEoxm2UP5QpHQKZuXXiRNB6aecvHEltq5UcR0CbevGq
Zd1dnAa3ljXdpHp0UzuyN5c5QtTm3hjlDX+57sOIP5mJQsPVb2dw8uVy2lw7rcU5x5LupfJPOQ6P
YTYfFAbMZHV8T+ftRrZida9wtcF35Tn3huGu0SAwprE4cQYjAaphnys6si9b5N3Vi+AEZnGwGV1Z
O/HEmrZRf8hs26uH6KFH+jjTfoXOVkf56jLSC0pqFsYFpcjzA2DWrdbTI0lc0ArhzMRzumOLfps8
u2rxOendy4dh3bh/4Ra3to5wf4OcO+eteJXgwtifm2I3M5V06128ZdfCkZD784OxAahLXuScRqqb
drxt9QdJvtH1X/+bUQsnQruYVGSi0j513y39mKNeN94p0b0T7y4DbRm1cCWCl9rpBUAtKl32h9j/
5PjIZT0X+d2o/olboX4jOLAEUoYufpmTA+bIvp4l9Oh7YWRfF+FnWTO8OJs80wpROqLAMv6Ug/TF
d7ZKusKKpVMReWhaDtEHRTvlHNgwG6ObB4CjSL4eJecW9/kU1+Z9H4Zbh23tvjnFWhiJgmBeyDle
ZFSTYxjshuKpm6/I2OwdyQ1CHb01+w+OwCmk+JVO1lXPgrJKI8xr0r8z+1bq/h5b5qT4aPJuiVqv
7RfxcEaAEg4QdbFzqLrr2zFFzMObk4Pl02D7TbXv/Kk4qOrODrZUulcvolO4hS/JCksruwa4ipjS
0q/TUHVR7LYDimXOnV3sy+xXZ5obh2J1u5wYuXQpYdoigSk+oXRvj8e+IG0Io8HcUhNbc/+n1i08
ilbQm9aSo/KK4Vsie3L4mEwbkbL4EW92Prl35ihSLENV7Px7URrpArPihins4kNf+s9EXBtX9hbE
woXkDOm1i7YmwCr9O07/vmq2HoGrCyUaQhj6IBrWFxuchFEVMZoJ4hE9Ukr4tZFHN95SkFs9uP+A
vKFBk+RiVseIK7Sm6dvcfoyc8DoimTv+aKSXOFKebHTfLnvf1aWDJUYpU6gzL7m9OUQCmznapImm
b7XzqG+1dq5u5JOfv/g0o5xPvSRC7Mg0r2wneggT6uRBIe396U/yGigI2lTmoVFp2uIbmWEfoX2M
LdQ7UzewpMyNuvamCrdqY+ub4R8gfZH27KwxVRMDILnkUVZ+/k/bzoZLXV+5f0EWfk4m8rSiFBAj
pdMxdW2a/LtPUbhxPFfdqUEenGFAFl2qC/+WS0072Rowk+DxBmnohRmD0Ywx8mZndMskvRp48l3e
dSsRE+pF9AmhaArB8g2BJTfiED57QV/IHmF4vUeqw62LneS8XgZaez4LZTE6x1DbovV24X0SlD/M
zHRgaxndXp+yo5TOB5/xmWk9X7X6L6rRHwzyU/Fk3sXGVnl9zU54OjAVRccqf577PnOWh3yIIavo
XdXtNIbT7JUhcdwuKVoGyaj5Tg6RiLps88qRhoAOvZTSN90HS4Kamnf55CvUnlK/S5Fw/TFMtFpe
xlhRHVChrYqk72+t3WUWu5+Nxsw6CkHmpD9mPXwg0NpbW7HzG2limpQ0So8km6xbhRDAU+f4O427
MIfMPnGjAC3n+P2CPeJXgvNK1zptgss6bzmpcjZq2N0bP43qJQmSHbrDrPrk+qaz4TdXXMAZ2MKv
dVRZ5dIEbAxGODOSMXkq8lKuFE4/Li/1yqUAEoVKnme8oJZnJa/IuDgNoVU99UygC4PeTaNI2imT
dF1NkXGoU0dxEYj51Y7Fx8vYKz7oDFtstZOwjil7HbpHFK+k2fTol7HUXdlqe31ruMLaOTm1cXFK
p5j8YFNSfQmm5oNFsFPlR62sGY2CKGxxddmotQVlBgG9LIioQaRYgIXtXKvpiFFdwwzdSlMRypLN
8ZXBPQYp0PyvKEUkuKj7+JNcd9nGg3ttSaGe2UhG0niEEuFiSUcEXLtRgrs3l7Ubz3X7aLRNtYuM
vPHmeew28NaWlrYgQ8g5aEIn+ByPzrc+0BOsrWhl7LtXp7np/CsluI/ajSOxFirTL/IP1LIfbi4y
3Yh0fII+Gr6rGL03FeEXo0VjMTe+QMU5wlH8OZXq9ST/wdP4DHtxW+aNQfqXzBevufixZyx3YCgP
UlF7SZ+65WxZbm9Ij5c30tqnFMqfKEgoZFCWLxE7ruxyEGXqjv9M2ZP8T0qU7KZgwwOsXNHQm//F
Uc8/IdXPpo81cGx/2N3nuyKncal6lJKDre4vm7QKpWmCV4r0GdTccyhL6pJOM3A2BQqGQZQdUdKq
mHxTK1eGfmtvNSmswglpDNYQF7ckGflGmRm/SyudHERX1WwqyMXAkpmyYvrgZI6ySyP/vkyZknfZ
TnHKFo8SJKvIDKGajZ7EkmGgVSp9lBNRT5k9CGketHTlrREWq8adYIi/P3GecZJrvjyAMcbWj7ZP
bv0o8oi2X4iMrq2wdjXJ2l02aw3SQopWDK5ifvuSHdZnQ2XPgv84KB8lyXOCr9Z83QwfM4o7mw/x
NT96Cra4HIpO9ZkYDu3EgtES9n/pMRKuMCJl7Xsqha4/3EbGu7mqDK3kBUaVnnQbjQznS1qGUS/H
AlJS5sOotDdzGx26wTxcXsaVNkJwVNHvIbOQaIae48xdNTWVuN3VgbmY2ksQUSJD0QSC9U4NflKA
4dUv2Tsj22rRWFtU1FwF4Y7jYCz18mI5hlxectZlKmWMp95n0SfZeu3Mm8B6zrUISsIf3PG/pVRo
CBEy7IsLgua3IG4k1lQJ1ZeOrsUuU/chvSc1M+A31nUltc5R5/X8H6xl5dseQygjCeuqJ3+F6PBm
vp97sKg+1UG0j/LiWm3HypVL58GWg9fL4GsXoVA8hFqGLueb2iolnr7pZG4nJ+3xpM8O9z4kI9eR
Ai8vN1gRW2CLszHPNO/ECmC99tMJjmqb7tL4c1XtR6acX7ZL/KilKzu1axFQ1HNDd67gsvXKq5p+
R4/jD34+hU4YlGTT6TY4PwuB3AZ26fDzGyd7UcL+h5pJuz+BcKBfMMsANcUFRCnXmlNQUkJMdJci
nSgzmOwywpq/F1xIMbXGoo95eaD9th9iEl2eJbeekbtTgwbwVs/Mmvc9BVnc0yhCanYtcrya86my
rrN0p842zWKal40P2c/LFq1+9hOLtPPPgv7RVBk5YOoouQq6Ibqy8eFX18yiuxhpGzjOS542WeTI
UmtSN1MAcYjG6cgL0k9K3PwRDr2QnEqE+ZbfhikdnBZB77HtcDjKxMH7BC71TlGarbzD6hdykK7F
0xG1LYNhSY6TtDHwP45c71vzJo52RvvLKBNXzj9q/vP7P5EQToCnDR/gTZe2MyP2m1u8asrpc0sG
R9pKL6x9oX8B6Gw63wNTNdtZagNgDt8tjKism3DLZ29hLE5OSBG0yWMwJvPgxE+a8YFI9/I6rcXR
p2Yszk0pdzIpdiCG/i6MUSu7Lrud3mz4yS1DFgfGQI9d7TRQaq05ZFVymKAkMTFtYzeveX5EGIih
4XvyzBS/xknUZ0mq0w7CCYhhR7YbOp8SWJGJ+TN3/r68bKsGnSCJZT1Bip1uIrYFqUSX3URTNzOP
abMRca0mek7tEfaeoFT0O03lwLL10fxk2JI7VNybobIz9eRTr7S70Gn5cBOFLXOnz23v5kV0SNP4
Q12NW7/MWvxw+sssLopJNxp1ijF5tJ3Xgea3aC4OKdJGVhHejLru4kKOdM/uwuwPeFNCXOO/39Ve
nLWQp16nC65ZEN2P448KDaxhj6DExJxr5eV/+rLLruo89O2WPmNSv1Z4nQdIWOZQp7otGZSNDWQv
zp2p5NNcWKwmjay1mrl6F7iMKr5sy5rLPV23RSSU92ZlRoLsaEyPiuqp/VPbPKvJXTZdZVs31hbW
4uylfaXMYyO+0Tjc5Z3p1jFD1vtm38fhY/x/pF3ZrqQ4kP0iJHbwK+Ry8+77Ui+oVjBgdjDw9XNc
o+nK9LXSqhp190uXVJFhIsLhWM6ZCIj9Jo16yqKHQDYCJBresIjyp/7RtUO9tGKeDrs6yaFcHLbD
Ob4HLD3koEPGayh3savIX2tCLs12aXZ/fb547uG9h6QGXW35CT2FSebUmFuK0zpDOPvO6xDuGHt8
706Xue42UKkLca6PJjaqyyirn6pbtjwnPniE4zAzbl0Lmbw3oJRE4wFMIQVA4JbM3y5mH5lLeXFe
U4W5noiW4l3pdkPfldCUWTd5sy3b1yrRiFAEb4jA9KXzm2tNrmpXfpPQWUxy5O1DPm4Md5uTXTJd
DY5mEEGpC+i6sEWBIiA4X0+PcVoKy6MBjnHyL+zlMqtfc/58/riUuhyJkByvNPy0SChEVHSbjzct
APkAYrbOF0SH9SsOXnqBYIXrjzKSTawdJ3PR4MMAXpTRy6X5MqcYov92Xh9Fwov6PppFgsEFIxSS
owVF1WVrAIsjHujv0MEZdBSaqo/yR8Kn9mthUzJbIySYxv00X4f9gSWbv1cCuCVAlIATCQyG0+8O
7BR7WkW3zXO6BCVZ7HQi/2WaVEf1QY6kyIXYoBkds+HI3Ef3fXBjZl9V+duw7s/rooi24Of8Txe5
/OkmbDQyCl1yAoBEAO3PV2W+M/I34txW68N5YapvIzbeUV8WwK/yfkY4YuUc8BUY3Fk6G9Umv4/4
2mTbACtwmtNTGRpiOTr9kIRBPCnjNUY8dRDWRWuHb/p1uFpMXadadXRo6OBFHQD7DzZ9agZemE3M
BlBnnAEIG5zLcb3UexvFpLwmD272LXTY4fz5qaIB4MjECDtWbgGfeSpxQOrLwU+GNsAMfMGpjWzj
0SvTyFuMiHqarWKdMCmxaB1MMpSWyIGrLViX42W+7Nd8t1iAxNZcf+Kk5NhzrJcUSMXkR1iIZadp
vjUB5QaKpyjJt4xt+mTAKPi9gST8/FGqTPFYpBRYO15MyzQgI8aY1WVRkfcBC8aOm+l6rCojgY2g
Lg4kfMyCSkYyrXicpAa8eMYUo128tsErwWxmcLDoRZJpUmv1Of4nTAZxrge21IENYU2aXfCywtrl
eAHepwN1q8gI1p+2D1zb0DB1iyKqWHWkpbymnZk593Mx8l17YTS2L3NqRyu9ASSx5rNZmvO0Jasc
E+zfTkJFbjdfM8vtIrP34rpYroNm3jLT2eRmdjeHH6afbOrwxTCbfd7b0eDzO7t5TmcXXR4wroFu
6R8MSkBJAjwLlYlPMziOUTpNAN+c/fSi7xGw6fCrXTtNvFZ6JUqfv0F0BXnUaQiweozEOgZCqG8+
98nT4Nx11X79kS5v/6CODVA7S0BGflqu5aSdjHZF/CyQ+S54EJIAS4i6trhSG2QBoG0WwIRyKwDM
9SxrXUgx/eIBvyUuwLCUANiFlfXlYOkuBdUgCSbY/siTrGet1xWhDOkUnrV21Jk/1uxLPYOffHR3
aMTcrNbynJgvQd/FfqlDzlY6yZFwKcoVszGVRTohoJrlVeg9MTN5KrJ1F+Bk/+HjHUmSglvjWCuI
g3CsdXGBcY0l/zLq1iGUyhCxZAlYBgf76ad22Mx8cvsKytDsR+dswmpHe6zk61B/lGH6jxg5PWkK
yryugBizx75MU8ez2CX5F9c9EiJZBRnIZNNOJNn8qeUXZf+Yp4d/+CJHIqRvb9RlChph6GF5UABc
RnaGcWVNcFQdFvCS8aZDLAZNuPRNUlaMiVNDSN1eg2uha68zHeOC8umIxg8CkIDwA77e6XenjVkW
wWwi6Qm/j8tzmgUROBiwY3k7Ik7MYE7Kn0L2D+0RoLP/kSriyFH9Cg+XhYDzBRcbSAMGM/YxA33+
AynsGQrh6Y8hUNAxyvMkLRrp8E3EVXe2XwoHrxPqpN/G2cN0x6Cr2SjCHma6XAtVeQu5t5zH8cVf
/aGHfxrWD2wyb/ylOBjVsgm9PnLy7+c1U1jFiTDJuoM5teyMQxgrL8e5Q+4Rca7plClP70ghybzB
Z7I61oQn94qZmNV+scvHAtuomfHjvC6KBOdEFymw8d4w+wb/goZ+fsGy7y4YUIEi7aYLyc0yOi9A
L9/6uc78dEco/vzI/PzVJhNn4nuh3ehjtIHVgMfUhAjx26Uk+EQ3ybPCcEyBwgrdUgAZsBC8zYNu
jEinh+RGI0p4c5lCj3x2rjCBjx0CAkV0LN2KHO1EE/HnR8eVgXqmBpshrCHY+8N1OOzmzhb+FHkD
i2uNTajPDZCFwK/Es0i+iQZmMY/0iN7NUm+c/qqlOkIiVdoAhf4TId9CXt+FYsYaVYssGnlErOvZ
iwHYEgBIeS6i0YrRHvR1YtVR4o9UyXEzMhmDVUNq2XpR7zww9tHM11M2R+ms8V/NGQaS/zozLfpW
VLJ8AMvzZR8auotc7bl/lBG/4MgmamOqm54ICXjbhTya0y3P96wQwP8Acd7z6uJ8qNCdnuSzFK20
eWUQCABdLN6t6z3lRTzSDXe+nJek9qo/qkmOyyvCOmZCEiCclxEVJyuqLM2At+rePTFByXVbt+qH
kYpEaMEc58anb131ZcCa32R+qfLNYkeTDnJJZxSSG2MPCvPJLvRyrNcx+aIto+nOTUpXrHYCSvmM
v38g2Vdj4ReAEHsbGm93/vPojk5u+gwgRphWYdxN6mLrZweIpT4FuCOwTbMbv9pU9qWnw8NSXohA
UAXCrYfx0M91Tlz+iY0QGPJ0Q5l5cFCiCYzvAUbzz6un/Er/SfpU7+wsarJxhKSlw2pRV0dN/y/2
fSRBenLWQTCOpgjnHaBgg+k7WJNSHSSR8so4kiHHurDt887BN/LKDx+83ukt2tRzOWBP/q0YNUem
DA0CkDzAXDSQ5qXQYBk8aLElC1+yHxyrjKxwM/fXI71rjP35j6M08SNJUmgwST6OhSu8tn80vY1n
bkmjiwxqA/ijjRQZnNSm9cqhDTeQM0xbwxm2lb21miFqrbjuOJhCgBuN2bfXgn3UU8xHjYfpfoEU
KIDPh/RygJZ9/cN3vqPNef4UlXfH0SlKgWItyZqwWWhYvab8kVigybhPxufZ27AenAyNbghaYyBE
ahN7a5W4FRjy4hRobIEZJ2vMU4B/ZfGka1foREnO5fPOXkdL2CJKZob4Xu90eZ+KS08HQ6qTJLmY
g20VHvRCEjcwtXpFjSy2+sifv8+hxsGU0Q+IwBheBUAkSp+nl327LkB4xXpnbIZvxgCSCP/b4N33
utlcpXcdiZG9y6Zln4oa1Rp8xW7IxK/9RFNRVZr2kQjJuYZwssZAPJ54+JQNvxb3cN60dSpIruPl
rQ9cXpyUXeWRWaQbc9w7ya//nxDJfxa3DfkkzsmefDCKMezv7530/f8lRL5lWdflA57KeJrhHsrt
7Wp4UUB1QGya85Jfzt2ERnwvCnhW8JK5X2i6L/8BRQof/D/jDaVcuA0xiRmKtAcL3rE3vdKpjbv6
uqDXFlbpzh+aakb5RJiwv6O02KB2VgQthKXN1wS8PMnAN2vzK5mfi6zbmbkDZltzOxCyaVu283z2
cf4HKO/dI2UlFxoGyy9X8XhK+Re3eTGAeD11/q60LDSY/DCqikLHNKkJDjIAZZ1NCQ/FVT80gPrP
IpJsATMVGbqhDp2pSK4V+FVnzUI1ezmE84bxNy3Eu06E5FhDt7ombj6YCtkF82NVftNOW2tEyPX+
tgqNZUx/n9ZzOd6T/tGlmhinFoGpcdFXRMoqx7jS4a0pfGpZxyjLL4rkBXNE5+1Mefk4f2RIH2P0
7WS2Qsig5fJC2RDR2d0VcxI1Tf1RubpZZKVZozUPAC6AB6MycOpWbedhFMrBXRdglQEIYxEZd1NH
N21zmeUHU1dAVpo0Gs0uBkSx9+FKV2uXrAVZAoij5oe7XIbtIatjFv7LXXEkRYoVXlGiFl8tcBzn
GqMz5vyWGRoRwmA/1aCwUgNiVuiB4drTc+NdafssRZ21xIKZeWEV2x7Ag/a86dO9G8zRWrydtwul
7R0JlOJPN9pG4RjQqQwX+9pHihIno4eWhbnoAF50oiQzX8OmyOd1xTwFKR7WKotpGlyVs2ZTT2kK
RwpJhm7Dpvt0hBS/3IcOQJ3vmXnr6YbUFdwSYlbsz4eSI48PwPeZQAxf0w12Dkuzi/zstm22c/06
YSWbXmHnhCZXU/+45MA72JF/etsEYkEJYCgCcFOyFRdom9wXNXkUy5352lu++LqwobTHIxnSaTpo
mrseyqLi/ZQ5G8a+BcPXYd1ayY/W3ba6pVLlxzsSJ51qb6SD2SVQyXXfveW7ZT/75EpbkFDmlAHA
zIGGiS6ADEUYLqVXV+Lb9cscT+23LNHYoNLSjwRIp8bdzKVNAAHdsC/YJdCZgHNy3m9VHwbPdQAp
ipiOHvHpx8f+qJGFKSKes9TVY5MNl8TDZMg65t6l3RTLwWZVsJtr8mS7vY5AVPWZMEUWYpQIo7yf
uF3tuZo9Us0IGv5jEDxgWGm2rwrdq1Z1ig5Axx0sottYN5KMAew9RtNmjnAxe5MA8Cf1VhDhOfvz
J6mwBkH4BwgFrPWG6DydnmQPyGGDhqBNN7EeCuyWxIwAy6ZDLhLOKAX2EynS3TGRNphHH1Kw437f
NABFbcsdEO+fepSxfdSxzyulODtQ3jgAoxCQMcCZPlUqG8rSDWdBzD5m27rrvzvDHPuGqSlbK8U4
KEKC9hrcnPJrIAB6MtACQHo95c17NWGs3eruiQ5cQzU9j1KnQBmHscHmxM84StID6jPPzUBHnYSV
tw3bIn+cy+KdD3zcUme8ZklzW+T+W42ZwGha/ZskZU5kDmsbzUlLDkXv6UBmVN/TBo+ymAMDo4iM
JzBNNtaJW7BFizlKTuo1qgbfigLkvDH4lLIo93V4bEqRAv4HG/c4bxnWLpuDFEyCjMXzvCPjZeJ1
+O/LApbURjemryrZgv3ujywpoXKpP+W+C1kLEFpZdlFNedTT2Fxvh3XjOA8L0AU6Y3veaH9jS8hO
cixVslofBOp1P5dAK2CFgGuZg/zGtur+S5KEy03jexiFSfgcNrt0GEGiWfpmckhNa3rgS1mhxWBb
LXqes3kg1tRNcd/1aOM1zmiB19Mg1vesT/0tpymCyoAR7Dkqbae5SAqavmSVu5Sb1hiyHU0mT1PC
VeTDWMuCN2JqEBu38iypY9XcMAQW8uqBX815GskB2ISZu+fBTTVpBgdVXnksTEq+eQqrNUYIw3Ks
bUfc6MyfFnaaH0eDlh/nv5lOlvTJFmoUdVtAlpM+Du6hsfZJEf+LCDGyiqFlN5Dt3m4cbEaMcLXS
+zVX92B/13JbKbVAOico2bGMLS+yj6TOKe8QYExv2RfcjNBVQFlTN4CkqjZgxgr03iA2xaSaXNqw
y7Gwx9+nRetoWdxvafWdjeW1jR29cSl/dFYQW24ee6y4WEEfkxb0/vxhWuKDyD7mCLpT3Aqe78mx
tCjNweoc8cFAQ7AFicybSQy+8wjWHdoyB6m05z6ZXYidC5NezR41PoK8fGTW6G8BlmJoPq4qqB3/
HOn9wbzGoquIo5OTRRwcCMV66w2xVVwy8nxedUXWAjgrzJcIuDsTrASnt0iFjfesL3IWYwcJuw9j
msRJhfeOtRQJXj29Meh6rkqJwCsCMSomBnEVn0o0w4oXjpCYOz8Ha8vRgG/XC1/XTtGJkYJ1AoZZ
bjUQU9S3Sb5pkpsxh3npYAPU1gv2N3QFfdxARHzLo2t45GVB+7ZgcVoE+W5q6ign+XW+LM9kfMuq
8qYrxzhcyEsYrPuqXA+e/X7+EyqtBUO8AlgjEHNvp79gSns2uR6upcEFKcMrbDma631HfzDdQI1O
kpSvgZsSNFviAuwGb0OKdxOe2Qf1JR35oUm4pgKkykFhmaDVAQMAbgdJLyNdps4RFx8S4Tlixbxs
utHVzTOoopwr0hVMjQEC6ZM5LtQFz2OF02s3efEyY5nWXDfnv5Ayc3BdUywAgWDUlMdwMbIauK2B
BNdMATp0OS+vY7jr1usQUH8ggrCCTaDbEFbNJIPl5o9MKYikNAHVCYFMG8xHNVgJEcWar5Nz6yS7
1t6s/l3WxguCnPHe2nEJNIra3Azs4NcHUutSbwXRN3ZW0ZXCbrRAY5LdhFS9eLDj1/D6KiWR5/5M
5ocmj4wk4vaTn0RrurVAaNPdecWVU28S7Le2l+O4bfhHSbd1vjv/SVTGheHe/2VPAdee9I6yEmZ0
jtWzeJzmKTJFYjo0da/ZxVIFIReDj2CEh20BYuvUNclcIzkvRxZ75s+1f2/8AFh4Ifbp/2HIEhc1
sGeJi7oiCn6ngsai72fP5QwD2AeC773S+1C3S63yFAQ6TAeCOxQIPlLg7mlYj9jJYXG1eBeB194E
tXVhWL0mUVM84n2Ar+KVBHwUgcRyqgovyjotCUayeF8RGq3cMu8mQN1ddmbLNk43mA/TaI+XbBlM
P15YVr2dNw2lno74WugSOvjn9AeAvomu/ogfYLSHdPowkz3TfS5V5osFvf9ESLWQtnEWvOggomUZ
XOB69bd03aSTiRm4EGiF23/QCOgkeM7jVPHPqUZOWzh92Alxkx27jNxks7dd6Pp4XoxSqyMx0pU7
tphfGFpYOxD5AFMddF1UGW9+/0yMQ6Od+RV/m5yzeUfSJDuxU2qvLoc0POiH8n0FnFTGXnDvZs3b
EG7r2ozCn2Z7AAxjdF7P35nvOdHSPWiufdLVC86zyfa2eTl124zcVEbM2n1absK23Hfmpd90Ue9+
T8Jt5n5k3SEZ76kOjl8VX/DeFqDugYcVXenDei0GXL0QZ2DkYoj7oqk3NH0lq+ahpvIIJGtAjQTH
PN4ckkcQXraLBToIEH5b+262dmGfbZfE0Zip8poECxyWjW0QTKFDcmqnqedPPe/EJbEASWfLeOb9
MqZuLKIlsfNkR+iYbAEpOzyWSFcD3CUGdTHWFjg6bFmVxgHQNcS2LtaR5YUeKx/GICkmmDLfEedL
xSLT0M1bq9zlWIZkwAWG89psFZdDulmDqLAv7BLYlfUOoAP+P8zxYq8aVS9Qq4mPKB3tCKRQXIZQ
qFtxPYx2HuVj/g+B81iGnHEwY0YiChlJiA0jUEBaB7vPvgWs/5eqz7EkySDRZgiMtMJ1Vz739a0/
3M3rjZnf0afzjq78QkeHJoVpFvIWg934QknxlPZuVIJG2t2AZ21198i4NWFFaXN4zeMxhlz+Ey1m
5w3+UFpi78e7CvN9aT/4OsQEVbwAqOr/ifjtgEePFXtxupa34tz428p/2P3G6mKm2wZT5VbHUqSo
ZFO7cEYORQYQY9tjHwHI4vyHUR0VBj2x6wwSVhOYgqeBwisalBo9C6mIc+1h65Rh9lRXAlflIb8r
4HjF4P0hEyaRGUtoPRqPaIignrhfsZXJsjGymzSam/1QFZucb8+rpQyAxzKli8WvCstHFEQ8T9fI
ra6HtMNG7ZXJdnyJ+/QWEBqYnDsvVJyVdJmFgivX9BwTrH7yHWIMad5hOB7vBMxATwK1jP3MF3RV
u2+ODgRBUcz0AKEran3o5GJdUApDXlqOVTBhJXP00JfGMqQfTtFSbKfABzHejxA4fxx4ntYSkTRD
nrwrFhYV5JeTrzcM5aGxv3DnaxI8DebBDx/TsQIhabkJALujG/78fC7ipxKQZOP7e+BDP7Uxk5Kl
WRl+atlvKX+02Aceb5OJN8r88/wX+OQvwN8VxKSIyybQL+QnaE8AgdtnfgliUtDGt6s7REW56uhP
P/mMkEI8UW5FhPn0nbH33vgVRVsC6+7rZV/3LzOxwQ1X+S9/rw4YKW0A2jvoHMn1vMkZkoKsyBbM
LP3KUCpb7TQ+L+JTYIYuAs4L9X50pyx5OKQaDKdExQPF3OZjcZ6GFYjXc2SlaVTRV8/fnpemOjlU
U/GMwzKHHcgAAU7VLMXqdWhP0e7Vs9LrMOteSaoD9lOYARJ0saRrYgWLyB1YCwRjlKU1sh/TeQuW
/qFHZnteE5UI27OwjieC5qdnojnzcSZwqThrRkDntvaASKNDw/rkONjzc+HaeI8CK/9Tabqj2DcG
VACLrRIpOH92qiFOvUfDdeLV0TSVP11okOXBFAAR4goWVMlJacImspQuzixEEeGXYW3Yej/Or+eP
TSXFBwgOMDQ8lC2JMJCja3PxOApftSfKN/ND7nzDwtJNU4UgUlw1wfhzJRoKAWAc9SjhoihPnIpq
3dRHjxqiOgA3z+Pl5KATc0HqC8O9srx4Xrc+iiU5/8iDKwws/b2eeNijdeehIQPsmFPhZARcaTOx
CnjcdZwF+yA84D0ZoZ2hEaSyQ5AowQAxQI0VZilDCB2w1pIFgjDcFYPO/HZO3YfzuqhFIN1FH9IG
2Kmki12bXeYCxRD8semh6TlWJ6fm+3kZKrsQw8R4e+GdgEXa0/NKM5BqgHO1QgPrW4hyVvDRgbvY
/GsuOdgEPokJy4Ol47EniRnzghO/w2m5V3VLbpgbbLByr/kmiih3IkVKdtHq4I5FIaVrsLtPO3AW
uD9YxTS9FuWZ4R2Cc0OxGm2fU2UG6uWkniAm9d8pSCLLJGr7jXaH//N2nDi0/+TgMjqV0/hD7eUc
csqq3xjtfp2/OPXlmtlR5oMZldzWqE60calDLFJcTSdyJdO2W1KmUyLkusMWG2txNZEoL8PtNLuR
6zyaqBP8tRUCS9jyMNsAjB9UzU41reaEDvMA+hbELsCT1REdeJQ4r4luH0/x6U4ECZc7CoM+ZvMt
Z4Gg3inZU0Ad+4DWbn21dM2XAqjTGr0UJ0nQksIIhRdgf1yeJhgNbI5bDoJE3xSvgDfbDOk4RljH
inKzunFQlEtcWyNTpSK4kfA+Rm4RfiqoFIEFYOR8rGJn9oF1NkVTtiEVWB5aTWVY4W2I8L8hoMW1
Ilc56cS7NgwQOlCjvwxZlUW+hV6AE+igXlQaIXkNbBOzXairSNZBFrOZeAGNFrz7KSh5yYMDZpTO
0ZycUqEjOZJxZKbh+hOdEAuTYE+tNLYDtin6dXfe2FUXJDnWR7qL5yRDpYpBn2StNkWxAitx1wdb
f4kb/xIU6zMAfltj02OHc1yvqPO3wz3irYSdR1gIEmlP7htUABMWS+VVTLBNYBnF1l7crWXXj+fV
VORQx2LkvYXEHa3SKCEmzfAMSr5wp31yzXoz2NZF3eiMUSlNXMSihIgGohST6dzOBg9XKAWzMJv6
ynS/UfoznfpNhtfPedUUFzPAntEFQj/Ic13ZIC2jNzElBNUcWt0bzLkO2q/nJShN8UiCZIqtuXQp
I5AQ5FNcpVO0WsMjiCo0pqhUxPMAlQASHiTu0qkNtFrYBBaeuA/TBzOYnxyq26ITznnyNv/9MgdR
k48XKAFbwGnErSn+N6s9GPucPCZinqp+DlDscJsofKqqLSAvA/cm+GkCl79iw/78OapCB4h4gC4s
Uhxbhqqv3L5NvAVY6nl4l6MWVfHvdNwm5qoJHapA7wgCN6gZAh1fcunOY9yyKcaRcie4wUT0Zq79
KFmKiJByP4VWRJnuKvtcwsfJgsUIIEI42ABsQ6cnW4IwseKuWwFk0nlz0/ngg0zuS1A6V83g3VRj
78ermz37XfBI+czR1F/NaDT8frOWAT8krD14bufsmqFlUWo5L+ePXv37Agz3iKE2NMClNAJNMBQf
QZcRt20feZkTcd+N/AktFT7nB7tOdh4HzJTRjpGXF7GFkRmvuimw8jFhbn1qedR6v7xWt9wmjkU2
SNzpeAN78Fxbrt/ACRKeZ8iqqyHYoGEK1X8VTb+vrZdqjY36pmGb8yehcubAw9AmMgACnnTJBZrA
GNA+L6vYAqThRWuWblw42XxTO6X/L6JgF0ihCDAUZYd2Q9onFYFydbfekAWd6dl89gP+dF6jz5Ob
kBFACsZ40eb4NG2ErqfPTJGarqAFDYrsZRroTT/9XJIfDueHMBuyyBvNGA3dJ4vOWw9Q6RvDNsEz
M1qarF/1QYFWjnNFM9xDP+3UD7rGszhdErw3uRU5fQzww7TdgYIiwUzeQp7HTBM1VUEFaOxgSMX9
CWB2+TFTjh71uxQWZKdRMn4Lgl3VrDHVDcgpFTuSIz1nwjbIjLA2ULufXob5fqoOpod9K/TIyI3V
7Br+DwkdQB2B4iViNZospwdJESqNhGdw2BA44yixGwaP+s7SxEqVOxyLEcd7lIO7w5D3FhhCATZ0
z4M6GrBpEeqGwlQBGaEHn0lER1vugMMPGCMjhc/Nt0l2wzqgXwcXxNwN1TbT8XErNToSJn2ozOzq
npU57jjXjNr2yqb7HvCV531OleEcaySF+6JPe4yyQaOl2xnBGFfYJMzq64G+2NO/GPgffWQGxwnb
d7xMISq1PprwYi4eOvu51fGSKt3oSIp0P/iEF3PvQQoJD6R5W5o7DJpPXJMBKJ0IdQ3YAR5i2L2S
rC0tp5wyvPhSJ92Q8adpU5Rc34IegA4G3VmOidE2XTaqMggBq0VAUoO3kRzxaV7brAtgEEjlt6Rs
o7xLt6EOKu73urx8lR2LkbLEwQJ2jkEgxkDN/GUsvAlDzz0dsLqf0fHnjD2+dAeg6sqLMCcysk1j
kekrrmS+WYiVYosvnEojLjLLqh9D2xhe59GiYqKpJwFmpjuY2pJh3Il0dfCNLSt5nPyubFB1sMKn
PMnJw+wDoWdiSf/R4m9BSxbjG+9lC1beIavTYpca7jSg4wQsjcjCXk72UJFywKEsSQ9A17wFILft
mMXOBdJVsx3Dfu12QV/6ALBdnU3fBc19k7QryErzsiujsRmCOJi9ZtdieIGlAxZde7euymjOxoZE
C5qDt6QbrBV7AoH/zIvG+FjMYqARDVqTRsAqwdNqdlfk1X2bjrGbN7Z/WUyBs7GD1Hzi7TTnN6O7
+PdWxsi8BQADT7fBbJd3AEEeNxhcTv0oc7GI5pYYZMKyrZm8Zg2Zg5uM4c0Y59wJ7qyOdYcs7bCt
k08I2ovb5OberQgY38iSBy88b9MhGsep3FvdUO+YGzbVLidDj5YjdfkVxiLnr4mZ5WPMZ6MB7ZDd
lJqEQeWExyYkxfxu5Suo/OAeDK2zPrkdk8cABaaweD4fvT73BZExoBMlAIpRKwBN1akf9rnpZpYo
Zi7zXVVfAEAvN3dL+wKA2qjJr5Lg4BgX52UqvfBIpHTRzOHUB5WB6kuHOeTGbjOUQpqHtFk/zstR
niGaj2hKY3YNPn+qGunbdapKyBnm7oJj+L9u85fc8R+bkWs+l/oY/8iS29/zUoHEV5SdV//CCr+Z
y8Pg0ngJv7rNdl23fQHadB0vjPVZQTFXjeaRj6I6lkekSI0xj7TDhDAKguQmbe9rftPN39Ps61LH
ubdb+l1An+HnEdZa7WaIantDi/eh/Hb+mD9H8tNfYZ8eM1aQwmTI8CumAuOOyVO3FJvKnOMk2/Dm
LaMx7TWP188GBImOJ8aSBciwrHflYbGVZkMVF9gzalpj59LwwBOdGEWhF3LwIEFL2UdrU+7OJXzy
m3KtcRNy/8kl4Pudsu5iyMil76BjzOyCx5mDl95AuwOtQZQFfO7w701L/ApfoCnjsYYdxNPzTSwM
KlsFcnrWvlLys8iWyOlwqsaHwb5Oyy32iJdV169RHvGRUPdUqMmSMu1cfNTZWy9yy38fsnFXd64m
C1D4DZQTrQfU1LFwJpchTDQKkxrAqoBjB8ogu+3IM8PNz+5CcGB0W9bfsEQ3Max0G+wH4DjRekPJ
7VQ3sOiMZOxgPj372fUF4Mtvk2TBQOHP846hPMMjOZJjJITUSxlAt66/rMtvA9ta/OG8CPEZTjMN
cXx/VJFsowOdDmZVoMrQPaxmHc0AEz8vQXdYkiGEdh94WQUlCoxUI2ofCho+BMDzxWKNRpQykBwp
I87z6AHCmjBHawXKVOGdEfwwej9aZwCJJVFiXXMriXpA6/y9dvAoMaIPWhBwNJyKJE47zjxEydce
XNDv3C30tproztFhrKhM4UiOvI/Gs95ZzAxyMqu6AoXNdvBLlHtSTazQiZEtey4ndzQhZgS6CMG+
Uca6TcN0s+efN1NANoJIFPgeOm0A35XkYM6roWaIMmhD+YrmCU/cnQ24viWai8FhN9i6Qv0qbI1b
atJp63RL9SXkbLqye8EGyTsMAZ3/kErNj36RffohA6dzkUjjF4XJ9FQn1o8+cDdB/XReispCj/WW
3M2q+rVZEpxvwN/I0IDBDtun7QNmDzJzRXL2jib6eYlKvUK8lFESE+mFJDFtaNFkNirBlIbJLm9N
77J2pgKdxlIHFq6KJVibEoM1GKBEOnh6hOB6G9JaiBpH57pL6nta+fF5bZThHr0pYT0gfAXt+amM
LCnyYTXRDmiBy5922Ka/sM2LYdoBw80i97afRcOoWfZRRTAcHybiUZdFkiTJNAwCioUZNWBvTqPA
GuJyXQ7Mdbd+NWi+1ufqBhBYUM0W826QJg92BQVpu5XaFfp7LFqNzTqlkeV/dPZNxS+r7uX8aSoV
O5ImlTcCxoeVMUjLUO8KwT1uDqg89FGtA8xR+jvuSeSaBHkQ1llPP5uxdmVfCb0WzwRo87BzCNtQ
jF8OvRHngbXhyxtGueOlnW+SMtglYIj5e13xA1D/wmyWsJ7TX8BY3YAeC9dQ5va7hH0fw2zDMIJv
Eqr5hp/rOQjUqJ+ipwky3U/DeWtYkIaKLjvt+xuUyLN9wsJxMyyAiCXrgk67l9nP57VTeTkmAS3c
Q5CIrPZUu2YiDaEmZoBTH+RbHSv7OG15sh0b6+d5SaoIJmb0AFMgyDFlpDqjAisBMViNJqMzvZvL
yjtwHlsBqK96N/xa+0t/59GUY3oLPUo8B5GXag5YmVYHPg7YBJSK4NE+1dajk5/ORYBieJVEjsPR
031qSTRXX7zljhZ3jXvn+/u1HXbndVeeso+qD0hhUT+SB9WtMBjdlPtIloyvhgt6Ibziq1TzNlGU
4C1kEpgfRu07wNamFG78LmG2h4HSOLCzqFv2dX0/5w8+207enve3vX9l27uVujFHnmF9MFOTA6i+
cIgRAxf2hDk5OdxhwSisMBopppPuppDvxNjtcO+F105+4DONgqDT3L2qqIcWG+CgXLgO9D79niG+
ptWX0HgOv64WHib3DBPtPZCognmT9joAWIWDIhDg2ScCElqkUiiw27rBglYr5r/D9qpd3BCMcV0G
iGU3p1sHRab9MIR9otFSMR6Aqx+9G4yvAeEWQ1mnata5PZaMQW617Gb3f0g7j+W4kWBdPxEi4M0W
jXb0RqIobRAacgTvPZ7+fuA9Z9QNIhohnQW10SK7ClVZVZm/ue80u7UaCMYtD1/8VW4tbdOYv0z6
aDQoHEn7Y1H2iWMFUBTSKvRCtu95fBcpFqGr0TpK5KsueFOLR997v7xDlhL9SQxlDm0aDM3V9JIY
laU+ynJjJ7gc9OJbqEU3wBIONNZ/1N7wnfqmLTfSMY/WpEgXFtPZL5glB8o4XI1NfkGGO7CFYFpV
3SG3c63XvaMBtRuCcC0fTTty9oiiWfZhJAEr8BPKqYiVqBklNdsIuTfqe0Hrytdm9NzJDrCrn3zK
t4+FKGjJTtawfLVdzfC8G8lTo4ORZ62ya2JVvAots6tX9rK68MsURaEpqgHi5nl8/sn1vs36bCow
aKG2F0ZzlwdrUKjFEOwlWAjoZXyy8Wn1JBqMgWSMsNaxkKn6As24vKoW7ikSbOvJbHJ6MXx64zdD
YY2NxmshSQ5y4eHod1MGsm357sqnXIpEpW8SpSM3fEKZ6lkYR7JHhg/Cjmqv52TWlZY9evLfxOGO
h3aFIk0t1/PvYsamWnEG8F0S8VoS38SiOFQ9mTbU1kRaFrekSk+chiN6glRJzmPJgpKrvhFN+np3
bveVeowt+gcpjrBVuReyr3pz3WhXSfvV11cQ0Etb8TTy7H7ZpnIZ+CW3EnG4NYpbKT3KkoAH4J3h
f5XGw+VFsnQrAG0/QYUMnjqfDJhC1feSQcyyTW6pN2omPw3tF6vNt56X7fKwtmuluxXF6MYUzKtK
cr9fDr80VqC82CkYU7n44yuc1B6CptYaTOamU9t6GTTfljMF52gTMzbxlcV6XXtrElXLI+Ymok91
dyhHs90t9IPiux4j7iPtSw/bUxgkp5fqaBPp3o0uddBXcF/NlY3mvifqGvdg6aaCBRXPSnrlwHDm
B4ri+pLR1uyWrLoxc+7yR7OraDIPgMAPprU1rb3l7mJk6ELKgLtoTX1u6TUo6biyTnIdXHzn/KDS
CtyqwTp904VHiUZUDTBAFX755AZdOMTDUXVv8T/68y8NehdNhg9gwhzXD/zYK/zpgIGIHt5EdZlg
6FPnt1aCDHsT3Bmh+7ONrHqlib+UmqDIIFQAf4Gq/fxcU8o0DuQ626iFgmdxahs6l13gPyKsj8sj
XLggIQdBaxVNX8DQc66rm6ulaGQQ5FrtDaOQPaJ2Ts270KrLo4Fg/uVoS1+R9wTAFkJRwv3oUpxs
nSZ20Xy3eFJw9Xn+sLOWMT0Ro61kFtx4H1pL3LSNu/NoQ14OvTCnZ5FnqVHIcL7ppsdM5T50brip
U2BLsbdTjDXB06UsTCgOr8n5kuU6u+MKwwj3JSE/1KNypdKL5eS/8QXPUfJyGyWqneT+LjOfRt2/
Hjt9X4lr1dHFwRoy6YliJZt2li3SMShkP2Wwo/ADHFklVHZeP1V0mS9P6kImhB9CrwEJQIX282yk
jUnTmD3JNVdqrkqz3ZKqN3ohvQlpfRCS/hi7a8YbC5C0yRaKA5VeFo+n+ZtFzQ0D3V9iRsFRyw6B
diV5+zI+8PZMzYM/OonxTRNuUmsnh18xjrJx0dWM++aPZXS5V/OgQEmF01vF5fT8rG0Uq/eFgd8R
Ul2I9qryxdBuTTxvI//aiteMOha/6O9o2oxH0PZDEdBoZ6YxKajFb9QanL5X7Xwt5S0lBIoZzC8V
t0lA8nxYbiwPXdOMPPrFegO6gmZL85RK+bWvRE+9VT5eXkGLm4XkI8MHg0xHd+I8XiX2YsBbMdtI
1gCML8eiYxc1oq3mt6jhIOXrBk9u+hKYKNwFXy4HX7jPUqn6HVs+j42ZtySWNM3BLXoAxsMbyV8D
r047YPZeADYJZpDaB3Km8/oFtl+5b7roSMaCuTVBAWjiwC0wOF4eydL5DNprwvLBZ50wK+dD0RoY
72pNM7cqrWwfeL5qj2riPSamZzmt1sd7v8luQ0MnOCCaalBD2/cGLoae9hWl9frYZsmwcpn/OKjm
owc3+mH0AtlvDhhIBi4NYcPHLankt7Fkd7haF9o75MxrVZwI7SRg9acV6HaulXu1KTeIqx+C5KE0
9UOk1bZL7zTUg2vX1Pe+LICrX+vwLU+dphiIeFChUufElbZqQm+wWAVpi7F8eNVEr6FrAyVBrPhr
qOZHNXiVKsWW9e6LnMS7MCztUlyjfCwtFJYHMtk8R7jczlIpH0QKItpym0CBrROoUn8AkQw8vSpX
rurLkXj3mB+cxY+r5skZTP2uiJvpCRuq8sGU/EPVxls9NvaXl+RSxqJTS+ddoxIMd/18RfaiIoSw
VXH5AYuSV4cgeg/gFatregWLGWRCUPMcQEDpU5kyHeBy1SEM6axwXXnr4/mz08Sy5iIhtF9bczC+
SY0kHRLfyG8qo5JuTL2UrtU0R1VPsry1jDal4vmit6byC0BW6KDzAi2GzbKiTbYVVWm3wY2bvTfC
L7neGuqrJu+LdB+v7bOlqT6NOLvbDH5eVtZkoBmm3wtxE8vUhYf7Tllr9C+dDadxZo88N3HFrGqI
I8jxTihAnVn9RuirI7bbuKb4K+lj6XZxGm62gjrFD/qgYyLj+nUskQLIn7vgSRSczM3szNpdXq+S
NqX7Tx+OpgF9/km+an6zGMMkNFKFM5YSCODMpOz7cl8VlVlt2TL6VVnLhbL1AFXvBpyrX8S8lB8E
zRqUq9pIWnqVudTv9EjB5KOhUOIBiBuGR3nIRGOjjIoSP5B9in3epapxCNyo/xlJkAw22uApW3/0
SIOe6UXXVWFhdSHDHC0R6G8zf9trQnkVi5mwDaZlq6Syi85PI0rvVi1WB7nqosERE0sInNYPU/Tw
ete804QiBDYomfmD4qnil0KW4ldNTNDkEiRz5JZfiZ64UQPJhY+Y1eGxSTqFe+tgIdQGlY7fYDZ3
reEqmh2LgvdTKoPcoepZPiuF0uXO0BTdtglr8QcEBva6KgY69KDE8/Wd5hfylddhIWzXeVfHm6Tq
NH9fJQADADFO0hJSrE7kLPFgFTLKnnXcyKNt5T34jrBPC1ITUvdXXeRbzabwQvM9w5JjMzSG9Svy
cumYKFawp0owOFYMI+sKUD2CTzWKfXaRMcm2V4VD6ODe12zAD+JC2Ihq8m+RD82tPlpZhZhl6Dao
yjZoauDSov1KLLf+KQX1YG4iryrfmkpKnzNcpFxbKwbTQQwQNcwxIoU+GZnh3WGkIYYbb4gz2BHq
eKMibbxtywgrBYlzP+0sc9+mrtzDdq+PSd2EV2PXpUcqXfJRrKmDF33eBbac+njflhVLTCh7Jb3S
tIH2eKpl5lYW2sBzkHBMEaVr3VtRzoXyMCA55DmRLAq3ScPitYdMzl7lcgAF4wIYVDflMBaF0+HB
lj3mfehf6+WgqJsiHwtIPH1RTJ5lWaVt+8j3dqFPz0HQRulZLftgBAWNQ7stK5ksPeRamwLt7KTG
uxXqUrnpO7naKtyC/4H6XuyR2QChmrM0kpU3xmJ+n6geNNpIqcrHg+DkvCrLmuWTYG8cIrTmynu/
uJW771Fwp0R2Gh6U7Fc5OoNyo5urNPiFjMCzhiIP5M9JyX2WWLO2tooq4moAX/gGttid5r1H+H+g
/LKXCTd07Y42+HWRBHYVA4NXs5WstJAD0c4CzA+kDC3veSMhFcQx8fUmA6Uh2fJmr900ncq2FFGB
WPPlW0jv3IVpaPIPd/F5/ovzSk0Gg4tBFlXoMlCzdtGYiCA4WnJMKdYolegaekG4JnO1FBjuE1xG
aGzaJ6kOSYi1SqoFiluNret3eaLTUD0M7hdXCVZW09J8UlZBo1DGwYM0f34ryYeOhF0Am3YrlUJa
oWZXktg3sY3SLVJK5K/GGT0pSu2x0bs1kZuFqxetTBMkDMUdtNln0WtlqIKxI7qKLXQlNpxk7jEO
1gwxF+4DCAbC1Vd5E4BmmIehFmnmfs59QKq3pXbAjIIj+4ux9lZcut+DleDCykxSApivzkHvcyX3
Alh/zNVrQaOWatwAn2hTA0rHLVX3+BV+GA2jrXeqq9sDp9wPt23awo49L7pJPcm49qvWOvie7m9d
N/eu/aATtpIat1QtKj1ynajuaIzGOoLhctn6axydpaoUswXOX56wvwCAzxeF1QapJjb4W+c65QJ/
tP043cbjD19Jbcn/AYtGjp1ElVbuN0ur4TTs7DNFVZrIZUjYRuu2efJFGYZ9vOYPOP322aUGlRVV
B3k1YWnmt9E6VqqhFbkdtxSqPcW/j7xmRUthLcS0HE8StJSVbGyPEEkS8YVd/1Gugz9/tExNarpC
qJhOJejzGGUhGm1c4SZlivlTWgk/PTfe4S2wcnmfrpSfZuskzKwi0ARxqdcmYfBSz+P7DH6CH9yG
lh1bW6X9luj7y5fOhczHsBgS3FYd1d/ZEkgKyoeJViF5P/hOltX34Whs6169kmvXMZJh5TRZDIfc
xURxndprs3DhqBd6I3GBdym3SmO81QodLgTqXop/m68ZJi3kWpUm9H/RZusCDkYvhAPRSuF+7Cpb
lt+r6LbWdj4tmnQtGS19OpgacAjZweg9zVaIGiHE6XeTsYv+r2psLWPfd7/i8IvVuU7RvPfqWo99
aTKRhADhZAGFo0Z1viRVpadw7kUFcDvIkZmb22Os9nYThZvBN4ZNozf/XF4tCwmD8gCXWCjy031o
9vkSH8+YbFJryDKwYr1+73naXuZ6bF+OszQyrocKD3fUkD8JDZnDYATsNcC11bYdr5EZteHQ+CWX
wzXi53IommlkX6Qh5qBaxUXjYIxBUBnlayaK4NG+DgD7cvcwrBVslxaIDovsf0LNcbV6EHGPkoCp
w+OSy7tOLxx51DcGuy82fyaVU6+JsCxdXflgv0POlkjQpOjZ9IQ0MNkr8q8W9zaxT7aqED0AQ7Wz
iWNLu2syuxD3sWVtOldeARktXAYm3BTK+haXDnpK58uUXmVbhiMzHOOdGiBibQnlbS2IRxPM9OV1
sxZqSggnB0EstLIiTApBRV8czEJzBC6udR/B21s5cpZSC5h82BZ4sfFFZztB6QerNAfwp2Gbbl2c
ChxZyJ6FvtuGRrI1Y2Hb99nKEbR0zJ3GnKUzwwt1vw2JGWNzn5YKJcLny/O3tL8NlAdUCpHAK+ab
wQXYp1YDwMVcc9FdjO2oB3FnrsjoLs7d7yjzfZDCRWvHDmDy2FhUK4SXILLuJvyuYGB75Kn71luz
Q1vaeicDmxf5szqX9DECca373/T4wXR/yf0xqLZj/OAnz3r77+V5XFyHJyOcneJhHchiMIXz3Vuz
R7ZsO5Yvq5L9i+vhJIpyvtoDjXaiMs1jadC66EIq6pGvrOzepfx4OnPTjzjZUhmNH6mzCALl2pb7
g9S8l+qjFrzp2vYvJm1SsAMtZ5L3Z8NpwqY2pIxJa+kKhGLtKMEB1yTLfbkcZ3H5ncSZjSisrIZu
NCNSpuXWRG9mLm46KdxFsfVdc9WrPIr+JluchJxlCyPttHAcCZnUVEZdx/efqgEVTXqI2pvfrnW5
F5cfXGW4diA1aGudf7PBq8xYNqbk5Al23N7lQNHa4FGL1noGi4sDLMTE6UPCbL6tRrcdZDEhUBV/
05JbId5BWN6k1ragnvQXX+0k1GxLpdTkjF4h1CDciJFsy0mzjeMrj9pIFN1oa43lxb11Em62GJVA
8UWrnKZQLHaR71573Zq5+GdnCqQmKDj8N3uzhZgEVhKozTR7w49UfxrwF/d72xyuakT+xx18PSQO
4/xQhweM4TZ68LWznvT6YUC4rRK+XJ7fxavC6a+ZrVEAo0jFq/wavLGa8pp2nm0AGW0rz871a4sr
mCzuiuraT7erYhgfLZ/5swcMCK6BCGJAYJzdUwQdmyizGhA/MOXvkUKlqejuhIa7iRTtByuzx7R0
+vIHvG/Y1+6aZ+FyfIoyk5A+AKc5DrqlKdoFAlSPRtKPitLiXxbbafNV1FtbTRRUJ+H9Ju5PVS9f
VXElOyw1AAHJwvGnkT9J181GnylNC4yU0bfdty7VHVcuncGcBNGLF9eSj5R5t3kfsTT6rafhbddx
59DrmzJZNShZSh2nP2W2zUDUYjVTMxGpBcvd34rWv7zMxMI7rCy3aUzzL34aaLbBajMRJz4WVzWD
62/0ophYCOR2lX3R2wYnx31B9SWkb+CvNZGWqi2T5cnEUIWegV7leXoEVxC1hcV0e0pmoxeg6e+K
+JhI2xA7iCi894e75C9AmGcxp0Pp5BgdVXZWUxCzoJJfbOVgUGJHD5MO5EjQf4dT0T1dnuGlY+50
lNOV6CSiPwZ50kpERL4yFK6jHEWGzPb7jSLehvFapXrKDp8/5//OKWyJ82iuVAyhnPM5jRQfpKw6
5GDaDevfy2NaOm9+j+kzmGEsQS9PYxr6ZpO5BbcRLPKC58RimONaV3MxJWLEBpONApZpzRE2sSzp
WYMp0kbzseEZN6L4qKmxnRtfTP0fQLtxNtiB+pq59026sj+W9+F/oedwm6oXtMgcCF0X/a6Td0nT
OAkWYcFfaCpM1lIfYCayz6fuhlH2MKZkIiXZi+/uymEje7ey2NmSchWHjjFuxlWD5MXNfxJzthuM
cYxTKSOmTukgMnaxSH2YWn+4E7RrHZFSd6sLTiD9vLx8llgRZ2Od7YmgNYUmloibJu2mtI5lfafp
JHcMH2+AdIpC7VDV87NdI9uuvrZHFr8piHJATZP1kzI7YSVagUAPAcjHWfm16cLHoOs2nf8SC2vi
Uou78STS9EtO9n7dtzEa10TK3NjJfd9R4AnnQrq9PJ9LA6J+zOpRwJ+iZXseJpPaHuQOZMWk1l4r
D7qZ6ZFGU1X9EUnNyut3MRjITQwh+FPnXTizKBNJEKEKCTJEf1cBIepvEqF4RCRyc3lcS9MHd/C/
ULPlqeRyjNAPoXwBSnKk1DSfoXs7ua7tL0f6qK/O8+ZpqNkUGlrqt21CqCy9ruQfsvWg53dNcePn
bxFmquMPUXqR3IPcfsuiJ2SorDU316WUevIDPgzLTpYKPVi9qoEzIrr/niRXonkzeUya8kMSrDWf
lk6k01Cza05buGplgZDfVKPxK/JfojSwM711cgFGKIjUVo1XpnfxQ1KnBB4J9uuTBLsQ6kJUtS4f
MtWOoIu/NrnvFO1fMDlA2v4OM7s0KaZPC00lDJfI6zpTdyMhgl47gO1bcQVbmEN41Wgh6gCh4UXO
5hCP1v/5XIbVVdvYVS2nExPsMDzjIaSo5mhlD5WtrcqV68TCgwgxN2iCJg1aaorTVJ+uE4Ty/STx
s42WBcKT0iTGJkH5aeWDTct9th3oGdKInczxEJWabYexUNwsUXgXIx+iN44YoBaCotAPkwJHjCuQ
VK7wreWlcSHPT+Ee30p8T2fjKrKWgmExwd5gFShQoOOmRTEXg7pGQ5VAO2AOsQ1k1Y404aigO2gY
3larg309hnbpdRSuOsfVu+2oG1/ETLJNM6aQGqHBFDl5am0iOXIuJ42FTKjhmkYSnARlKJicf4qh
x4eqzwE1plWFoSeXkdCOw/ekfrwcZ2mtaVBf+YPr8smr0GhTgSIW7fi+3mtYT7r+0QOBiHCOWh8M
9vH/Ldws62ZSOYrGOIXzvmaWb0vWXdje++7XtGvtVY3/pVcA+tbAAmUFCC76k+ezmORF0FeiDo25
c2LM5qzaDiPJqWSgvnalHcfsNlujZS59uUnDG0wHKelTE9GTG6334w6yQ+nUSrxJ43/T4UsnrvHk
FpL6h1b4/8aZJSRUf2kuSGwjzTy0CADptiaotjRu4nwV/Tg91OZblsw6OWkoMg+A2TwOXl+WakAs
Q3ro1QehR4qttRHIa+oWffkdhPss3yG7hKzt3lyrtC5+RgPU2kR0nbqY01Sc5KVEN0I9GfqPRVqL
b1Hxw9B2cou8Jf5R6Bo0+7hf2RdLKeM05Gyh+rXbp5XOV9SrcjOO1nOiCCvZdvEDnoxqlgd9XRk6
rSWEUPg3hYZYI2qkbRncalH8rV3Vnlyqf7DF/5vFD5HAk1mU9bjKzZpZNIruvfTvDSxLYt+7pwR2
lSvNs+CZO4s6Za2+Vn+FcjqLPjvUrMyqh9xitH51jIptEfYgGZ+E5t31Xkz/JsufJXNbKl9ydeVO
ufQgOIs82yiBIMvpYBIZwwpHKNHwqf0bTQ/vSz37WuXxbuieIL7tBa91ovB5UF6kdk09b3XyZ6WQ
SNGHrMuZ/Kh4j91HEI1ObW2S8L798GVIR55i36o1w9/FXISGMT4nAOOl+VE7DJ7YpypRfclJ62ej
enC7XZiuLOSlMwSB2/+NMlcBncCNmaARRVM50xtO190oHWTth1zZZffl8gmycHugJiBCD4aSiQvO
bNcExpBC+icVWSbEm2iv5y+DJTyXYmpDv8LIQ7ZjzV9pkKwEnb/UVRhH/5/p3mZO1n7V3OuQ96Sv
US69MbzA1tOV439KqLOEO6HxoDUg+cFNcLZbUJizPPB33JGkxxyRKbk8Du1aB35hdZwFmW0MLdET
t1YIMvYPNY/02EKigTuYtnLorw1mtvYDwZQAFExxzH/8sqMU7trmnzsxgV8E3zc9UT/YlOdnRFpg
o4mlBYsw3qjxC+04c9wOGkKj+drHWZw3iEsc79RSPglaWDKo6kwkVO7ej+2/RfdseM9a/eevAAb0
O8p0Qp2k6zGioRQLRBEM6qSxXZhb3d0WzXdPKejgryy4pTMWMWcJWr/OGSHO9xWNbq+Sp3BGcl96
/3RKgVn1i649GuNB6rZdgwzByrpYOACpzxoG5HjgNBRMzkcI5thU4+kyGGs1Xq6o2RjbDKyzeVOo
wcr4lnawQRYEX8uVDCTheSxMXDPZNSfYKS7EWXS0pK9+9mr2va3Vb6OyLcnAlxPV0ipheSBbxYUJ
9M4sUQ2FHnthR0QNvKJQuxtBRaNhdB0ZitL/KdT8fU/LIdKKaAoldJuojw6C/E2Blj9m5lobY3lU
PKEsjOppCc6uYpUnu3nvadlmqMv4PYUt/o+ZS8IrQO38uTJkF7PlLPauAeHHN/E4Gjf6IOPWIEmW
f8QWnvedrI6ZhEh5IjU4QftF64hK0q7c3xbOJNANsmRNSF+6TbPZz7W+r6BHAGmmG0ttVa8etKy1
Y6hhSuYj+Pb98idYWsuTARdMWO78qjXLpZ7e5G1eEc+vCzvKUH353nMd18UHM/gLygqAKfgjGN2g
OjrvbQhqmTXKNLaxKKVvvewPW9nIb0sEax2waXdBW7V7ULG/Lg9x6RltoJsxKXPwVPy0X/1YgR4a
AizWSt19MVNxeALJIT2PQS9LG6WN6++drkQHWU20X4XWWD9hr7bbqm2U0O5p+RyFPjC+ZfkA+lWv
E/PJDCMt2guZ2nWOXrS+vy1bPfqm+QLy9bpSOejoSL+8UaHeIUmetPawWTiZMIGhXEw7kprE3NSs
9Xw86wf8pFGLvcu87CZOFbAwxp8nOtRGwF7S9kMjaI55h7RoojMd5ZTC7RiOhyg/U/q2on+UbmXZ
L6Q5sin525gEK+RPNMM09TM1mPhwhQ2hNR+waKuuyp4iar9PMv/I97i8KpZutoSEEgfdHh77HE9k
CmWZFxg6Qjr9JUZ7Mq0tNYEdJ5u2j3aR9T3LXjzlJUxXRAWWONqngecQoz5vIrFWCKyiLVmAqK8E
J7QeNPenHLd20UG4ubKKPXKxgYWX8UNpvAbe9zG7q9aoBUvN3bOfMjtd+hp3nEbnpwhCudGQ2eok
2tuJo4k/Q6PaKOVBTm680YEo7iFYAjQ2/Qu9SeSycdQE8Q+oa06pNhQX9pUCPtpFKCPU7n1ft8Vs
Jcst3RI4Rdky0Fgnqc1ZWpWNWk5cfQJ6UyTrdrH800325rSQy104XJWYEOnGqqz01Fic3YYnCUgM
KaGRAUudtvHJVcjN+SldNAGms++yeitbsaPpj7n8KMu94/dXlboFN3B5XS8cIGcxp4PwJKZqIHeu
msA2BSg3Ywzjf/g5dQq0OIZCBoIfzM3liIur6HSYs7O1HzqvN9QpZLkVs12m7pNxPwElJOOQS7Ud
5EfLu6UaXBf4iDzm1svlH7A85ElkgRXEk3n2cXlg5HEbQ4UUxds8c6r6yaxpno9bACOpN6xcWpbe
5czwf+Hmj6ooKKLclfiqoehvFPmQWXdDe2yKjZBgDwyhz9VfcvFAvznR3/tSXYu/vKp+x59t2gzd
BYjrDNcbj9gKqcG3HIqduBmCr75y6LFm9sKVmEvnzemQZ7eELuBskKcZluVHv/1XHO/UZuWUXjoB
TkPMLtV528ZjLzKrPuz8DBCVKO00MBBWcsBMq5y+7MoJsHD1wZcYcjQcIJQc5wAxoZOsblTAxI/W
FdxFsTVtq/wncPfG6jdbCkVtFYUiMMbKJxsyq0xUd/C6fNMLP7LU0UagVNFWgSzXj2u4t2mDz5IO
9PUPMXAu75/quGqtmWhN97AmEtry6Q3v8W0YvrXF4fKuW8qpKI1TPyG38TiZX0KkVtRdZAs4xxoN
F+TUUGGKqbGKWn1V44M2VCInSm+J6Q0UzzFwjLICPFR4fbLSKFmc3pNfMiWIk5yH3q4qtoqIW7nf
P1bjWxa81gADhoje6Lh2aC7Or4WCGDpsKqL2s+1naopXItsAMGjEYsU1BNVBh/o1s4xXIQYvdHmW
F6JxLUL5A0YeskBzaSsxQMjGzMICScjkm5nX7UEOzHJrdLxwS98V95fDLWx0gPAGDECSqfbJ+cn3
2sAsLGgbYjiaeBC4AmCvDO+RWl1Tn1waGc06jOY1ZBDwDz3/aAEWrBbGQsVGUvK9X6bbtG2P3LMP
dVOtXLmmksNsS4BogGvAqx2zvHk7pek6mo4VocywPiRGv/eNNWm+pYmDEULjExl56ZNSi+sLYqEr
mNWGNc9kjE3e8bbCSmU0/r38hZa2HYoRmJ+SUGAuzK8yBUW3PC+7AugLwGexuQZPsbVa95iLxl6s
y7tILjDZzHeSa76vxJ7W9nwiDaRmufjjdEzd5fyb0bVpQt8Yi43sDtvaHbdZHSM41u70orztdJ9z
vrITAaGzRNungx+uVEMWNvr0ESlegQZFxW920pdNWkOtFwuOdTqcfl70ttK1d7R5/K0aCoktGo20
vTzopS97EnN+3COTwaJspYKDCXsl44fIYyiNEYq+HGZpO0wqt/Kk1gG5aJbDEhh8guHKE2HK2otd
/1ZI2kEby4OuSLvLoZaePjjVcBiZ5C9uMvOtV1qxOmqU47JO3qSgKdVWdTzAnVD7nUgE2doUTtK+
RNwq2tZbyTELJ/1Z9NlIzR6smFcQvWp6Y4sgNXSOoNt1uQq0JBCGDbn8fkB8bTPWkriygha3D+xt
PCVBRVCRn6VvOIwj8ASNJeSHDzr209D7mmNhZF+kQb4KXWXfgNlufMuzSRsrl/Oljwx/YBI+AboH
qfZ8/6RmOZilZRQb3kO3XdU/oZP6JHjiazFa3y9/5KVlexLqYx5OzsRhyE0wLCah6hwq9ZAm92Gr
+xu9VNdqsEvp1aS9SeOfeUXz7HxU8lCbCrB+Dg0KoTzlvneq9nZ5NB8FgHnmscBBGCBVJ0/f2WcD
xBWMQyTnk5daoTpicT0O7010iGPFTqtXv9avde/rkB/d/rmQ3kMr3xTxrZDvkvFgpHt1AIO5zb09
vlqdcrz84z5/VRlhHS5dqAahOj6Xf6x6zVOzFqK3BGkOX64m8TaD/BZaT38RBy9KLOAnscm53Upv
tUpLLxAtHwzZNZoRYUfTChW9VXuBxRExJChkH/a/szzvC3npdgEOf9DVsS98Qp1ncO/75OflAX1e
ODCEPirbE+AA4Z/zhWP1uGeaLvWluot1HKExDnNdd43BvjQYdgJF9A8x2/k9tWoErSp9XhZt3sfX
XEeF26yUofYCb/SGrlrpf3zeeFP1ltYa3NCpqjpbqZKLbMnoUmooDZd7U7PXGmOjZ2sKUktzh3r2
pPepQEeds5WRS1GiOOXR3RuHxH2X49fL32bKwucbjmHAJ2cskHS41Z5/GyxP20FP4CcnGtKMtpug
/+BfI2dmh+pRbf69HG15NL+jTf9/kq0kyQ2UOCJa0GnbUUS0NTacyyE+HzsMCFULS1I1+inzXVpY
yuCNGe8isVHuhNjcStl3q38y5Bd5bFAtaXj6FWv6aZeDfoKeK7FZ6FrNw68TDlWz87X9gLxQn+wD
HRAK5cZ8jRy0sPwma1zONpSiqbNPv+hkJs3eD622V6g5VQU2CzthFJ1o1W1qIQogL1ghujqRFazZ
Inf7Lhu8huturCWOnvVweAXqEeFGHsJvQ6h/abMXTYidyH2E2PKGwf01HJHSUpwC/a3LH1aaqg+z
pXr2Y6b/Pxly1VENd6e7t2U9CnjE5TVax4ETcQTatfktbbLrFuiGNQrbuLvt+2EljS1MBg9B6sgc
fhAE5wQduUdyOcz6ArlA8wvvNQ9B/bbaRFW8dnP7fP+VVXqctG8RzEaWezbtWS4FAe24cpMNmOK1
uKXa+Sg+FIb3punNfVRExgqCYGFjAq1EMABoM32beQtAqzHTlMu6ZAGPNyDWruu02F7+fgvThywB
GG3oVezL+YOmC7TADGUZdcPsSz48xel++HM8ySSzyK5AqQhF1vneHzUzKtxIKzdoEDg9uiUI6yKJ
7P25ryxx6H5P2Da0JuezFTRx63UxcQpUxFExd5VDERxNYXd5xhZOtOn5p3O8TBKC825JmfIQhd1Y
bjzhRk+f5OIwYpG4RvNY+i7sbPwQRS5dKOWebysL5by+MNSSvd3A6zMPTW3tgk794woHc8ZSnkBy
sEKN2UETeWpCJ5A5S0ZsNR4Nt7Ch75rUxv5i0k7izI6YIUGPO/OJ4ybKzp/cBwz9K8pgqZ0NK/WG
hax/NqRpZk8SUhBpSmg2hBpQE9Ald9dplpMVKGVL7Uupv8Ul5tZrukYLdenziZxWzUlUoU6VsS2J
OoL2QWXPkv8dJHTKSESZbahHlPJ4HNe1DIL+iD7Z5eldSBQABjB/A9w5tdVmqam0qjINU7ekjxJu
wOeAjP7zDwj/0qAPyZkjfTI6Tqhn6P3UqEoxRBmAwxnfw/g5GFfuCUsD4coDDUYxeSTPJSFaOWry
LA2qTVDU8H82Hde4y1O1sLG4uP2OMHsAy201IgJIhNw6alVsCxUgt78ZBSmVVDQ5m4qzxVAoudKh
kFpt4haTYdpb0pqd5sJZRL7+HWGWHoS+EfsiJ0JnPQTxVkgRwwOl7NqpstJgWooE44XCJLLvIOem
L3aysJW+Z1kjrrkZkuuypu7EJeI9C5zaPVz+MGuBZh+mbhI/KDMCWaywTsJGk+cs/STQCWttzwVy
DeRq2aAEoU5nnzaLReMeMeKuqPDZ6zBwey2yO11ApPBNGxy0nevuTVXfxv9H2pc0y8kzzf4iIpiH
LdDj6TNPtjeERwaBECAQ8Otv4hvf624dRRP244U3J6ILSSWpVJWV2d3htW45bQjod++v+KHK088+
wZX6Ipuq7fVpwifMwJcP7qNdr+TlFfcUqBJQ03cROiwo6MuF0/SaEohEdxE3zFAgbGmT0DTaEE34
1xdOceCeG5JL6r42dT3xMRJ9AtQbLPY3dn5cXsd4GTv21spW0hFr9szLgdW1ZgypC3t9sacsbm2E
YNvKiQwtZNUvb81ZVAfG2TzKV6TvACflcMzjDGkHHb3m31K+ApBaM7H8/WyPddzqbMitY6nAwj2+
VcZduYa4UHvDAuRGdsvAG+zShGgKktMco1gwBs2pTzeZtRvXRIiUTm2j/oUGHUCoZBEFVJ48be4x
kLHQgZiuwmCtAKuwAIowUFcgKgZiRUatEdImZWNOTeQiAA8BzolBId6tREXL9pfeNCipoccWND64
9OQ3he2RmReB3UC+ro01d9eSTygnzFBDZP19toYMVQ0JWSU8KnxUFT7giZrSduc2QwbPLfX52eXN
65QF7d8nRpCG+WNEOvHQckEhRYXkp8jbEKoJR+7auDDc/fWzQDFzC9TCWCoxS4lEOnSaIjEKCnnp
CA1u2bYZPIBsoEQYUlrfN23gPyV207zkZeOsGFYcCkjKQfcGjzO80BxpC/EhS3ofUIso1w+pv+mD
h9bdGcVtQ750HEQgj9fHqbisLsxJN7ydYvievbTXTe6m1zdEY5uiaRHtxdALWXFHhYNArQNNaC5g
r0gsSGNL7YD1VTAgtmwOQ0WiEmiS68NRnA4XFqTheGXpQJ1sxHAYgCOURF3xZFe3dTfG1w2p5u18
KMvfz066TID3FLLnCFT1x07UIU0hLN/cGDWYmIHyvG5sbVSSzzMXAr21Ltqon7XmvsrIuOm1Jn1k
c/CoU26ujE1ximODLdUjCJ0tJ+Dl2CaIzLHJgbkheKTVoc1/BMOKJ6imb+HZs1EmBveADOIcGjJW
kzm3UQddWycU/V4QYIyeh7/vzkBnxpkhaSyJmQDMSWDIL/aQhSn0B2+I7T6esqdsWAlUVO79xxYi
5st58/uhAAARtvj4nIuj/w8pDhScwB6FW2/p6pPihSnNxtHtLRwNaYsa5XuB1nddW0nVKMp66C2B
sg62KHI1HxjSBM+aGSE7tlAaJ2NcdlWcumGnv5n8Ey83/ngC+moOfl13cZXPnVmVY68K1GVmt4zN
r3+w0nk3W3Pjd/TTf7MiPS9FXQasEhgbwsgdQWtEVdZHy1+jQVRdHmgjXgpNKDOhyn7pCElAwSlk
YzCe/qsu96J6mmsSDm04C0zkt+tj+h2LSJc84K5/rElnnpnZ0CjLYQ1lYffL1BPnhnglFC4qJ5mB
v7cscI/P7QM3UidyaFefPEA2Dyj8dxtdK/MIMuXdISsqNxYt9zecsB/XP1G5uIBL/k4nLwo0l/Nh
5aXNReDiC6sHQe5KtBHrT/9gAqxG0PVwkGSSTQx+mfqkwiQ4MwSJB4K++46FVZKshB+/4zJ5thf2
Noh+Ij5Adu5yLHlt0alyJ9xhxNwM/L3H+6DPzLgogq1ovpteEDZDH40MkBR9uOUWOCNEM2+7/vPs
P5RZe9AM+4jkw72jJzEL1tRfVYfQ+fdZl98nMs9skgL9tjV55/ZttQbYUvn2+e8v9s8uvtoubGLb
OORMHEJWdZj5EHvZsSgekgEwu5UcmMpzzq1JOwlCDFphAr+A1qwvU7skB96cNeCn6nY9tyHtH7f3
Z9EwzBjI3QryYuGlR2JzWnFQBWTARCEUsPSFdRIFaGlhUhDsj1WJoczmm0g99GMeWsBaa+8Azg23
O9rIiTZrDzLV2M6NSqvVBVbjJw68VQyvJXlxSryWbv+hXw9DQ8i60Ecj7JfBbLnXDxW4+mGFkU3e
VOhvG95m+vcCmJdmpPvPr/xEJw0WChJScx0HE8Rf5hn0WlMIJcrQtlbuc/WSnY1LWjJ0y3ZC/+0Z
E4cqJBAuTnHCq+BUWUUsFsmREmzfNSDSQbPGE6Hy/PM5lVbOzIBot3TMaaI/5v1n0u/acUUDURWE
nZuQNpdmevWsEwPxxFg+Db4ZTlCt77z2pUWfBCoDKwk41ckEyPNS7QOxxwf8XDNrTt4lMOeW2s+p
EN8opEn+/hbAwwKVBlD/o3giHc4iTQaoq+B+zxv/PQeJnlG7t37mrJhRJcnRsvfHjuSJBpr3mraE
nazKX7vmNe+DgzuVoFaYImt6H2dtZw79c5eLTSoWYcA88qfy9fpgVS/F84+QvNP2KiMX+nLlTdZ9
n2RQtOo2RWmfNDc9okiycSBjUcP8dbNKxzwbu+SYAzEdEH3DLGmtEBmfkBnAX7mH61bWBif5ppXX
HMhOWGnLyMcwxlcL+uwWACRfS3KToAx83Z7yoDwblXQJ6LVLmsxb7NmbLIkBcaLBO1q8/sEKWq3g
mgvFjCy9TMtMh1Y6Xo3UOunjzklj0d9axkqUqwzh0VcKfCXKesiaSvFWnnroRVwGk9dvrW2G+bH9
5bmxZ96D4MAr43H4Oq2pxyoPkzObS9xwFhekvLO8icEm9JlI8Wt0+lBM70Fxx1fpDVUhCFSegS5G
ryGwGNLwwOjtIR2M3ef4ty297bPb1r7n7M2aH4FA/PsVO7clDas3tXnqa9iyyyzM3A1LYhtKXJpY
8fe1MS374Wz6QK6U1y7EqKKsLzf16ENc6UfumqAr4OivtyJEKZv/NDIZkQqNlL5p02UW2X2d/vSG
1xxo2GANKqnyi6XuDxwY2PRxmV4ODDK7utA81BMdD/Se5Z0rjjOIVxN+Y7Ld9RGpTqZzU9JajXY5
1r0LUxCGSuqvundw0p//zYS0TLQGvBSvZ0Q6Blhg8geNfW/GvwfxLqCM/02Z/BYOOptUibH4XN7b
m0IHMazRQRYgR+ny3ggSPbo+KKXvAWiAzBmaeJHBuFwilzMfSLbleTaabzN6XKPZHeNWTDd6SdGA
Yb2jt3PFpuq8BSsHwkWU4pYM+6XNwM6MtBUo9FY1+OeWE51D0iEu7efrY1PbAWzfQu0P0C1pbCk4
l2w0RrRRQMUBIu0F9DsDLY3YtOJ8yw/J70KANxEBo0FnQYddDgiIhqLrZkxiM3ztGACCFlqtdyPZ
gAjJohtjTaRXua/O7EkXVsVoKswR9sx5X4vQMuOUf/aMW8r+Gm2M6oQBoodFstaDzMzlwMxKM0qe
F11UGwgON4LfJtACMw9/u06wAr4AE6EhssMyJqmyiWNOcwm98wLNZyegcNsx1taeeh8nDbgnpPQX
UXuk9WV1D9MOCvTd26hntzFkjKH3VTGQYT6wtf7Jj0fRpSFpdYSfZkDEWKgfWd/BUF7hjdx9uz5j
KhOASdvI0CK/+aFf0fABsdcGv4NLnzrjlzt8r9d4e1ZMyF21Y9ATbs4wYU6HwjlY+g4Ku9dHsUSL
l9tmWYgFRY9kChDZy4qd3XtMayadGz5SZTnUOThK82m9krJRjeLchHQtpFahjzMQ8wCfgTQrcXCq
JeiYpn/9msJILF1HYgjEF8YHqKtVcl5znGi1cL6SrEJwjCahW4CFnoTg/pY65ooHfDxyYNG2AHpG
IdFGC93l3NkTqMTBOImYAUCDMr2bA3c3DFC5PGSZFfI2rNaqRR9P0wuLlpThThqwiPfDcsOiq71u
NmOTf0FX3ml2h7XGro+XEkyB/Q80G0gcIkl/OTiz90meLJcSSFtuSMqf3ApJPa1xX0aRPPX6ENfu
9HrdGRVN9ZdGJVfp9AYcrDpuCy+dHwYGWobK/+4XcxR4XybPg1xlvp1avwTYS3t06+4Ouik73XuF
R8WBPRyp420ZSVdeDUoHPpsKaZ0bwIiSpMJXGXzeJn17NwIKXGfNyuiVM46zEalkC7ey3Epn+3nf
+yP2STV+cbkd2tBvgOwmSDzmcd95Wnh9slVnMR4pS3ocne0fmK65DjLEwseoyuozt+jWN5rHav5F
B+sGHe8r4YZybGfGzEtvagI39VDERTalg3YNJXvSHfQAWik3HT8Y/hpHiXLFzsxZl+batM2dtsVU
zkkSigGSOY4ejflarWZtVNJTvNdcXRsS7JGRB6Fmfc3yWNO/GsX74N942o/r66Xc+2djWsZ8dlIP
EKYPcmSH0DdihmNuxg3/kY70UCLf998sSZdnp9E215dQyqW/aoJSpxmS7oX6fw+IwW7HyQJwKjph
IMZ1OSI0RdpeYQQI2Sw7RO72jo9lmHVkf304yivuzIy0SmjoRFTFcDEwTvQ4qXNjD64Da3PditoX
/gxGWh6a23rn9xiM253QsLe1vE+DODC+c7Wo8T9fN6b2BfDUAzQEpWZdit6dkc5BosG/wascaT2i
G7cLrcYLM/r3dMBYJHBW+UvBZYkNLxepcUfDSlzMnpmDjdZ9spp3b9RA7vREqBEZbMX3VKcS3vvo
aETPDWB18jRaM6p6GaJd2johae9aKHTU7HEaPrVr1IyqSQQi2kILH9qKPqi3U7uf/IIi5K1TNGkO
bWrem2aR7yhzHkCexV+ur5nKDZeCJMirQPcP/PrlRC6wGbvi6cLHUmwqM70Dr+n2ugnF5AHPhMEA
QgyFLXmtaidt/bkAJDXQHvPhtrBCw2Oxi+yFn6+4uyLHtfSW49GA3hHUquX3VlvjJqsZFiorwLs6
fw+YFkN2MWT5tM2RxfAsMBXrYkIObH6izhpADBAtzJcUuaL1Eu1Z6NoAg7Bc9Chqv5ocQgC9NFHs
d4oi++ylE9kYXOgzxOYIeaGJJja6ldYHLbeq77z23WgA//MzCLr0F6hXzHfphCosoRrf+kXu4Onj
aydhtcNdzw2BFgOnhkcwizTf0brffSLlaEVOZ7BPwPT7WTQaTAPnTT1+0zXNeeoa37tryyABE2WV
7QEvHH/mvVtZd2Nig9vYW+K0ctbdX+7I6y62ysw8sHnUNiKdy8OsZ14FZk4CikebZMXJYchJhahb
OXroDNyc4mmcXA+oA5uKkLh1YO7Ah26js2uu7GxTGAx6rp3uddhAwiq3XKds6yXJ8Gvox6ALM6/I
8igo+sCKEmijHCbDGm8KQ6tOXVmJF5/M7K3Tmlf0bT/A1LAfa+oBqK3P8xByLwAnZGZWi8SUaW3z
QZRfeo/70Wyw8qlHsnufdoGBNgYTfJF0RPofgIK8ZRvbJWIA9Fd3d7ZTWhu30IuDUVJzUxp41bpQ
mjxi02jgD2i7g9YOzdEZBv8wAYYxIG81Zhs+aD3/TpLeSI9g7iuB06yYD8l6N683jd161lFkoxlx
UldBiCYVE44/kqJBb/DEnu02L55MinZ7a+6Gl4q1oNHRgmA7DgnQAY3n9qFvd/qXcSpAItRDesON
7SAFKNAokmKLtm80bTZsSJ/7ueP+c1mO/RQN6Kx5p4JXe2aDMjty54psQcA0/dC9FJiaFn3+m0oj
wytEhgIzNmji1ru5sWHTbJ3sHUKJjX+00yZ4QdBd7ScwJ5hJmDpQY2Kjw0QIAjH0bVCj56fRZB49
oopj26B0MPUNbfSsDusAVcbQopCFD2saeOhezRnDHhT1sO0ptd/yKiUJRLQoPWqVru8bzNSWI8z+
0ZbMxluJmB4NSZq8OINlxANIXG57i49b1LPNY5fRZp9oPDhZosxNWE0JhDt0nu55KYoncC/PB0DV
keuex9zY1Anoy+1xTsOWBQNopxxHpDErveEA2XhIAYz5aMTNbBm/rHwA0U035AifBnNMQjcdk5Ol
aeWz7tXiZzD3+WYKZvI4iZrv07QdX4yyLLD3Cn++IbRI4ip1rMemM7Qor0AhEVoY7dZpBgLsqJa2
X8BWnZuhV7H0s1kUSIKynPniIaG0OgIGqiExqvPy0RZd8MzNJn2oADL4LKZu8rY6sYLdLMyE7mdP
606ZUXq44J083VScuI8DKyFyLXytNE5cL9mTgxaOG1Nzi19WUXhuiOi2s9Aq3omNn9I+CF3iD+KZ
C1pGRdHwozt7U+xUVbEhaBOa1g5qxTUH4SfQLSzsaBBIlqIsEXiV43cVcPc91WNtBo/1WEVenUVI
xGxxq786zU8b+qRhhiOzD8nx25TWMa1vHX38dv2CUjT54Wl+9jFSLNbpOutSsty5ZQq+gpeKVnHh
fRlHK5779FfdfG9S55QlCDc5KKe6tVet8to6/wApvighxO7TcclzieJY0D7uGxrTzgTO1IZ8kbG3
bb5xyyyuUAfwreB9ZQKWW16+tTB+pCgWwmLQJ15GAZrWFICo4NZy228ks+Osy7YW7b705XsNQZWw
HeoNd+s0LlkWBmxcCUKUzoBMhYeQF+8+OQEHvBnEtzzgqoEOvneS/hu2ynGgR4pSx8pIVfcz0Ff/
M7V8ytl7pdYgccB7AMU11sR5sNGLZlOjCwf6sNPw5ua7MTv25kqsr4jC0S67vJ5BtwOZB2l6iV7a
CfLAuP0ysXFm8QZxvP086yCFol7EWvKkrfWNqoIu9LSATQX92+C/k+K6LNW0uexhMu/ySECCOTUz
MPEdkjLia1IqihjSgE4U0o4GXi2WTEU/0KyzmTUh6LK+81SE3lrDkco/zg0s83u2aDgGzab2YaDn
TY7GRLu6oyL5VELeHq/BsomvO8my2+TdYKHJDmyRv1Pb0nIBzoF7G4ixiA7PrXjLivfUXUkLKqfs
jwm5PSabtIlpAiZGa4zdsYu7dvefBiEH9iDFsoVrwkLffvOHfe+9/kNxAwISiyIHCgGob8hULxag
GxMhBt4OeQZ0T49bvulCzTA+UZOdhow/zhkUpRuxVgpT7SdroRqDbiDatuSuXmKVaPrWzS4aOgPs
Ad/0aoNATcvmTVe+jPoK9lXlfWhyCyARBjYyePil90G+ru+s5aoixktTb8r5m+bdIE65vl4qK1C4
MUDFhf2KHMOllT7DA1NHDBgV9L5Dd2cyho2FK/3vIQ0WsMJ/7Eh7yWEBFznRMRqQPuu1t+/m8lQj
ZCypvlIjUjk5VOF9NKAtO0muII5aC/nXDMuE6/9U+vMJJCv767Om2qqgZcS9sTzP8YC9nLVp0G1c
3SjdaL2Xos+MenEz5klETVSM/sHU4urIP4NiRz7ERdCSsvSCJUjownw8UvoTSlXXbShnDF3qi+Ye
+tad5e9nB91klH0TFBqGMz4Q3QkTcwW8ppyvMwPSfKVZmg98SrooRfkYjVSh3YiwXNMjULB2YrOg
PxTYYvyHmvXlONw8b7KauEsPm97sO0qQqXH4NMVaVmiHrBb8VMwNsqDMciojSn27eJ4bvXutBWRT
ksoY97U101vWgiJ/8/dzfP5t0gbgs9+CThAu09IBcNXxUGtiZS8rIILL+CGrtDAWoWwv3SCNXuSW
8MFyS2Ybr0Lr2Wg+CzPbE8jvMYp6U/WTMf1xcLKVUFblQGeGZT0TYKD9Lp8w8UlhbIWXbamxpi22
fLt8O56bMC/Xls91ZjDXQcMg1d84M/dp0u1mL4uYZ6chaVLwLLsPHbM/X183leue25VeDKXVQkZN
x9Aq7aEpvzXa0WOv102ozmDAVRclWki0QorrcmjQSxh9L8GyofPJwyPTuXeBFtE/XbeiXKMzK5ID
9mDZIPUEKyL/4bNDvwZ4Uf4+bmUcvQuo8vdj4+wQmV2Kk7LGHh/MN02ciL7i3cqFcHX0gqD5G7IB
0kK0wO14o4n6b99C0k4bw6l5HGZ9JeWqtuJ5YJzFtYvXx+VaCJHhfBAYxdQ91WLTTA8tWbnYlSaQ
I8TVgWAPRN2XJlLD5wMXOG2b6Xf4cgeEPHivun/xqjMz0nr7c4Xf9TCSpjg4NkH7wd523/RqpaCt
dN4zM9KEBaWObEaVAjAz7St2It6h16DdE1133uVjP+z+P1ZsqdYrgpzOZQorphfNxUlvv4BMKTAO
/rgx1tiQlSMClg//IF8D/Mzl+oB/0h2tLudRYZzyGV0qBTkU7Q80I65gkJUJAMju/Z8leVQOEkU+
Dm2Maop6tvXdG4e9G9N7Rg+E1giTDrx4rKDSnK7VBJXzeWZZOk0HpBpSTgl6ODNABJ4qfrL6t7G/
q4rT2Pw96g7XEji3Fo5PoO7knVuiq9OlAEoCxXrfQhpZf2hFqEF3e+2OVe6sJY5dSAiQTlj+fnYE
IagoqiLByuWgJe9sIxTBtyE7XHdF5Tl3ZmRxnzMjxG15HxRYNM1JQmN8Qs7ouoFl/8u+vtSYQB+j
Lwg46Q1N2FCBDBtrM+PtzKcsmtPyth6DKGXdjnrtyptQ5e7n5iRXSLkFxB2Dub5IwtJOt337m2Rw
DW68NixpcXS/5ZCxhJ3A/1plR/RdTSXSsfu+2F6fP5UXnA9IWqCgF47gHIYclIVBf1ZnO1Os0Ycr
yC4sMAkt3d9LxvkjrLmrep8vF0VDN6lWIyt/k5bvrX0AkWFf3OjZk2aHoGbL7VNhvhAaJdlKUK2a
0PMvkA54PUF7leD4Al7dl9MzMpshsutIBoVBkf/DtYjiAjYW+jCRc5EuX08n1eyPOH/z6d7UfjTV
1lpL56iW7dzEsu/O9pXWdoOpLSam2nikBdR43WTLwZ933TuUSc9zO5IfEqjdsJ7CDg92Qfm11zbo
7kzrX5aD/jgaZ1NUBffjmga34sCFm1gmlMTArPlBE2KGiCgCAlg12iY0jG9DD1Zh8A8az2OCsmC/
sgcUm/rCnLSphzpHVcBAjAFmb9RvmxhQw/0A9CciqJUJVZyHF6Yk15gRkvnCXcKZodq0nBzTzt1c
X7O10Uiu0Q6aZ00cJobqfjbeJ+PZn5/pP8RlGAjIu31odmCppHu/EXbg1jOuqVE8ozjg5AfKV5ZF
9UI7tyFj1gyIT1HOcENNfhkD+hsHKVSYAuMz9+rQTJsNB/kTRHzAsTY9Xp9E1ev4wrZ0r0xQ6Agc
Adu6/algG0GOJdvX+dvcbLrsNXX23HqemoNgsa0/Wu7KCaI4rS6sSx5JrMy2mxGzW6V2lOk/WkjO
kiwNk1p/q9kaMcuaNdkpgzIryRLDgbLCsH7aAzS26RDq1Q3Kyyvzuny5dF/juY0gZumltIEXvjy4
rIKZg59gZM7U3DmNdtKR4hI8fWhQlwN4/nNNUf3mxpMgyb1v59BJ+HT9ExRH58UXSDdBXflaYBCM
thhRMfF9YaDw1hrgDWrWus2UE3s2WGmTgNKn6nWKwfa5c5Np6ZbZztEKhpCYJRrQfvzLwJAUxw0L
lns5ctTTOSspGLwjpzmA5nCuUUzdXTehHtAfE9LZUubQSYcWFg5mVKpHL2RkRorhRIZdQd6um1Le
AQtGA43aC/265JQ6CuF568DUVO6hvahbN5Cis81NTp+Y26zsN/V2B9sb8C+Lpp/MZwonaISplzjO
oEfcAfZXu0vFfg6LabgtnS50ABk13XTj5mlUGmZYQzm7d74DTbMSMSun+OxLpK2fZcbYzcMSYQLL
KaCaQ9FFh06iNhbZygG7ZkpaTd0UAXczDFrzoGHoApPFSdy2fVgMP0GTsjbHirKeCd2A/82xFEuw
AnTkDoO5SXsfoUHao4164S5OQQb0ErgP6FQI8zXmDeVt6IOpCRLqyLPIYCNtNt2+bmE06Uk4IU/h
u+wRfQNGvUb1qzxXziwtX3IWkjlOg8Y2G5ZS5L9yNCcMWqh7K+8PtRGQu0Cn2wd0STpRcr/jxNEr
HgmO8MRn26Lzt5m+pmahnrX/mZFvXtKN2kw8mBnRWK/FNHkAq5AIVnI7a1akO9ZHN2o2lhQzRvbO
9IsHDwWN0+DvBS0RSS6EOP9/zixpR/nAvUwGOmEiXD38oHf5d22gzTslxU9jsLLN9XNrbVDSuVWV
3A9IgqlLyC932gT5CxgCynR73cqyNT9cowEKXkvfPjAB0l5yvM4Psgnv6jLNrI3N3DS2p/yfQskz
K8tYz1w6H4MMIBWcRTn0kfCE25nQtEogBAeg0vXxKE/7wMYrfqmEo5vk0lJdVrllLKee60FPyESp
CDStXzlcI7jXAI7+b9akEGC2+wyZJnjE2PIbKxm6sGEdqJQHA2A+S59CV7h5WAVBvXIGKp3jbJjS
9u2JDXTHkq1op2dWoS8QoB4670rgza6PcPkh2T9AYwRRBtycaMKQ5tP2hp7THFuL+sBFcejT1nk4
mdqGIAOoz11c+UEEmN/+ulnVMoJ5Dy38gFaCAVly/ia3U7ASwPn5eBdUUdY+p8Yhrb5lbArbYk2e
UvlAODcnXWA1CLQGfYA5LwP/mXPn0SKs9X1iPTjiNc+3VR9R8g++c25T2nkDA9llWcJmyqE5bB9o
C3Uk5w6hge49+msIAdUD3Fz4972FbdDFIXa5McYRvei+UyMRlL+iE8Hiu05DvjMNC+u0sFiD3XD0
Yy9dK9//Fpr96EF/DMt7XzSJqzEYHhK6pJAL/2vNXhu8KzWICvoN9oelHSZOwt5lgJK2ce30u6Gy
dpAsDoOg3yasiHVqbV1tjTJ6GfS1b5O8mzddSi0N3j0jN2omT9T9VIwrO0gVHAEyAbUowCdQ55Vs
tC20YtsJNrQM/VhTQLWwy8SA+nXZbwCIu4ParFjhzDGU++fMqHQwDZU362PKECJ59Wsxip2X9TED
YDfP6y3aEqPBBmS6+cz0/KZwfllkvrWN11LXQgvkaBTUsbY1n9qE7q7va7Ubnn2YdHDpbtqPAwjr
ImsEF632bvZIkOzK6bvt5CEFVwa79QAH6w/X7SoXGqJdC2koJNdkwAUt8AgGMhnzMdK94/G96aco
Va9V49QHCeqJOLMAu/iQsQNStALyDpt6aKcIonbR7AwbjrYxB+05oKp8sbM6HjwgSedsZWpVN/lS
yvw/09IZZgvkv4LlDOvd4Zg3zQF6HyuurJ7FPyakM4SKhdKaYPECoHIhSIkjhIQMGf9/Waw/ZqQd
wyhwZSUyNlFOxrgLik3pdhsBzubrZpRX29mESXsERbre65arzc8Pzrz166cAhz85FT1UIvf9WuPk
2uTJns9BZVJPWJ/SiDtx67ond/xxfUQrLiADzYoiEQFbAlStfhmt+9UwTvn74IN00DYNMJZMTApm
X4SL8zIEes/b5ybYX/9+5akFwRtQA6EnBuyDl3cUVGJqr+ywS7lOToK4oWUUzw57cW22b93yZhjX
OqiXX/xwAZxZlHygqVy9CUxYdKeDC013oA20vVP/ADfF9aEpV//MkLT6ItBT4ABgKPPv+86B1CVg
RWu8PMrRAFGLfqKlVi9fNUTMWgEJZBwBAhdMVY4HfQIzVaZ/0sEyzGd9Zb1UUajhA/MDDTJgBORO
Kbuvk6Su2mVQ+85+943YDVA8WDm7lV4BbkMEn5BGASrv0iu0OoEcioupS90ybrkIi7LB7YmeiHRP
szbU6pU3hHIa/xiUcTUZr1leCRhs6p1v3rXthtc/df/FWGM4WjMkvVtTzYeGabOMTINWBY/BZkbI
N9OIgnmlaqXauZYHvmyI9S2MEcvfzx5gaVcGjecPgAqZ6OodNmawVr9XWUDhHpjnhWQa+/fSAgOL
ZBBQdKqgBBLNDI0F/wCaBAQF34++JkjfulIgaXeGNRsJLARkiFIBVFucIZLVxMr1o7zEAWsBzTx4
QfwPPWwFH4qkEWBuCIw3r0Ti+KfrnQbyQsy3wokzchzWUlqLC0vHkINgAWRNeLTiApccIWm7Khsb
qNaP7msNdpLqntk7PLJ8P0N2695fOygUpxGe+qifghMcenNyltI0QfPmGuB41ptq2I0B6IoBWh9w
L5VrdWGFX4CbwEKqFy8P4IeXPXDmeWXO8gF9qWjeDPStz6avs62vOLdyNGcmpEOc5gNOPgcmjA6N
VvUcc3E/rJG7KM46H/RFkA3BYYe+YGmJ3KYvrJzByGzhbZiiJxnDIVsUGq5fFCrvgyG8FECOjTyG
fMmmRmV16DJb+IWOI8QwULEZ7J2FdiwtpMDelLcse75uU7VGSDjC3dGLD9CzNDbQY7CCDD2omP1q
SxN2KL125UxVBf4Y1h8bUvJsdjKA9wlsEAZ6AQjNWmgjpyzk1rbl8YwGrTnO+DZL/z7RCUQRaGsC
oIpwf8jnUkBZHviiBSnfXZL8zMfnek1xXOkaQJYBao1N9SFZoY8QxZxQ5o04e2kCI0yt715Z4Jh9
u75MKj+H4Nz/7EiHeEZztGhx2KlZRCwop98ZfCXCV4GjAOE2XeQJgOYFKvlyu2peXo4QHoT3VfXj
XCRsn4Doo50tqDnodrqH9N28a3VGT7WRHaDD9jkQYD2kc1o9XR/t74y6dCjiU8CWih4aFG7kHJBh
UysxyAgO8nJMy7ALvO5N1Fn64JUj+z7ZFI2WhWAelBlch8RDR/27jGRuZPXoZ4QsV0H3+PF6R4mH
rv4Gl9Np9DvhQT7OTeswn+eHdNEZzjU27sA22JxYlvJXB8SVLXDSTOihnjr5Ax1t5we4hYN3PplI
/I6T95YHwmBxBnquxzwhBhy4DUcIuIGY1Czu6355QSRs8iFQMeTbmkz1L5FpUxqi0UHfpCDEejBo
g0CmMXrzaIJ24x/AI5g+MJEt4psB5HUuVxK0QXWq+/AWVN9PpdHudI2ekjT9h8MXpXtwNkEZE58t
ne/OmFYuK+aFtc67Z+BkmVAFRutrthJAq85FiEEhcYU6qA/OG2k8c2OIwauWXRZApyDoSySJJreJ
G29ontu0m8I5rc3ILA0RuuAN35jAm7xc90lFwBYgTb6IZeP2RDnxck6zZGQlqIRAEVkjvraeC0ZC
kD4P4nVMp5UTU3GqXNiSDkw7yQZ7mmBLC45Bu3Myfgs5y9LTVsJrpR2kRBDqIL7+IDNaDNiDc4p5
zTPTf5xM1AgdDWxSgQveg9l16Ov1OVRcNuBGQz4Mno6tJCtA0JHk6E/GuAKo2woLMEix9rJXHJQX
JpYhn8UcAwdD3wRu4EhAKq2A7HVgTDEf1tTg1WaQVEIchbtTDgnS3DfqaXF9u/3WVugoTp4L7ef1
2VLwzC5Ucn+MSG5QpZnTFYsbNN7vRAV6hEbyieoHw3i1yp0DShQ2oIp31wNYteYbiqcXjCMqBUkK
UGhyY+GcaSUlvwmr3Q7Kb3vRVeDNvyPu0c3iDv311werCIMDkLfr6IiEmjhm9XLdqgHKvVO7uDwT
h6Swd8Y4fkEZ4KZOh5Nt00if7YNjibfrZn/zNEg3DewuwFyE/OjjkOwKjS/kYPAXCqYUv37FZQQC
zmo7B/O+843QmtDXX+TfUueX3vBnfzLDzCzecfTGlQO+GCBPaPuFQMrd7sSegSWvNIeVlK7K2ZDA
R+i5sOShVfFybkrgfPXGwdyYPL8RKKrX9XgcvffrU6FagXMr0s7JZ5/26LnG5uyYuLPBRgrKU59Y
/4+079puY0m2/KJaq7x5zSwDSxL04kstkRTLe19ff3fizLSABC5q+gxFUlIftiJtuIzYuyGiHs1r
MW+Sx0S0vMDwM1qOw8Nt8dd0A6hBwc0GTCgJSv58kqUfCGgkwo2Kx8Zr5eJO0f5FsIC+rr8iOCcq
7eNM0dml1cTo0IvZYxwOlNV/3Z7Jte3CvWF9pfBdNB4eR52aZDa6HDFJbaGCZnblcl5b2bQgxrh2
QxlzM+I4tC0q/IpVht/XslqAFyaUqoKkFq4OkDG0wRazpNbcPtR01+yr8cnsyv6uTNPETgEZhx8S
MEgSiVE7EUMMG5nEYwv8HmATF7ao1cJE6zBOHsC+q+wBHtGgGRJ4rWUzBMD6EMVx5/fGvFFjPwPa
tRwHpLL86q31LcBrhVLWklZvo93Q1PPBUofyuYmtedPjodzu23I2SZTpgPUoQE8VEKUs45jCtUY5
LXBv+i9FS4PeKeSiWAm5ZNnBGPoP5iBXsPCyMbjgX80BW6v2nlKNVkzkxqyRDQof6h4o0aJU+Wsh
99dJIchrQ9AcqZwVNy+NyZ2H0sIbtzXdA1549lRNUHdahciEhGlXgKgvT1CIN6J2HihoqrKa5mZ+
nWpdyshgxOWDMiO5ToAG0vpkAniPg17O/nlMR8nrqiz5JQSRBKCDSMeDpQA+4QUdedUPMkE+LcHk
gOSWD9ZkS2jy1EAQhdI4Yweq6fKuA2nHWkX65xXv4j4wkvJutEthNO8ks4tzMqL4aMHtu3ZTT0fB
maUU+cdy0DCKwZp3Y2IAiqnzbl+ha7rI1IEGit5C8NTzxOQD3OlG7WtoZVMCYV2IsLsMoI1KV0iL
z0Is0Pdmrkt9Kat5zckzAc4Kol8ZlcP8W5FlASRSaZAcyaWdHNFCCFAjmiPruCrFpVzTNefrVBaX
usi6eMyMHstYGhUAX7o0c4Ho9tymVf3YWMK/oDNQ0KD4d26cpYtwz4WugDxF6HziJ8L9MAk7M4r+
JGG6n4ywtAHgkTtiDrCUyhjqn9t7ek0t4h/QURyH04us0LmCLyagx6Qt5EtVj1hIsQrHn4ZPX2iW
alGvKUZgeCGphpwxa+Q9l6SOVRHDD4QlU/23PO17alWov20VvHNrYIoQURFea4A9uT3Ba4fnVCy3
oXFRFr7CMmtVbbBEa2TYagIXIUf+Zokk+todPJXFbWZe140WC1hMYPKRNB9JVK5uz+b6dv1nEXmG
QnTkCk0MOTQy73SAuA/Dtk4+b8u4dgVOZsGDaJmdaM1+ixUL8p+oFgjCENReBPdt1S90fi1J4nQW
QA0ApM3Wq0XrXzH1VB2eFNOZmgUvZuEM8KzaUPrKNGaYkVkHjjG7hZXY82xXwxPgpBbMwdKc2Bk5
CXVylFX1bYIdErOIdNZIwhJomk7VLITfV+UA7AzF1mg1VflIoAusVpGZUlTa0C5yu9b2pWoSQ1o4
cdflIAWODCuiAP40VP0EPKKS5Z+QB++7nxoYVarmjP7Pvzh17K38/8jhzkJdoB9FMbBukpy6ll7t
RM1/jVNzA3u2hPizNCfOqw2yampSA6ljzfI/deR+SIBKkKZOTTIUxuP/38S4AzGhf6pqBkxMwKnL
AlLriVPKz364ZLqumWdwBP5nBXlVLk9J2qkQlIw5MbrRAbYqEa3XWZloEyUPWV0COL5aSOcuSWVr
fXLeEYWEGlrDoV/jzZCKdqnvQAdLJgngKhncSDdsM/f2il69zicT5SyJGA6GCHo0hPm9bCO4I5HU
PSV5BSdZoG2x1HK/dFo4CxJ1dY/+N4hLtYko/lrvgSsGTpklWsSrcgDpDh4qFABfUGgMU5FL04SE
vJmmeysMbQ2dRAISWnq+RPp5dQVPRHFTyvTE6oEdyB5o4Mz91scVKjtANZDTWv8XtegWEpF45ATI
O9BqOKPYyeZQZjkUlaaA53oqfhthuqlkGXBaMI+1Oi4orGsPG6cC+RJnzRC6vBdhVRBXr8VS3ehR
s20CcZ137yBSvNc1ALCFOvLlgP0D1t/tw3nVQiMKlsDxK1l44Ti/D9WYFiARxi6mQmnHlQIUxk9f
8xe8mqtn5UQKt4FFJhddG0OKyPCFu34thrHbJYg3tWLhgl+Nb1D9ATgrxLRIOXF6xUTioQ4yyBJa
R+5TO5Ej+N62DPC+WiVmYI+BQtR/0cRsIVeOCBpYlSyRfb6OcqdXWTrgmaiafHfUh5JIIPjShXYh
jXNVf/2Vw1OuTKEw+JnA3nASC9RhH8hTD3lHetOL/Z5q9Zdmqc7tI8I2h89unUztAsLflHNNUCAy
xYZZuOfgocxoU33EUo60zsL+LUnjDOtslgzqFgupsorKp0B41K19qD6FaNhVF1AQlhaTM6yDnutq
LkKW3lfOLNhT7rYzXPtXgL1UQHdMFhuQlyRy1jUpBVZQBonSFLut1tuxFTjDLNlBl679MXtJo/Fe
75bYM9k/e2sLuTshoRurNwuIDcCFlVUpHp60BUfyWsmoBd8OmIDofsfzCreYcm5Au0RIgkbCLuxf
6+q9bbZKYEvyKi6QUgB3rjvPKfHjgymGRAeaubY1urVSgiY2orfP7FW1djIYbp3rKGv6KcWEe/0x
6yanTLZIUS8IubqqJ0K4VU2VIdaGCjNOko1Sj4Ad+RdYdni7lNEupKJY/4LvzsBWpW2PZKOAJZT6
70b1iZgTYOYs7N7V9ToRxBT4iVuUqAqKpCsIQtkSKdB3GSivkr6guy6FqADvFJF/lpErByPMuZAa
7WrAxGKKRB2o0Ede0akIbqT/elvOxXAaBE/QgZIo2HtTlnsnN0XfmaI2tW+fsEuTdi6FO+4C6n8A
CIPJmLNsZ/FrnUak8j8H7ePfyAHmNis9xjMOJ8ccSy1Odfg+agsSd1Nd1ZZREmVoPSD2LXFqX6on
TApQHygcATwjOBXOd0hm2MmjivR9h2MQTk8KGnANOwQmAtCvEcnj1i4cvMs7dC6R26wsVPQkSEXY
M32+Q4xDWis43F7Bq8fuiMWng+pGs7iz3RtjYYD9HJdIST/zfFDf0P3ie35iLeHdXPqpoKNSUc7I
SrfxEsQ5U2kpzKM0qXh+SIoNELz6FlUWSIxXv/C0c3tSl2YSokAUZWqAntJlmVNws1g1XTdq0LbS
pq7fJP1ZitfgRp4UaKOFBbziUp0L4xRdJMpBIcwQJqe2pO4VDdgZERFNt6/RXPFU+868RBl1dSlP
5sdt2jSACD2KdLjhaU+ULiIzELbhf/T+ahEx9NpaKjqaWyy8g+g67+CgysHvC8HAthVkFBQyWsjM
9xUQXHq7q7fZ2+2tu+LxszLKv/K4M59HhlrGBuTlyUurklS8y8oPRBjUKvbCRMbRNTvaWAsK69rd
RvIWdXvwTvFQyR3OsRyFMEmBrQcPw48BJ2+B8MeRQosk5UoWX0x1fXue1+4dkMuAlgwIEpS9sQGd
2BQwfczJVEFgix7t+sMoXkf/+7aIK6/bqngig08wVppcym0tsCf0+mnOZ7vrfoO5+0NlmYtJepBK
dVtq4Lg3B69Ca1Qyv6HMcMHgXCl6Oh8FpzbjNAoxDMx0GEpaap+Vnx+ysXAlP6cR+PCGAO7yThAi
r+47wIunC48p1y7L6SpwByopJC1DXxDzYy2nKksyq2+ztNPiB2NcyE1eO0WnojhzVCBhWBkNpioi
P12XNQkMW+m+lcaFQ5c0K6P/N8rnVCKn6QpNiY1mhsRkeo4rD8DfQZERAawQbf/SGIETirQW//vc
+PmWcipvrGH0ZiZ1NF4KZNzUJbu+tJCcgjMzSWsaRunS5HNIgEoKQtCeNHm065XCURT/NUfx5pxr
j7evzDVld7qcnBoQGr8sUdELZaeDV0gHSUNLjBbA0uGfOF5H/33kz9YRcbghoVYYVULnSmBuq7hB
Wxgij+xnaHsE/CS37Ex6uT2r67rmrxjukOBBupcMdgPaOV75zbRXW9UR5WrBg73m9J3OhjsVQIEI
xEaBGLF5zAdmlNijMDVifXV7Pv+LSvk7Ie54KJU/xYDlRqUYEvJj2jpa9KbPtmx4yoCmMJeFiRqd
QxtvvAuuxVX7BChwdGagQo1xy5zvmTk2UjGrATAnU234kyXq6OnJHK/x/G3ikTHz+0ehVJu3uVcr
u6+7YqPiMdep40xwby/DVcWGN2dgdgEBC2y95yMRwjJJzAQjEcQ/4IkaarcUtkXG6ioXJr0kiTtA
rD4rDjNIMq2AFoaTl8+F+B5UoVOUyYK9uHr1T2bFnaIASQC1K0PkMsFuUj+hxbxSJ9QOlSTTIip0
b1L0ensdr3pwKDv8z0JyxwnWWTBmHcdJMzzQMAqdI4IrINapX9t9d7AmxOjdwpJeN84nQjlVY1V+
1IGfA3BW5cFAMaCobdPmLZ0lp5ECN69b9CYg7XJAlWttbZKlAsilLWWa8MT/UFK9i4way5yB0jmM
nxlGDMIYVXWMaOFl8Nj9fJ5ggZo7mSrn6/ij1kdJg6kadWdHwwyZEDbHL1Wi09r6lSngxyiHbasl
XiXrvwxQI4jA1e7HYSf2PwLq5qE716n4ZUkhxRuMp4yCF0f+Y1XH27YpaGot8aVeAcNjg2ZwhXDO
wPXDncNKmQBf24JrSZN2MHh0AH2MGq7m+A7XHHymJmqb+/ERNMX68DxYG118M7olJIKr9uhkENwh
kaq5r7FRALcXdNDJDB8ITiPwwEx2J1aAQG3ssdOMhaN51VycCOW2K5KzpEhDCE1qolSYOd4kyyVu
ONSY4IRdnor/LDAfTnegtjd7DWKCUUKNUQ0kZNdPQgl0XfX4AuZV6VEKh3ygxhC2m6aLwobEWdT9
UaVYVUniT9anCMLZLaDrrb3YZmZLgtxSp8M8+u2vok+qXYZu/Q/kMMtVagRa68pDYmEyWWKSoBJn
g4bAxgXRi5lWmyDW2hXqRZRtYVTIJFWCdBgBnPpU1F2EBBM4slZ+WJpvWTP4m6QOUG9eDH5nT12J
LJ0yzHe5YaVeniXTahxmkza+llBkxP19FjeGjYRYbU/o6HsB9dCw8XULQY3sDz8TCrg2VtnkDyBC
N34D6c/cZ91cdqQxTDm25zBDJrtFFctbA1QOB1Xt7crShykiUZt0D0UjRZltoSUdL2Zzbs9tFj4L
ca+TNMzMhzbtJ4MkqFxpyTz5igc+ai1HqeOkf4lYq21YBaxR1+hE1AxbJZiVe11M76Y4RvGrwChs
OsuqX825n57BJVA9mOMY3pedEmyDpg6As68K+3ToxZ+okvtDUdTiL5BZWWvwWeAf8806c8vJqCY6
T1K7rpEx3wQJENmA9xgoNlLo5gsQItp9WE16CYBLMf/2Qcbj+qHe+TRACcVKMrMyg2VLa3XTxZOk
EzlsrdxNzAndnrXvawCd85NuJMhZyxMxY1l6nMYmOKi+HLKujtS/a8Cl9YBID+ytemVmH0Yd+A0p
4qCMsNS1YAJ027BWopqrD6KftBuwzAp7S28ZLI1oxg7QBqYfpVQtKiTToHi3DdFV0weqTlUHFDRa
MjiDPqU4vYDmAB1wW6iknaq9rs6m43fD7yw2v5K62xk5Rq0V0/q25OselYV8ybHsDFgV5+YgqhSw
J40ZGgylxvWVJqGViPx+EB8JjmZ2vvsAPaIC9C/evomYAlpCkBCQF0W+ELAxc3uhGE7Gwpvjti5M
ETlqivzxHYDMPFVYz5lXxYN9e9ZXbeCJIE679sD2FZAIB/x21XUk75KelLG/00ThVxeZpJ+XyA+v
ehqowFZYgZZpIo14vsxCmliAU4qBbzpsFekI2FMbT5LhtG0AF9Hux31sOP/9LBl1BCPywxffVqGi
raZLJ8gU609G9TZobzq4F83uTVt69b4+P2Q0wAVvAiOID2iCEJRhKL0A/ZD4HIyAodhq6X4UOttE
mZahuhGYgiRpYYLX7BWQmFF2DIYE6YLiureioOzbHHQSc040ANWGbeSUCHNur+NVMSiSBZCECEF8
4VHQTVnV+/BiinlVJ6D5EvZy+3NbBnOk+aOvncjgHG3EEIqlyJARGGXlSjXavStwti0s2LULdiqF
zfTE9/OnSekqCVL6oQY4YAUG3YQOsl2PwYIzf/1AKAhu8byFND3f8RbpeRkLAkRpQ+3Mg0YGqFKz
mmnVFGutanWSI18R1qYN3qOl63bckr/LiZc2E48CAL5Hik2X0D7NLSfg4guwLmcZdeOnbF+SO7ra
Hrb2j2Wvlgp2jsr5ryxTloDyhTZ9FNfDAQWfNuc1jYZQDFVkDKS0B9o4YAq3R1sgAkFJi1PQ0AaD
NdXxhaiQts5IB1uiPomJSEoq2APxHcPW7G5hBy7crOO4ZA3POWjuly5eLYQ0EAfBtAZSOWxcvd3b
qPKmDcY1k7/jMmhE4U3SyR3sf0aV2DkNbJ8atknLBc17gVuE2FlEWxSal4GYdFkfIw0wx8jyjMSc
1lFKpMCuLQIdpT81rnTnr4Rsq5MOK/QSkqfvpUWR+RvAi+ein16M+wK8HiMRQgJ6IPlgGjRff9wX
FD6kAlxVEq19t1x99TQlOcHJmcgPsBHo0qMIUOC4Kw+sbVaHLcOJQXIVkfT5ZawykFUqVawT27a3
tr23t3v8yWWfrkvc9ZoQ/LZ3XRd/ImvitWTteeTRw7f/+4HgOP8kj8TDf17j90f8HH7WYf8d3yj7
pPiw2TdKiU0PB3uFz+0Ksmz2DV8Un+xH2I+yv9jf29fD6/Z7W9ol/rbd4vN7y/4vGOd24UQcWxnP
7g/6iEURhUU4DYosWfyWaGEujmlmEo0U5OOfw6nct7ZBJgd+rte7KE+3M/pncCtqKo7/NG9Sb9gO
pCOvpS2Sn2+TBq5hTxthYWzSxXHBzWFsJmD0E4H9pnMKM5XHOiuENKTb94wkJGBL/fVGHXpYKAS9
QDjFHQUkgorjoKOhG7LOT0MIbAZfyxEYyF5tY9M9b9fYKcF+3DY0R8T98+U+F8SpxkGRx2SKfKD5
kuyosoBcitOtOwr+pmCS7CvDr+37u723nP29S9Yjm7j38KWSnUoqW3NKR3O+yAOcVYKnGvLmOU90
dfj+3i5xbV0YEhaDA01cQeUSKJ2xROcL043o/ZYbZJvKr1il6FZDSNZvpvfhc/yVLlj6i13A8cNZ
tFCxgU3HRnD7DaQZqZ8FMGi+u5/u+s/Dl3P3FCyq5suiEFasA0IvPDeBa9m4eFoTSqUL5yyirxrB
XhOyw+oS6qwWTtXxEfd0s9l84B+B3gs0ygyt93zxZF9OCxlBDoV62bvv+38+XGiVPZQL+/xHUTBl
wTSGx/THGv87+zp+OA5xcrLbUaiNw+rnsLK3ByiH79fV7XN5YRgwVNCd64yeiPXMipwZzapWU/2i
A9MibSiUXnTUWHS11A15fPzi1gQoYmj/BB4SkhC8vRaHIkuyCYvPtBl0LSbtkIVbdm2HAU0nIZME
EiH4BFyEUStWllURmBYTst2+bu39h+u94fq8OQtbLLHI4WI6J5I49SnmgeRbISRt93tsG3TTv9gY
9BVL8OzBhAyi8/MzFBVWETfRzATY9vve/UM8HAe6WtC1l8AEOACncriJSH1WhEkBOfuPj8/n5+cA
bsozFA9zVmb8GX+DaGfn0NXTT0mffp4Gwn79TGQiIftt4Y3tWNTKLy3qCFAcYUIhyzy4Y402RPBy
Sjgp7Lqs72GSYSNhKFcrGMrby3yZKz1O/68wZopOfPPBgBXUKiYM5h+G/xFWHlNdMQN9W9SFCWBX
DZDdJuDdj8aGC0ZFJEem1gKpKfM6mLexZtee3X/mAhzdgSWZ19fyRCZLCp5ML7CSsWuqFjJRT07w
DRB3+P6K2SbwQP94b97D7mG3cxY28TKdy02WM6xd1cuhmEAwNGBBXPfZ+0XvlpTK1ft+uqScojUC
SS7riE3P3hvEgvZ88HBSX5aOyWW+hpsOZ6H0KK0lNJdC0Lvtrj1ENgun4yKeOZ4OHS46C53Miwp2
JS5y5Lj+2amtQd7BM+7YLox/6XwdVSVdsTuwUOB6/fqfiOWuf6L4WTZLEMvOR0LeO/r+CnxCmIOJ
tjaLX+ARuo8ElpJ5HS28DuK9Adz1GFOlBAElfmH9FwzTEZfsQgucDIwzTCYIh2fAN/xzW3CI7P3x
Gy4OuzzMosJUssvKvuE7Pnb4/XiZjs43VgvXeOEOXyTR2Tn4Oyq+4lmo/KoTz0bFRoYB/WO92SjY
WFgQ4Bwt6dIIFHak+XUBngDKrYBuAT+GW5eisFJNrdHKyQQf4xQWqrAo5A2zv6Mbpibtg7vk1Bzz
VmeC0T6qAVLDQmyLukmF05RtnAtxaCowSAW5D0hAMprRnvzBn2Yy4nvAvCkHYyAYird7oI/rR2/t
OBjSz8/hGx7X2oXuQZCzRSx0eH3dHlYd+QkQi38v+q8XuUYZfgCQdoA3C/cepUbniq8SdC3uBDEB
YRiZ3/2fhiir+TP9DNbFOn4sSe0lz5M9fC6RW1waFHRGWOACR4kBWuaRADwXLKToix/DOWXW6x72
9PmZmRSswdNE4FWtlvbl0rGCTwVXE+KAQwIUEk6gH6otukNlgeje/BWt0rU7r/4onrApXyP6CVYN
qhMRuQXAUS357UyJnx0J5s7BSMPbAmYinJTzuQ56qAt6b0D0i+y993bymq6HwZO8ZJ17zapa0AkX
caHMyeOOYJVrnSiXkNe70pP03r/L9DGhfmPLD7thJ+8MW/SMhSv/vwhFITxaKlgGhRE4nJjQWu2E
eAggNE2pEdgf0WHe9auvBlwlP/kWGtDFa8tLteRg8jHwP3P9K5bzFiLfisD4BLGWTKfHQ/YjUoBL
00jcDr/eJjtbv6ByZbFunmmPix3FpiJxBWwOdBqfT7YTcWdmNtnZItVG+5K9yTP31U9rPz/EKZnu
Q6wxkkckfhG3unNbu14Encc5n0jnvJXKauZKBcA2mTQyo9jhFQYHSFS+I3jy2xLE8LGb6HKueB5A
rCsjj82d3iKLUFkCCCIS76qf6lWGOku3+lryxsfifdwANYtWYBokSyriqmA4trg4CCCQfeYEN4nf
d6UAwVnmoPbBQctM5eVb7TElw25yTdc6DKvRi53F7Bc7q/yUTyVzWlEwfF/2Vba9mBuRN6WrPrSE
BLsmsHVikpdmlXsHZa09LO3tsaf2TDQQPcCmrYG+EUknYGudn6wePEKAQM+Q0xmR4AxW1r1C0Cdk
+y5gDt1omzjtNjuoNECqFhDmrw+DB/x4aK+cZA/NPc7A1nfUu7vZy2mxlklgv6QLMZfMps+P8XjL
EaeixP2iZHpumlQpOlAm2vrrSAwHZKSOcvdRwgdCpZ/X7qJNT7N1SOI77ZA+WuvMhhrwhOfC0dYL
l+HC1QBZABQ7qrdZqT2iwPMFs9ArIBalGtLRNWQSNUR2fLt0msCbZCJgDefvBYkX6pyTyJ2OwEKt
VQr2EVoLbvQqoM6QVjTfBrsK10H90v4f8tLMOHErfjZJzptpwUSDumuI7Da5sC8zCPxj0ZGK71EG
MiwiZTY6obzbE72MilRwAMM4WwqWVsOOny+tIuhzn496SHu7uguIQcyNcZ89AnOADm78o9uoNEBm
Otnldz+KM5C7lIrEvMvI74EEn7cHc5mB4QbDGTU81jdaW4CFekI+UGM9bepEACK5A8fZZ+v4LiBP
KlrgZUAmekH8/7paiJPP7Tq6A+SqmbEYE3KRGWnuald20mcAxjy2K2k1ey/AFnBTAkIVu70DLtem
W+XUWihmvFSKGIYJdCG8iSPncdFDUAdwOqMWiaj2q9FIj3rwdbQNHHMdfs534r3mBTQLHcdaS0sX
je02dwbPJF+cBlRRVD0kN06Rkv5d/em8+b4hKI3R9sJHtWsi3PIlhXjpt8FdkyRg3yDJDfZa/hCK
U6/HAsjJaLxT7HidOYNjOdh6AY604sU/wbOx700KPCN7/Opo15LbB+/KLTgfAHfwIkvPFB8NxSz0
c4XVHBFpZ/60u/dv0502ox1sx636IzsqQZ1Vvk2eVaAqUXFz1+I50ScA5l4a0YV5wpIwJxZde7iX
hsiNKE3nMul6+FmhQgcHLfBCClU8/J6JabdghiSTG5PX5BmeSEC/RXCjLozgwv1hA2CwuMCowxE8
Rssnvp5qjkJiaBhAH+EKMh2g3gcPA1n0PS713rkgbqaVGqepDIJNqj2lOwPMCqRKSbmN1hl9k79k
17SIv2DdLlMy3OQ4g5JkOXCFdcjEA8SzuBGp+qvDev4x7yNaI6OXfeZLIq+tJ0Br0MYCL4c5WeeK
1mgroexFuMr6x3iPhpYKz0qw9/0q8AwL75+z4wz2hFOV2UuH6YpelRQN0QkaoNhm6pxpMfV6lCKz
TWmyijsyPuWuRVFc5zRANaUCnoWtP7NO533gjjNptktvnleX+0Q+HzeIcVQq6gj5IG06GGu9hjk1
7ZkW3uCsZ1blJ9Gn21f6ihI9mzNfexKNfdyFKgtNCoL6eZJsjHcQC3+ivOhrxOTt0Bkd/63cL3mW
l+W1uLNAJ4KzglYzDersfKfbSEZ/yRzgvWinfNfu/J5t1LWyr2HSHNSh5KRb3Z7rFf15JpFf37ht
cIlAREDFiaofxWq04/tpHzz2q5Rk+5FCe9P8ILrRC8idjM0iO8pFhuF8xvxa57Hki5EO+eFauLee
AsS+1WtsJzvzeQqceWUkJKfVs3w3Cwta6jIk5UQz7XKipkYpTBJfYVP3+p0YrxCr0ejPZJEOber3
gz1u5C2iCFt5vr3mR/iHc1MJxFoEhgaez8Fswd/n1O90QU7rhKpe9KbCNmGOu2KvIFTaCg5IYtbW
brRVKG2Uf9gz8Z/fgV28HjfRs/9efasLZ+DKHcN4GCIw45WGz86pNODezJqWonrOP6iPkltsAqe3
UFUhu/AX3MQuB0KXooTL10pVhleOR1Hkw/BIcUxKn6x+DRBCqbfyhCpPwMeePA2lHeqvwrPuAPwd
vzY7IPItOGmXiW4mUwZgERICKOU4Xr8TmbEfGlIzVgmUSW+LL2NEeqKisMUkOOA7816EFhW2rYsX
+qXDdhkVQDRA6xgLB2My4fzDIk9UYA9jjZFbIdEqcORf/q5zLQ9t84/oqF/o6bqoFcGrP8i7ANKK
V1rsqimfH25FTcd6SATmC0OXuPV7u74HlZJJdS9+0G3UECNMfm83OrG88ienJbVewNqDCqNoqdLt
MiGBsaDFBnlPhu17gbvWxI3SSPFxLDJF76cWkHyFenSQXNxHn7cv1+UbAyeMU6FFDdj6IoOwECXn
q/o72yTUoOqXaMfO6C0hF189UvC54Xgi9YEXRu7uqGJVBb4AJSIfanig6fozosEe/VcZwiD5wXeb
NVAjzbvgfqmR5tIrYKv6VzJ3oqx6DgNfDxNapy7g+X+CnfhVv8aesRBTHHv4OXV1Johb0dxKIr8O
IQgAE9ZT8erOHnJo8K9Von9ne+0RsQWt74CHqN/VL0us5lesMeaJUjDWagaWTR7csjGEWlZLbOi+
eGzvzQe1RMajoopPLYoq7o/iYdoOax15vLeFo8RW8GLiJ5K5O6RZYWGF7Ci176ZG7oWZSJ5uKwYp
vkDCMbk1iexmG33GXp/TxYCK/eu3pDONcqKsIgEsdCFeC2j1ioLHYHUvAdHvdbDLjeBF7qKjdU1B
oZ4A8QJcTCTeuePUKykwrVroRv2Q/UY8fzevBFT+dS5aGDta/l6C1LxqAE4FcscqSTUzkDMIHKgE
psqHefXQb9Eh8aB4SMqKu0UVfBkXYV7AaFcRFeHlReQExmmm6X0Gs+sf4ntDcqCG+g0YxWRH+fYf
F84OCz343dOBwsuqDsBWwOv7SS/UUY6h7zsK4oEwo91d7gL6z6ls/b5bg/f2J3runswlE3cZEskw
b3/lcpPsZyMUyghyc5Sf3bUPeNEYNzH5FncyckAS9PziI9G1a3Iikm+J8Qe/TUIL65qu552yVeyK
WncWLZ1o3XyJXzIxdtNKw619nBes3DXP5XS2PA5E3AxqA2aGhCav1k49jLbl+vCXh1/t1nfTTf84
kSWZbAEvNxaEAxYrqJJ5hS91ejRqaZfQ+X24q2iySx7mjUKjJeXDDMeFHOYooA6HkXdxsW0fG4kW
xpDTILs9PyGV70ab8i0vnQDtZ9tpXT3FLyA6gse2vn12uQJkHFeY0GN1l6GgyOICbivzLXnO2xG+
Ch286DG1NRfICSv91QUPEe33+nvkhjhUptvsXibSrOjtAVzzzM8GwM191CKz0AMMYLT3KED+irb1
+k+y09fxnYKkrZ6TzRLY16JMTv8pcjS2ejVA/+3DnuCJyrqPXd2LDvmbtkdeUfDQMi45EWo1F2bL
XoP4nTYYtDD4DxinLndlVT3QGoHNtjJYvtLR7Wwn/NE2w3O3XUyZXLMqSIND8QIaHHE99zSVjAgx
p2qGv7KpewoAblv+rk3aw+MNWiLFdu0uTO+aJjQMUDnBGwVNF+/oo41NmmRDSehjahHtHvn3Xw1p
85W4VQ6ZXTvyI4Svlq7pVbcB9e0o/QL2DdimuFXN1SSco4KZl4Plql7xOK8Ybui6dXaTbcArJjtg
4qANecldujJfQ0FpHnvR1eETctmacuyzRIzRQ5fBbqbf5S56nDbPAl7FxpXm1shOGRuEt/cyye8C
V9geWNSx5LscpZwfKqSK8KAMHj74TCb/UKQDTEEce51lEnCM1x8yEvR25fgfjTc5aEkjr3t5o7ia
A305k7cMx6DfBHaL5yshJmii+u07AQ33k7cEZnklHADMMzvtoDXTgVvCuVUgERGAHiBAvbyWshO8
KJ/ir8mW9b0aIA5cOH2X6hoF6iYeKsC9ilQk/7huZMJU+4XO0nXNa/cbWO6fih1+F0DFQrV8jbLo
bwDOv7V7c7tEf3flIQzsWQwlFBCCGIXOVPyJB4cUqFWhRSqhW2wCcnZ4DvCmTb1ukI9HL95LRJEX
3QFG/E74qEnhlF68Q44cDZROsKBkLhoqMHcUKAJCEQ0VoMvjKzmkhmVafIxFuf+IqPLeOE9IbXmd
8/zFSjuix6+scZC8ZznbEglbO9qVJN0UT4E7O4pjPOSe6SzszeVNOR0TqjTP10ecpGAYWO5nAHkO
GRw0ljrtZyqSh8kuUakdYSW2wmpJ4R4baM7vBtKZDN8UQEsoK/4fzq5jN3IlSH4RAXpzpW2yvVr+
QsiM6L3n12+UFotRVxPivrnoIqCT5bKyMiMjaPXIsUKPW6FFqVE/J2+iUeeAY/WP6CK1g51w0KvB
EPXwzeswV40HabevL/Z1Nf9B3MDNRygQDsL2BMEk7SYmsE2pYxenBgcxETRpO6rHviF9nTwWTrrN
Q2P2xq+xsXl9ZdZvA300aZLqMZwyctk0JDbOhUhRW5SuiwO3zRzegJI2A0iahP50tPPMsT6utEYu
JBmvTdJ3K6d04AyBSd7J3ejuPnfRhs49ka6i8gtr7YQH7sy9CugoqtF89Pn7iJfNa6TDiXCg3Ugb
1rlaiek8oD5wZEMjuCNUkJjog2bNh8iI3OBec0B8NZgks+sfCvcfsuiYgB9fQL3lFIbNmDGG9vNo
c7Z0Ce/Brdubolc55baKgdIwFM8IXtjnWtfWb+DbOx/sjXjU4ZYF7A7dS9fnLApBNcjXGD+z8ffF
G9Po451YW9DTNSV0RevZah77NniFRWCpWIj2YKN9F81+eL6Mm+ah4bDg7Fk+cy4CKv7c/MmAUdjI
l1YxmQcfeDcDxLHmqldZOlg43wiaiXbP/3bw/7AdZmQGRClF4Jw/Y8Mdw94GB4gZtCYW2mRjaEQY
xfvqA3pxzBo0d/DKJIxxVMAhlpMwhwIZc7ZV7P4Zkm46C4GKWJ9Oud6cJEe+dOYbmrzXwuWl9UVn
pEzuOIyXhlPmUhSoRYj6F2SYrFEXAt1Hvn52Ojv5RGYiWV3eNYOU45ahIhewOQzGu+4rd32v37aB
DvX2+YuFMIa+lurilwwq6DJD0hyB6w2MXyy0rtYqHnVMcG3ZykXTIwit6HKon3b609Ns6IDWW7K+
We/GvH1QI4r7YZpa1jgbwOc6wrRw7DKzuWMM5oC6lxPsyVu+ckvD0kcruAxm/iDuAiBKfvdeC4Hs
1QfQCt65CkLsmeFSQ33lLsGheORMXNDx5Q/z2py4swdpcr3erxXWFxKb2MJE11QAnoUUc6+dRhEM
fpD7KB0jj1qhpeqLOUYoZZd2vuXx3N0p1gDrsyUfQm8VtUN+nL4cwbgMST1Qg+AJTE06NxSNWjVB
ZqCbqdd0jHmX7CGWkLiJGTtdoP8+x0s3BGJRdBvJoCSHqhkVqWVyWvfI5ELJzJhtZBKMwAv+1Jvw
KTiX79jawp1a6vwnD98BvwXoVO4mT79/w0IuA08GEd2U6HWCoifNoyBEEvhLVHzD5LF/xJeKFHjR
rWYk95LRbTkXnbAs7ucVqwteC0Eh0gtQcyO9jMSb/vSWMdPmDA/I0GhPFv/mv/LWjIgwK+zgT34A
KvOoIdfqxuc1J3KbNRI1lL5wK8FLQ0SCWuLaD2ahIoVd1CTYSa8VXXaDHejZ1ZXFXThAEmrnsoxA
CxUnJG2uh9imOVelbYWAZ9KlexT7TPYx8/ydsgf9JTL1++wzN7Jt6q0GmrfbGJYRdBDEHt7cdMaR
86G9JdYoJMcu/+q/oUlxB5zkRUMxzzeL5x4HdzMMQP572VE8hH9W/ebtJEN/FkkkcMFrSDDcpOaY
DC8wETd/dWjOLBqHHzQAlAbnM91L5r6FkJupOE/cRg9csJujGbJENTI3VBT40d++mim8vZoRdypI
ciD0ROBJswWX0F/VxAJXc9zBAlzJptiBj7bc+puARyEKScLcgZNbO1q3IS8ifZTVNVLlRFmM2gFR
VgIpA5Ybgz93j9jclgC1PpN1Z6+wodrJ3jeb/3ysiIg2tCwBYAcIkoaT98NQQWHLT43JQVE71Xmj
uFO26dE/AZr1lQd6Euk8YCOMuQZ5XrgriWnC1YHGBjBAUYMVhaT1kwSOm7tIF9ETLcaK38Xzu3To
kfA2Ehd94t1mynREvoIBljBnWPOn3wDna/99/Q1UvBuzETiSNHyD9CEAA+TjuiaV1ojX2dDq3uW1
rPfCPr8aM7nEf3qxKA37OMR9EbrdvkA3jenvoOOGYMHLde7MONNTB3zMo3Dfvqys9G18cD1UyoEy
kMJLRR5DrZ9Bp+dGqtk/oc0Y1EtkoY32LrHXNtfCMQKwnCUyHSiponZ/PdoWutn1FGE71yBr8N3y
fUZHWqVDPEAPjpJR7tm7kUGH2spIF07RlVmyCD8mOWaEGD2wKmBIDuLbzWgHul5vR6N7ri7VdrXs
eBvzARbwd5S02+aYapwrHkFmowcOcHQYH8o2B5ybWM8cH/fxM/QfzPDuIni1kcYmoYaP1y6PpZ31
8yvIV/4YdDF2ZeuHmOsZeRM92UP90wgvmvWHd0E5hAaYstK77XZc21bLkw0InUweURpdjoN+gJrU
0E1Gw0lvSpvukBnMW4YXm6+TdOlqCLR4ZInU7/8ZpO7jDg2jfMMRH+lwqe07431wBoB/Njg0vvwL
jA6rC5oT8lpi0SJB7eEODLDB5MNBdsb40WIdM12xsYl1/hIB11WeR2NNr2qh4nhtk9rAas63vRzg
qI62+JVsBwtAMqfYpYfKBRTBlty1C4/MGe0Gfw6SmtNUamtZ6WGQdYK77CHaJe5olQZ79/vJXNyj
f+fyO7r9sUelMgrloYaZ3lbsLtYbW8Jw+pUtuWaFulfiPJw4oSKz9zGbwdnf8QWuL8H9fSwrU/Z9
u/0YC0rCfpsOsBLvfAdEL0+NCcU8e827LCShr/bCdw3sh52OE9sgHmFHPHNwZu22tsAQ/gzkz/n3
AS3suu8AF2BsZOEBoaQuCJ/T2jLsVRQMObyi1NLIvjSAVBuBdOUor8xeviRmsfnd6kIUAKuEFg1h
gIqkALVaJO8cRpWPopKV3yP1bGR2jOSbtkvdRgYuP98I+aPilMZ50DVkp7Xd6iPudinRc48haxKE
5RW04167TrbhNQjoZAgC9OwueeR6PbBizkAgoEde5PhgCBEA4Nj3VmBnF5Ap/j4FCw+qa/vk+34s
cQVt2kYTgNTtvNnmzNQWX7jDZPN6+qDuPxXn7XPF4K3PvjJIn8OOnWsw3sGg/ypx+gDy7Md+y+ma
Je07JP6+UFdZG+Pt840otOOpzKLQQNAx12OM2YmppRHLXJvMJT5Vh/4SK6a8A7dOr8+O9soZiVn5
hiCtep2FNDo4RrC8EDtHahP59GvbfVZVYdB2SCteegTuu+fCUGaARkXQHxz6bQRaJAkJqcrsTtl7
aKnYgsgNCWtTcFtFwGeQ5w34jaHrqVLZTWHwx0Jt8ZDUfFvqdH4/Ge+Zgfckf9JyUzhXbrRDWtVd
87oLGRJkGHF9IQTTQH5Il3d6TarDoURSt0OFXtlolz9ovPnAFNQIxwA+c9jNsNU25fOgmWs3y9Lm
BtUO+BZBFgbtb9p/xRVIQhkNkx+9afdQG5D1eSebeGoGyMwgSurRaaPaa+i6275ckpNBUzByjeTN
TpuVuzEAuySSnGpvTpa4D03eFcx8O9mpSWDZqhkCOKoXOcQazdwx3zxDtVa67Rcw6dcfQUX7kVJK
tchO5HGFhyRO1ru29c1mH6ErWdurevWZ/NnxenIsTXXlqv0e4PWVfm2b3m1VrYLjFbax4cAOKL6+
orz68iF56hGhoS6f0d32mp2L+/Ywv8sRWOANzvLfVjzN7aPj+iso1wp1lRwKIvgKQMJeKujzjXr5
nj3s+kfmS92Id22Cit3vNvkFV4PWXfTL47ghTvwGUPxwp0IUQSl1ZpFGgWLIsYJWt9OCKk453seK
/sHq4Zd8/1TrjGbUFngvTRRYgZLrsAflQ7eN1+DbC7BEZIKx84FX44C8VCj3LreSkoS+mOFRP4DQ
Ux93qmslTuKg5wisKmj/ZLAfBn3u9AfGWe0DuV0CmEeKFAcCKk5wP9feT4z6Sc44GUde2iaDCQSb
3evjOdrP5zbVK8Z+41dbtxdQvST7jdIGkqILWMi5lIpWqiRwBuiN3nmo4raxDpUiPHQ7QDKPYMkD
gLrcCCCjqyeUmTMD6FfopyMeXO0jvw0Irz+Gv56BZIacZ9rgY+B1geCLe7wSAni69hTbWH/2WbkD
Fha0fJFxWLlqF8Kba9vUvdepecQlOWz3z8nX5JlcYFW6eOpePtTP2RnxSGs3w05W9PisOAV5jK8+
h29f4defQHmhDt1HZU3WorC0i/Dco3tA2EsOmsuN0WL2Z/5crjEF3CIYkcMCYgKabEhTI7N3PeMd
AERDUBdI7bTORFoNmz1c77FprOQ0rhlbGB9gGlB5wQ7HPU9f774P+qC8UCALeGic8EkE1+OO73T2
ckqeQyuIN4idm7XLfGFPXRml3CvPhFmuZjAKIi0n2HC6CkHQTfNSPil7fsMfJVBug4Eh20I5M1sj
C7gNWFFvgD9RSb8TDzDW9fQq2jyWfqZmaLzwnWofu6oXQBr8nT8FxnjOHyNTcqOX5Cm6xM5aHmlp
R6PBC0pqKJdyAMtTD+IRXZtDU1a4OI38XjuSThyJM7sUqbMmRhMt6WFNdoGjgsAuteDmn3JnNZa6
jWBxqaPkAmwjoMDop7yegb6t07xl8BGVlYZWfMoe1B3r8tAU8kinAgcZmn8IYa9t0ncZahMFI8Fm
vVMuoBAkHV7SnYhO+gysnnj+GepR8XKD/e9Jw2vD1HIzqRJpY1gj3X1OT71JKmwv0pZHhlZ1FQvt
T7b2yD32e9+QzN/v0oXXJxLR8OEgcgdCi6cbUdCqTChIIHbrP7BeeZGJOd6uVHQATWu7esFpIOkN
twEaPTwH6fdnlPUT6EUmpCKhL4eaNPOm9SZAR8jzr45rwWdc2aL2DzMnMWjLYQvo4+yQ7dXP0CYY
ct7mjwaqDXv2nV0R01t4X5Ok/t/xUQeHK6qJHzjYLKwQ1Z0CN2NoElouYR8eWt1TV7Pba6OkdizD
cqRDEGVABffuB/uYBCgjTS6QsKYGhk/OSL3OXSsmLfQGXo2TFhUusl6S2xHjhIZQY6FkBmUKQ7zk
29g8KecGVI+/b9LbNjUJDCak8wIt/vBJ9PumScU55rWoQIQt2czhfTSzt0avUeGuGt2ZPuqnO3I2
8+0uOYLm4/HC3Ide+QouU+f3L7ldYnwJAKRgs+PwISioXLulpC+1qqxToI83TOuoZxbUxPxLK+my
KYLDpXeSj5UA47aNCCaRNcHoCW8n8JzXJlttSEZ1hOD8fAx3o927EJYwuNdiJ36A/HjNFZFQ6epV
QVmjzg0IZn3sYFhrbcTUG8COHW5bb+cD2plHRHcr83mzgYk5TSaRJGjSAA26HpyCB1THZlVhCBwI
AloQAM36NwZMhkDurvdm4w0Py7WK7+2DGWaRjsL1hpc6bhdqGX2p5v16HJB8cuOjur+XP3kX7X4e
iwQYevAa08CZYqKVfXyL7P42C0ASqnHkxSxej3bKAyWsyx6754gKcG8GhJdCvUcskzjKvtjVj/Km
2mruGhPILTUAZZjaQ1LJDHmZddirzusIw/Mx3w3YvrZwKfTkT7mr4KlQlGsR2MR69cR4VgfI8NsE
QLDkrsbrN+EN9TnUJpOhDRSwMj6nbSxpo1yA9dzK4ELhL2VhNvZooeNyU+2iY/JkQEFsZc8tWAdt
NgrwKMGDO1akIvY4VAI5g8K8IT+or8qOUCQ3hn/SIh03BIpI5uzxnM7sVRuNZCu2F/b7lW1qB1Rx
PVVdBdtgEP/KHutdehK2QKOpGLZWGrMhVHr5wD6tmCU/S51qcBPJwJRg4yEHSh0zCF0h9VvCLLOV
wXrD7ZTtvNUs5k9jTlAU0Nntat35dqSA6hBEKQiZADmQqasp5IZoVPqiJFUcu/OiQ3EoHrC2G6Sl
EMomaK/qNsr9ykDJW/d6oMQqeKbBVo+cEB1i+GGbcilECo0SLy0U6F7yLVLbe/SpmVA9+vzd2u3D
Hwmon9YoN5K0YwMSpAp1lGmTWSD0eiR8R8qh9+pN4moPIPuyeqtFm5zg1HeRWa5mlslJuRkvaWcg
svBo8aLe/nJcFJGYtSUSvaBiJ/ke2a329SYAztGFWS8ede4ldleX9/YQ4VmCLC8WGNVfqG/jw37k
YPoURYYezsyYzhI44M/gNCk8OQbeL3PzJ5RJvdyZzMT1Ad1e8x+3ICmCHUcYiaZTpJuBFbo2npds
xqZJBm28YxGhr2B0E2c6Vc+iLV9k/a38QqLLKiyg2x30Ja0Vhr4rgtSkowSJwYOFApq/dEU0ZdMm
FwVs7c4jTAHTGSG7noiQOAJyhHX9zWTmVvygPv13BB4G/sOySrmuOdHmICCWpWN2SI+tDfihdcrt
EcpEaKsgh6p57/d1pUtrL7KFBceDlAd6GG3rALFQC55mTN/wUHCGbh/EwlECz98Eq0NyczWfRZwR
Nb0Id1Q0rgDtByYA8iU/tlYSyXJahFxpiPvJC+6mQ4QQj3EDN4O1bu1Rcusaoezw1xodzCoFBJtC
hi2NdBei66HchXa0x1vTDpzZkZx69X29ENDBIpiD0feEkiwa0a/HpzKzMkBRkhyd2ZwOKbqVP2tr
sv2n8JWxV8n3yc/R06mCSgGDhFgEsGfX5oI2Tvkh7Uqo5VgcGj/xho8e2JPkk8f7rlzjiLnNS0vA
twM5iMsVoBCetged6iaHZA32qC1sQDtriQZEpbbMA1ifhhf0NRj8PYTR9qXjW0mtJ+/ZV7K6hxZW
9edH3OCsannMOhl+cQyQe4wsFqCyTY6OJzBqiLxRHZn7EXQirblyIyzsXRJXQBeTVUmCmrpo0YJT
pckMuwqqbZshQ5vZK39CjHniDpUZP7Eu5AhIUwv6FdHllld6tV3F2q19BBXthX6Rc3GHFWhtbsdB
FA5IZd4avjIDElCyS5AGPqrM+SNrn4P3xntcmQRy7VE77uckfFMB/zjAk6CUhTbDfryD2o/D3UVo
qRlPaqLXqNcjM5kjCfrE2/5d/CQ/sfqw4Q+doZkPgpOZ2epeWDgAiPSQpgbcHqB4utEwk/MmG7MJ
5e675rGBHgmEo3bViUEx+CQemtVH+cKdfGWPctK4NXN1KGCP2ajnyWL3kScUZvpUorWKc2Mn9pKT
ZKzhZ4WFgAu1MAhfgAYPjBs0jHWe4l4SOiDPQP4lgrmFA98VAi3rgzORNbO7c2AJngJaESR4VD32
YheRvpVtIJvrjtvJyh3Ir1oXflddcnR+/b4nFh7O+Ka/X6dQB6PMZkXOKnydfK5Di9vygLz0BqTX
C3uy84NvsebX7yaXooQrk8RH/NiGolTIZTPApHJ5jqzZBZ/tK2+Exx1nkBZ/X89CXdxFtoCq/++m
V0dLnUBp1uqm4mG6+1Lu5+f++I4wzIE2i3fKnNFI1njOFh60mF6olBFmLvT43TTVcQRzKCYYa2CG
94CIx6Gefk1WZR3Rd/80mMGFQ57GhaYgZHhWEvTfHeDUgUf7JMr+uNRQfqe9raL5QVjLHRL0VgoA
CciErG+cw67nAR2X7OdB52zlGOnagdEbp+sBNC6Ml9ASwNGq6uOWs8AwfFDNodA37fOERekfZ8fX
z6Xp70NrxUHdlm0B9iYqOSpErZAEoF8JSRxEgNzge5NHpJFms35H/wQeX386JwEXpxvupBNgAla3
kQ//PQsK48C4gy6WdIMifrzelkISM3UmAeeOHqhXBkxm76NsSrWNqz/XhdPvO/E2mQ9r6P4FwTeh
hUGJ/tqaIst5GAc9akE1TjtkLCtd0fuX58IhvCnyZ+EoCnrQwKrE7GbDkz6nzVoX/0LkKCuQniGR
I5B2NDWC2I85H/SQVq+fM6Q7QrzKYs+/m9AcZK2MdsEHqkADgHQQhFbgaKFCxyhNgi6qfXQuGKLR
XwYRlLz6BIG2x2jbuoKdIaGU32mgu0dh9KS5mtPl6HOTdSj3NgAA/f45S27g5+fQDTNy4Sd5zWiZ
ke9UR0Y1JbCSvb9BbiHcCl50WQWCLIQ9Vwap0DIYpqosYow/Avsv+OLQa3ZuNwpMjY8+WDFK53Nl
iDd1Ggmx898Zlym/Pg+ZL/QJLA5GC0VLHUwJXmyf0KmLQgnvJObv9pac+pU96nINu2FQswr2WrPd
Cbu5NzQ9Qc09P4oG+1aA/RXqjOYBSxwirYO99g+u/eoDqAOVh3UhN8X3BzT7hrexx2T7I/CecKn6
is5CdxrMXf911AgmNTgr4i7wLKIpOKK4K3olQUQ1GZxZP6F0cveOk4zmfTyIQnjTk4eejVMHsbm1
WuStByEigDhLCnqCNPgsyl9xGrpWB6WtsYn5V8LcGVkfLzH68yMLXHk2aBP0HJ7yYYDy2Pm/K4LA
OihV0bqCtD/+UCkWUWVCiR+62mhwfYF86AB6HphF6THY94bwKOAso2k3u98kq81+ty811L6QR0IX
FBqxSMvOtfMMBnlkhKKpDX4P6jKwCqtuYjwVz4Wb2Gu+a9kYQZGAhg6t2DSgaRT8ToxazDODfOi8
0QwSKWTubKGetFl1TTdvBDK0H9aobRxCz3mWNQytsmQv8Bg9PKZmFOny8UXc5vHKsb0tM1LmqE2E
jpeK41DUxZu3NksgFKAwoaRo+UHGyPj9sNyWpyhb8vWqyVwMoGIHW4PXWe/jNnHQF/BMsOOMPR5X
s0E3dw5ljtqhnNiBw4oMrX3urOlN2fYgcwLsTASxR3BpnfrhvHombyqplE0quYrskzpwBWyq52wT
mqQWNhnhDoI5Qga6ghYUnaOD+Iq1c2cteLrx+MS2CIpjUv+CGAflgQd0kjVTDdvch/aZvNn+nkfR
sbNHpK+9wl1dzpvXJGWP2qlS1LFJSZZT3DMAFg0IVQgPWgX+duS8CD1ma6R71cid3/fRTdhC2aW2
bDtMWsZUsAvOMVuN9fc7yWH/H/0Hy+MjwTu6pKDQQO2fFJJHIaf18HAe73R/sj1YQYBmy0BwVFv9
W+S+hV63RZfU78O7DU6+x/fXLrWHtFwQYjFGqwrhnpCJKqO/q99riwNoKE/1h/NaX7qw6HNQC+Bk
UFZh+1Ar2c/AsOYRfDmJzrRdYx05dzKOd88+VANIX41y4N199PBH1qcXMCDoge2E2wjsm9r9w2ou
lbiBq0cLxg+pZYInArJIokUpmSLmiiQXa9CQo9E12syIS0VdOqOVuxhQAqx2LIhq5lPHrjmopdOL
7hb0iYEZAIlAameFIkpAzcTWKGf36qY8ISo0LPmIIgW7Eq0sjvGHJfL/H0/giIUmRjbCUmX1ooHg
W8+1ldHcRmRkHhESAVhPCN++kYI/bCRqJja+IsP/fYzQwMQTw1EA7pBddQdmzxnlj1A/DHoBxgfF
5VdC7GXrCBAk+CR0Z9PpW2hdZVU3YhUnj8/MXjBKPOAMzsEOvhsc8GpIeshYMG+FhO1cQ2uxudqb
dVsIInMA6DUAmDwaxWiOoy6PQi4p0MQr75s39S7IAHyPkOGYPhQbzdtvwqwLr7UV3LPAqpUfka31
K8uwdOtBARPa6GRTEZ3P66Uu+QB5yS5qjAz5ebs8orHXlvbsZ4sKVAn6JF77hzv9yiK1uRR+6rQm
h8XvVz8oRoeTBixoCxq2eq36cNsURhR+fwyPetll5SiDeCGECrsjn0Ozs2KTSUE2fpkc5XPFMy6c
T7BlccDyIpONGaVuuDlrUraGWiNuOIwH4iqZjr08osVO3s8vK8YWnCKeqoAPwxTKeDS8Y4zkqgzA
eYzHknZkrRl0gWAshCDPW6zHDo7uij3i1im3d2WPum4SX8xngc8A2QEw+iw6hFncRo8C0lNmp+mt
JZzJxVPqxS76ku5XrBMX/5t16tIZg6GS5xzWO6MgD4jDe2+zKL6rJnspPmsj/LNicOEWR0YUjDfg
mwLgglZl4Bm+mhm+gDL2HsDvwZMdyTqejqgHlBuInDmp7qEVuEMq4h8aGYkM8Q/b1AGZ61rhWw22
i3Ovox5g+MfE6a2vTtHXSqJLq/rTFLWqELnn0yEsGzCn57vw2G6YPXNeK/ouuTkMCMKyLDKMaPml
rLRKywPsXBErM5hsWtDKoJYPphe33ryEdvGs7fn78G7axghmkvdkWtm8tzxm3zP69wMoL1Bnczdq
LPkAYGKnswxskuqMEHliPwG+0msrtAF9Bz6V80CJayvQFgqd8ajpjyDst1a2FhktvZeRYFZQUgCJ
ANJs1x43qaNqjtga4BUEL/C7yKh1hxCONyBcBuImMjuQCbLO2lovvRRBI/jXMHWIcgbiV80Iw+h+
mV0WlzsL2BThsMIBjsp/ULcg0/7XIM3A0gdNDMF3GHwNvKbS/+Q6j3WfgaOcTBb5DjA3rcztkgv+
aZH4kR9BhTRWWSdxsBjvWKP749+nW+YVNDsHYa1eeQvKogZHndJURv+l1JLZtEMXqF8vNzNHAxYK
g0vQWg0pjQ3/JN79PsLv5/zt7kHHFPjwUCulS/kS6oStrGAraxfZU7bCE9ggjEY/oQcRc8vapfGE
rWykiMfZDWtyL2tlwsWIAVsX6Q3kS4HSoa65UBtTtlMxcNlBEsCIP0Pgqg/RiTFTC92n7hqMc/EO
/2mQWtQuVsF7j8oIacNEWnbQn154vblMmwJk7/8yvT8GR4VDTYWQtfZhq7BY35LRF5foLArRoN18
InxNpPhz8k8f5V1gtXipJ6hLs/+9FAjAKqJCAK4gogGsIXVSRz/koIEzIzp1fCf7mu12+z4jPlUs
4Movwal0xABhxe9jv+3Ig1VJIksK5k8gKOi0Va7MPpcINRCjBShtrGw/OCM2tKTnEGBD5z6LnDfO
7Brhxy0whhgGqwqKQODrvcF8CVUyNn2Op4DCG+O28rg7xogs2QWJ53zu3N7LIGgwvnCfa6JXS4cY
KFJVA68my6IERqKsH/5irAtCfzKRAHy0Y2jNBZsUx1hsDX8jXgBJ8kIR4VS3+oom+4g6xgBDa+BX
AaAU803tMxHvq2iaObyiTQX0leaxcSLF0nnBKve+pcItE2Lk1XB4IY4CEhoZUdDYIjdJP7pUeWxV
P4VZ4QLyvtRWngXN9C+NPRuTi8jNbiZzZVctXHdQcABrIYRBieY75SeLmWMTjUFAyjrNHeHlQUcx
bt5cFzf+DqVckzXZLV54K45ycTcjYgWeDKxygB9RXmOaUdXP2pHkf+Zn4NyF9xiZvEPktU+y257L
OznQuT+rsJmFwBHtTcBMKrxEOlGo2x2KvIMylQqyiHvtMIBV/ynZlJtoX3vpA2c0UPVyg5Nv+X+0
bpO8rzrnG9ACjtJP85TnEJqwYTVivreLA3pvwM2Yv+MSBJCx2YTFWmBFfP31NhagB4KwDi9owj5G
BVbTwM1j1gsNntEM4nIefxsEV8KB9zQbcV7hNAIupRg4YU9xkZJpDCRm1hzId+H15jMAU9IAU2WR
A6cmXe5ZtWUS/DiL7tXKQA7BFpwenwKuok0HSFYIMvfEyeGwGahoSC4LLlhx/w97Djh74GQJHRm+
RaS+Q5xmf2BHtTGCx/pDtjh0VxxlB2WXP4qVb2LwcHPetELXvHAfXxulljySNFBiE6Ptx4QmQUWf
N/Uuwo3V2GDlPUyblQN967qu7NFkjV3JE6FA2HssXRVy69mZ0TkkOHdPGgqG7Z7bn3+3eHukrg1S
TnrKCuiVpjCoXISnFi0TID6+z9dlQm6Dx2s7VGAzsnMbdxPsxG4NGPCuR7+EDdKFe+wiq3AnG9Uq
1cq/X39+ZK9lFhdeKdf2KY8VyIEvNmQhB8tHVl48tHb8klnwWNsRclYk3FCwi1k3cg9f44k/8hBO
i959LPFaznUhP3b9LdT9VLB5LPgtviV47CxklsHBjY4oaKeBdDV+b57LR8aJD5dwPxixs8b9sRAQ
XFun7gxNmiQpISsxebLlO2qqa0AaceimJG3x6kfywpzVzWpmimwkyo2gXRTBAN79SEhqlDdjsnFi
+BZuRH7NzRY0G8f6iTuUVuYWnxXi+rXy7K2zBpst4iwO9xSKlHSYN2l8xUiZRoLN8VmBjlJmbVsE
1aIxg6aS0E/4NrgQHuBO9anQay9fSYMuTfSPL0AN8Tr+0YZKGJMZX8BsADKvrH1mte/oanBSUK4X
H/59cxqe6tfVRpqFewN2UZQWgExGEpZylJIidnXOYIFRm32FRhq0hl6hsxm4lwr8q5ssMVZvRvKT
9OL+NEm5SSGY5yHxMVTW6F1uE3SmfOpbIO05g3mRQTkQe/yBObGbVT5fsltvLaMHGSAWUCjSDyZe
KqdQaH1kH5xxxz8ARxibYI/Z4DpykFwGEcGldobt43/2mpjiv1apEzyr/TjFAdOgKzUP9X4bf6H/
F80iOvf5u6GFvALZxn8tUac1z+UmiUSMLwMs99A+58hhM1aBpjuIxLbOKs8o8YO/zSe1krXqlwrX
wx7k5Q4SnmeV9dxDEcD1L6z91mxWlUwWLoarAVJ+QZTHqO8VGBQ+wBSQ7WfW4Ae9e27ug3lVXG+h
5g3eQzy/0KeAMPKmoA/8ISrRFRZuSs32uXH4F4QPe/UoAWW1snJLO1NBjyQCVYJVoGtZ0DWrtDkL
WrAOBnfCpTcBKm938TPUdu9E0eqgHti+gVppLYRYs0vtmCiXhSRIYJf7SKzwMTcjaC7zIPVWAGkz
+IP4iqQr65A2+X8ZMdDsYAAhrHQa9cYNZb5Tp1TBHeuVO+6zgTQmXBD7AHhZ8GfH7Oe3FAzQwhrX
x1KQBpwjlhXdg6iz0CjbPK4GFiTX2ELH0Q6NCnC6A3uClNJHZWtut1mVsF2o02IbAT+HBm3oW4O8
9dq1M6nUi0MFjdPuTe2sqrdGD7yZgpN6ESjLUcsCAQ64tYWXlRlecu0/7VJry+V1zMk1sesNjnJk
7nC97YvOaPet1Rrty5oA6MIbHgMlfCKAagOXSeO0hZobFLaLWkP7mERdewov3F22T4hE32gM4Atl
UMZit4XJKvrKWBdCYcLGj2YMcMqgG5WaYzYOm6GuYLpRwN7Den4OGNtsTSfwkm3US7oXSj07rj4z
luIGkJIBlI60OtomKH8kFHmVSDOmuAVVJ/LIun8J3Jdwr62L0BBfSvvaH6ZEKkCIB1UL/BkjLIFS
QcLvIL0nf4r9dARX+mSLtnRKbPY1eAnXUVSLG+nvKG/WdRqEoiOjJG1SyHJCVEI55JuXB98otutr
ueiTfpijXhlcP7cpFAkxqeiO4iDlZkR7yCgZwh1RmVZ26T77B8p9oj+PLC5K4Gh3RJbi+pDy9QhM
MR+3KOmDohrCyBtJH81xO3AgJsUrXnrtoB8CguXzeFrZu0vx0E/T1GujHLU0h6hFi6hE+uCtvEAW
KiHS40d052lnSL07AVBkvpWvOsOFCxzel0h4IPmFBAJ1bDg+HPiRg+nJQ8jg7zm7AdECbroTyu+S
J27Sc+z8PtxvwDK1kWETnVOQqwVug8bkadyYcH0Em+09KQIX6FkuEfkFELlE/GmRFpLRymxUQTz5
gH/sQn3YCqf1Ng9yOH/7EGqfVQkgWEOKD5GOqfGYbNNQz2SDb00VejVAam7eoFdb6cx9/iC44Rrz
2ILHupoGatWLsU60oSDTYEOYF0QHz81o9JvY1O64u9YKdQUpZ+P3ub/FzauAJwJcALQDiNJB5329
yyO1TCChlWKrefluj/u2P8UnCGncY4+D+ksHG7/dfTLmOcZz7x9sczhjEDECMb0qUdfRIOcsH09Z
a1Q1pNyTDdoIviIIQ2a7epNvctU48ReVZFvBgreZ7n63/l3ypxebVEm+Azn02VKeOlOmIJjCFu+r
XA8N1pM9GUddniCgSwilE1faD/Yh9l5OUIkDD/EFAuRmupWcys7BtQhm8VWSoAVgLvAJf7+Jdukl
O9S1IDcoXB2fGSvwBHCHFuf0Ca114GuIn8Bea50TVpdO1TYwAbdHx9vv07IUm3zzLRL5NjTS04cx
qctcyDRol4EDSvQEkCOHhG2tR54FTEEnQecR+/1ucymjcWWTOndT6ve1rMLmewBK4N34xJ6mE/tc
mS+gQQEMEh7XDD1xi1nfrDKJLlwuV8apEzBoQqxpeU8SGqTPpbD8yUgcBoJNA2RVOP1/SHuv5bh5
Llj0iVhFgvmWaWY0ytHyDcuSbAYwZ/Lpd1PnfBYHxh7U1l++kEu6aAJYWABW6E7A4WsJI0rcjbfy
Wv43z8xuj8BiEVYUsNJ+gXaa7pQXlCLj275f1o/aDZTSPOPKRASeCLPNXIe7xWacfDfjxjurmG/1
RgkWZNJx8X27N1DxaXjKhXwr39iuutPAFEFfHiDS6nyDrgN+Z/sJzN4fiq4ZjRCfQK5UBSbW+feL
MwWS+7n1iiD/Ue3MCxW0EedtjT/vEKeC8KUBmW72xT8N2txGA+Yd9G0wrRZ+tXeGHyq4UUzEdapj
CpECvPxBKBq63ztiIIyFFASg14rBU3+rFNmYJvL0GV1RvHo/w/W9YdaP78Vz5fxGBuJxdkA072bP
ljB3yTvfoAmGpgMINtkoUDoFN4amofUCcHXlFrIdpG1v8l/QC3D1O5zuDXiNBrd8baDevYqmHwRT
zzvgtvCMyY91kuTGtI4dFCTv0w96laJruHIjqCRAuIj+WkXq85uP87Bcp2pCEGLlBVmLGZmYhJmo
Iwj8kQhpwLF+NyBSad4UoBWtDnQ/guZHRYpcp/Bw6KJGU03qgyMkftKEJCX/OhowG4BJFqoJKgg0
2Rxu35YElZVIpRJ4tB+B/DBBuKqExRmeTVHiPf6I3P4NNGjnx/95kJ0edKe4jHdV2oRas4HVNZ1H
6yK7XG5bf7kZgjtwSeF3PWQxevzaBAm+86j7uHO8tDsJpY663/jdPn1WXFTa4wwsL0vs0/FFSLqx
fsG5L2Ts0irLpq/U9Qtv4l38CD4+yPVZ4LvCFxwrlASCC+HCcsg9xExiENMNolPvMwvFfgFCOrjo
Q8hkJek73RkanftqJCh8NG9ujFcU3u8aDxQbToNqKLc7VrqDFPuhdN9xCXX+QEdODqgnBRn8k6h8
kGOvGhJ3X9/C2GsWRSiKVPAtyD8jrI8Sjt8/bUgThB9wk/BNuP3ip+E0K/GmfpDEAQpOWffJJ7Dt
3qUx1Gmm4xOQGM7RCUQgym4c3hovf9Md9WMGJUr1Ekpr5xDy8OBDQVnL+Krev6MPOygPmTt61BM1
HH9ukDOLZDOGrC3YWFTGV5Gr5B6dzT9BTkYvQu+9cJIduSmRxHwZka+eAzx5RduIc0k5nRPGSPO4
Le1hXRZr99bDBvfxA3LIyx0qp14XdJamdwjZmJfmTXhtroskYmX+13mjMkAF0R7y9SZCG4yJLopN
+3qMQRUmXWrd7Kkz/YF+oKdUyn4qISY+Q3tKJ0wH/BtgBSxeZiulxuq6mGuyTnu5rgxUzlbNPlQd
quwGSN6C1Iu4xoKCE3hTVP6cd1n/HhTAXFP0MpK1cJVMCkLrZ6kga2Wwrd7rxGvyGV5acBpxMVb2
DIRx8U9mlnPK68UuK4wrM6JjTXZkqPZV9fv8QDj1URjJBoU58tLOarJuBEqyEqvO6EMo6X0dTjet
ZrlK2AwIzDeetspDNvoj+vJERQ//hhJOP2Cdhk0VTVghxFzmsNqOzj8MNPRMS/IuqdVe7mun6UrB
yvHOuO14GSPVc2UYhxDjLeJdNzwn00uXPA/CuCJ3L0BrSUYFEC5yLFdtmMe5UvYU76Sefiyy9ZGT
2Qdls6O20eWgvQ94USY9apR6NbnQSO6EM3lPwuKySfob24hTMN99VJZylaA/TusKgSbpv5G5ddL/
fp7FROYK0+iSKMSkj4tTJ8fF2oEYzdaRvZahgS0qd+RbMupV4RNMyE8ylkzsrg2jdTIKa3aqAt2k
UnnQikJQzMCf8y8YxpQnTRlRLAWYdHjpqpt+wfVZC6zMcmc0My6umbb++d0jGhhju3OnhHU8AFHO
F7ezoHRlzYpbdlMtsFoREGO1UWxUmtKuM2g+Uf0aJe1OlYoKvLjzh7wRHnbKGk9c/77ZiZpJq0Rp
UScfglO7pS9jeh3NqdeGv5ZkpyOH3RoiGmnubkQfjwXhAjBbsbREWdX3RrhWyid6YNXWbmyhM381
90rwjYWykLhBIxiYjU1moWg3k6WkwNHb2V20Q7wofi9R/zwK15VtUJhVyi2tMVN0coAUvbos2jkL
ok56NTtU5BHS35VRKopQiRCZc6hUQzJMVYGigz4Myv611lEFL+PK00cXJKWH8+Pjeo3N+Jh7H7qm
U6OvgTbUB0l5SpsLfYzvlmb0Sui8qlayO48nGh1jkEW+DGnSAC9rpyA31dvKaB3NyvykS6+nkmSC
Xca3xr9WwnpFqyOZaSawkkFBDef02LR/avNjku7PD4uTpIX3/ZpHlroEVZRJWhXA6Wzys6WgTcmj
oTwqtEldZZoMvwD3qitXOQoqyPBH6ioRpYFopOR0q7cJ/JSyjrSRAmJ5FWpn+wwiAqYomsFdQrTK
Yc+hLhgMTadANjFyYs9Ywri6yutgondKhaht8xKH+/OzyjXODRLj/UfJtItlApJNnjvZUaagQAyh
aJyeWg5IKr5jK2tH6cpwgmZOxqNo0ph1ybCuYQ2kRPFyyBp2C7kyslGQd+Yu1gaKcStpQyu5AiWA
i8qFB4uMr6k+u8VoHBrdFoyKe85soBh/0qZSAZkwTKIWIYtjG2iZ7980S6hF9m8SEjtgg8N4klSD
uO5n61ABgqjFK/BOIXHlFbCNOnvsIJbT3S6Wq3feeSMRTSXjUagZT33ZYCprVXM6YpdO1oAIF2ot
Y6GL3AmningdJVqP1ybr9b+nxl/nZQVZTqDp6fQ7Q8ZIJtGNNUWHLk9+hEWOTvK2/5NCLYna6KCy
oCKStl5ahx4keV80BGLOj37FY5+nm+9hqWEGySyqsUfDVoEAkoKqaksDEVds+HoZSIaX2T64q74x
46Ab1EEGiCJfTWUsSiozXZ2KBpgyOpwhm+1r5ewtFYi0iSYI03Md6xaMMatskEpULqG/Ja+P6nCU
DVdLLsfcK80nkNNkSO8nohsMJ1yryVtMZpHxSusgcL+2hykXRXKTd5jIyuvSB6o6Ru9p5VUk72nq
I3MVdleztVfGi7i7NxO/MY5JJIoC8Hbw5nPYBI0kzWqsZvicVo9+lmHzHpbjoZpCQS5w9aasKSEA
BDYPKDSCn4Vxf0oVlWpSAiY1+91kFK+Ktdydt1be0bGFYNyeHakIv6Na2NXS1mm1Y4uDf5FuFfoc
yr/+NyjGSA27s8xOwcZoWsWJ87tWqoMKdMU0cedR8ErhL9DXzDE22rVxmGeQ93bhiFwZDAQS6jO1
b4GsAj2QXkZDATMgOtlW0krYdbRFr2Qau3kUHiu1ECwR78w1QBD0HwwzlibJyrBe1mxgcTU1j4bU
/miL6zLrAgNyyzGofQTnEzdcsUVkdtuiaoWcdkDsi8mNy739G4NTr+fKuUgkd5ndfiiCbxgH+jFQ
f/n/tWafevEOd9CuXzsf5QjlbejYlczRz7prW3nsVBEVPu+AQlnOXzDmFjNVVM3NCOOL8VSWyX4a
Exik5EIAwA2rYIgURxl8TXku7bu6QYzkuQeJvRKonciX8o7o7ZcwOzwqlmyyGwzbMBw7/Dlp9zHF
sexrEs6xyg/HxrG0m9Z8PT/b/BXezACz7SvTjM2xBW6zUAdqgvJwV4JGjgQVlL6kLHcqA8lezVNw
PzgPzd2ZG2Rm0xT5IKXFDOSq9zMZOgDGtBtEbxqu44SagwWJGcQP2bu/NC5yKUVrWnGRvbaDoo/a
9T/OD4RTMIgzaQPCXO9Hu+lMe0LlgGLfQCq4Iy+2vWuky1y7HhLI27zYZNd211b53omoObguYQPN
XPilmmrSgICPq6Jko9dlZ0kepRilbI3sGpADlExd4BN4txoED1ALjhJJ858yCb0qUjla1jKJ6nEe
rjrbMZMgrFCUoUKcuNtbpS+YXl7EeYPInrGDRbJ2LoA4mLuO+EZ5O9PFCQdo/sWdo+LN0VaOnIlq
wbn2CZZfFLiv7bvsk0NVbOTkdcDa8nORNH4io/olGvaC0XEtdAPDbMCps+lolMg/W9J71zu1eQlH
7lhh7Urg4AbHd2M+gO5OTn0S/4zqydFLU3C74HrBzScwO3FS4yxL4zUFXueeHOsB1e5nbbptesEB
xp9SGzqtGsjd/wl5pY0FGbUJeb1SumynOxpeFdHh/Hzyp/MvBEtNHfVFXfY9IOoCeXOz8sbsO9FB
KJr8Nwq2VT5XQkgGr6PQ0aXY0NKL5mMsZLXgWj1UDsA0A4J0S2N2thwpWSJZQMlo/Ir/75TG2jdm
5afhclXo6m407goI6eBFUQqORa5T2UAzpyKEZfMlGfAeypTnaoodOxucMekPffiqjj/behHsAa5L
2eCtZrOJhNaxoqfjsE6ovezUZdqRUfarkji5PdxEtbFbcxNJpnjnTUU0TGbn5dMwqfIKS2zpWQrf
hqyOnU6dg1L9qQy5P5JKEFrg1D/jpIDcG66JqG0El9HpSPtYy+1uwcwmBNrAZHpSluoqUaqdZaGc
S3lKlHlfWaarjIbl0G48hJBWdmzpBX25jtVCpNoYg/OzwN0wEFqQUYQAoRy2kUqbkrlPdQud5PW0
y0h/P8Wi1NrqP/55vfyFAFHt6aiHCo/9JQYEykxG/RoPw5TuLC1Qp+84sg3QesnaGJLU62ZuT6jF
DY3QTUKIGXWxU9FlX8Si4DPXlW2gmDOfWFmZyOtKDt1+MO6s8aVTREct/4G9AWHMpTC6RZ47jMfM
I0RJVWdEARJFV0DYuWnhd6ZP1tBCK8raCYEZD1CEIPePlbU1WYYUYBg5C5rdtf2AMqhmcmZjr9bX
tfmd02EzWsYNWENJrVQCaEE8U9KcMNqZ7SC4vnDX7VP1EdFRVMszIGqR5ZO1rltBrf2UgJ1hNnxT
Ud3zu4pr8hsYxrfUxJit1AAMFCKcvnprSrDvrUwNaRCGkwCMe35vwJjzG5rvZtnMAKvnwpmz6wpE
cHP0qy0XgccUAa0edbO/jEhp8P4EUFLcpuMO5HqOiXRfIkiXitZoPS82MHqFM4CmMAQZzT95lD/E
8hzkdftwfo34MGDuBEs4sqRsZStolOMczdFguVShXqDOyA88TET5lsF9oTCOoqBVEyE5ASbATt8r
dvw418kuLWxBCIJ7mIHh8L/BMK6iT8ws6i0bPhYxlSXeaWHh68m+w1O9jrxFFBkQzR3jIKwmHLW+
BFxUXscEjHwDlHe/U+ECsvu/Y2L2KgJhsW1MmLocUV+vQRkMWArisnBoVQdJZoF4UKaIVtX5qPpq
tvSP5w2E/zjGeYUOP4gTgl7k1BC1Xoq7cQzB/NH5OhTyer+LUe9UXlflhd15kKLuUVgQTaKBr7P3
z4H5hftZerTZAEW01PNAMfBFQWczyhbCSXQT4V4vNxDMUTkPUpdlCiAgbuxJGEVl7g14W5K6dKLu
jNJfyKxHIjUr0ciY3WAWEHbKBtiNLpmHqeqflybbnV81rmluRsbsBN1I+lZusWh2edXkBSptHk2Y
6HkQ7pV1A8LYP6gtLGmeMQ7E+B1NOrRwhQ1RnRYLZkyQRL9YJMEtWTR1zG7IRjkvegLIIgwRYs8u
oAHz8/youP59Myrm1DLUEAlZC463Rslv0VwVYbnrjasEGh7fAVJBOU5UXUWn5enGSo14DDVVAuGL
Od4qeRq5pECj4wTNCEt7OY/FPYrBKfMfFrNUTd1mnWHDHnL9iPDBpDSe2nkqWjzArXMeim8VX1DM
ErUZCmKKClCK2l+q0eym2v2Ug4xB7qO3ockO6Gz3xyokgunkm/wXLrNumkyhEUsxnQSOvgdZnxE9
RdMoiFFyj5jNRDLXDBXdSKG6js7SvC67r7QEFWwQeNSDqrH9KA7OTybfGL8GxVw2ln7obSXHoLLI
H5AvG6qd2v7UDFEZqQiHcfJKNg5WLWNYBDU30/oGrBPk6OhDX6Yir7t61X8d+39jAhvoqd0XlpSH
iQUsO35KxgOIOVUK/sLeXUao6NGHxf4zyY+l1gl8B4c8Ag/Pv2uH1ttT4EkyMmPJAZy04OFM/7Sh
HQXWJDsdbiU1lXZ59TAMs2MPUGhJ0Nw2hAEZoK6oQl9hMO8nrb6dc1mUAD9vUmDWPf2sojO1dsiw
xl361A1H3brryvgizZ4N4ydtDME24W9PcIgpEJ2DEi3jdVRlriDsizOvyWSQKLpDiVZ2tYVa1GEq
fs0ow7JjgUfgGpeJbjZTQSQH743TAU40JCRp4LQRwXTM2G+711b9XRuChy8/BL3BWb9jc2OQ+jlN
2xBDM+tDVRzyBPRV71mzz4e7WdkpBGftR9M/1dndrIXe+Y3KXcQNNuMXNKsmnbGe6Wq9zwzUpUNy
Byn+3gr6yJP78X+cUsYvQPBJSZUOcFH+u06utcqtoQutCwbFPW03g2K8QmunRlapQBnoctD1/kPp
ieDKft42kNc9XbNMTu2qSACR1Ghng1+TEOyVbrM6OL8+3NMBPAbgr5ah70EYG7TsgXRpHiEHMpVX
kqZeGbn8bDTm/XkY/m15g8PYYBdXtA9V+Bh1fEGuUFH9FMpbCkgJI19uPAlSS6ET97JgV/Ntf4PL
2B+ZpbbtF+A2qFdrhvoiXFQHL0gvLKBKSMEYa/9qi/i9SkHLVKOFom8vTRO11+fHz13OzWcwdqmG
S6GO3erLsv6i0qpji4q5fEJTj7QIoLhXmg0UY5y5rVcjnmDQLcg/dBhOk+KFVwXt+ALqxv3/NCyW
fZ22NCzU9WEZNUEUJy6w7NmVNcHVk+tEoJdlQL4YrYAWs4iaNhmpOcJI63mntb9RClWVuZfInt49
NXIr2N3ck2CDxqyV3Zu0MyeslTz+JM2TMRyJ/TyGMQp+j0UVzF0v2IMiQGbFaBtKWlmuwytSJ4JO
lHSlNMRpyutc9XXDV0UxIa7/+hoh27GjxzHKjglaJpBacGaEG5a0ezxvGfxanA0Gc6kIW9RTFRMG
JWfynZ2MaCDMysEpcwIaiGy6rsf0Ru7a90YdUQ6uLU9tuBykNbXVJDdJo8Ru02SpX2Zq6BYDsl5Q
7M6d1A4lwZHB94B/jYttFArB3qrHNT40lZcLCdmMrNKuoxrySudnRITDXDDA8JJWqQmzQmBxr4al
X5utA3EIAQx/r5hrqBRpWFApMgeHoZWoYsNwTONpMBanzb2+A/8FaNemO9kQKppzb61gAwD/A1gB
wB95iheN5hRSDbaUUTczZ6fsL3Mke6f4cQKpXLG3UY4soXWkELXhcY14A7z+fXOriRJbysq17Ww2
6500jbtR1A7DddobBOZszOJcx8GOqZxAXFcsQWWEHjX3pSbin+G67M+GU0yghUfv6VDMNLWncoRp
FPG9XvsJKitk3JE0PxlEBxHXCjdQzKyFExnkolih6js0aThGK6PiORV4NBEKM3N5FIMvYH1zSsml
jQqABMWdhajxi+s2UcsM1lIwwv9T9huPKA1DCw8qKxTEz5PLOXVLUDir7Y2d+SkFZ6oqOIe4KTok
w1BAioJZMO8ym6vKBppT1AS5HeKMV/r9fGs8ttfkNgxAfvsDTDq4YhyiP7hinPcdvE29wWXPWdLQ
IlU+QyLLwQJ5NOpk01sSHXvFm9O781jczsktGOO5QepFB1zL1n5O24GcfQRpIDAZOsZtfpHvqqO9
OBDtzZ7qIPIotIxDkKyc/wTefth+ATndD8hrqomhwXyWKejT44zyq/7RajxD+XUeiJvL2iIxOw+k
jQUZIyCR9AiX3M+9p8pHXUcJibpvjKAGpUstCl78q9aKc3GLymxCyxoiMkiY4dYprxZcOh/k1Jki
B/H4+KV7Cu+P3drdnni/Qj8SJVxVkTExm5OglFIewHgF5cQ4CB+N2/Sl9Uw/AV3lvIuwoHepZ3ma
2xz0+9qTfqJ9+LADUyisu3LbPQ5xsIeDW3WvvjaBfCcdE9GtnefaTXRzguYHSukaS7+bGfNC0xyN
geZ0HSaTOwuPLZ6DMqG4tXZD6ApUmE4trCnyLpNnHB5F6OgzitnyXSjsS+A+PrYozDo36IpGHzJQ
0PQqg3DdzK6g+6rFH2qPDH8mBbbi1/LTIu9GO9Bn2RdY97pP2IjSFp9Z6SyUOjk3gZ+pqAhto52M
QjA9K6s9SWUUZtOLeOh2WkXdCq9MKR0PqDj6To5r+xHrKbs5pzWkO1EqiY9QyrtRAqkzqhXzQpR9
5D4wtzDsG6HLJTWnsGo8yRsraNvLZXw2JAOtzj/a9Eku93p9qJf781PMuyJsUZm3glRNKDJfO2a1
Wrqgi3kcsz+Skr20s/RxHklksczR0wxyWRQWxmfOt7ryNA8PXfjnf4JgnwVpn/WFGWEwhC4uSYgb
qkuwZIV3Hka0VCx342LZsd6P66RpgYQXOa47vXVoyM2g+6PykSrHUvFkIz+cxxXMIHvRj+JpUOQY
sJH+o0HebFDudPJyHoPvW//6FfY2rFtpW+UVVikZUbs61Ah3SD8sazw2OnlLrYfWSvbnEfm+8guR
8TGzTZtMC4HY1FehjIs2SENENy0uBoocwc0IOvR/KpOK1mrRz7saRh9fl/aI8Iitlf37+ZFw5075
VBZCvZfOzp2MMqAxW2k1SG14s+TM8lWYzR6RVK82biJk6/43PGbm8miZabq229P6vtFuQhrQ+TK1
XvPwbjIawQ2Oa3ybwTGu2JSTlMorM8I8LKjGPzS0dWIqqM3jeqMNCONqaTSMSHkDJBxrH/3frpzY
eH9bN6j2EJidaLEYd2tERUqoDKgSNf826lb8bnmbpweVHCVR/Tt37sjK+WaCbuWf0LzZtXOVhbgu
Qdxen8cLBUwitYirnH/t3aAw5lBopJJQTola26v4ptkve2SvDvlVBcqO1EHiFnplnnooXOkqD+Tc
geSoTwTrxxEFwsVw8w2MlXS9JmkNxRYY3m9U3LufUdj38eOR6CC4qb3B1XcmZOrnF0jTu+rFooP9
TxN8w2fp8j+Xhs03MEaE2OiUtxHmoQe3lZePrn4/HdsduAXf6vf4TvVpBRqsWvHP70b+pXiDy1hU
VpDZaGvggj7TkiDpPR27PfkIP8CfgtySHBCnfkOW9AYE56rpf4NR+HTuV4vf3FNCTaPUToCvP1zZ
OS7i4eWIuuoUyLNj3ffH8J5ch4sTvZ0fOHfTbsbNHOyp0Va6scoopqBOQ5QGMieS34qSQAKUz4fQ
ZnQmRfsDarlxMDVvaXjUM5emg7PUghfy+rFnjOfz6N/AEL0NwZC3TmKUu1ls/lbxkrGV2JHVP0ss
43ElI24rKp3lOqOvKVTWe/AGFYqGTTzMQO2rDynUvIzuQ2iPztajgbhh0gbnV4xLurTZpp/3/g1e
VOW21K/x09mtXdPE69j8gR/omjWv9RYaiq/yW+fK99JlseuetNTN7qTLeXf+KwRekVXT7UCZB48F
u6kV7JVRCUrNhSzTd86tzdQyHqkECfYQr3ZTN4UTGrUr97/7XvvOUbxBYXxO1hRrmQJQ5PS9Vfy2
9+r4Xaf+TGsnFYqR80KW2+VjPI0uTU1url5WGlpnNtHafCubXjL0Xt96MQJvehWY3TMaQgU+TrRk
jIshfS1DJwLD7PodAg5T9hv11IIFE+0Fxp2gRL2EJC4wbOKMy48xP+TLzkLBH8Qog8UQRGoE+50t
RtNncOQM68Llli/1fgIVqAJbMD0sZHBn+zhJAqsXHdOff9/svcqCzScNFi87oIabXEDutrrsjraf
OclVG6ROq7r3c/CU7YaL0dEh4Xx+23Hvwl+m+ukbNvjoQgiRy8SIJdr5kWkiFChwL6v5/etDdWKD
yB8khCxFz9BLuqoRXK2s8rmPD6Z97OrnOPNNVTAUERBz49EnqS7zlX+pAgna9KFN12jkzEav/1YZ
DegZ/g6J8SLGMObxhN5hVy7f0XqOm2mGXGtZCiod+GtjmcgQgqMYDWin58CcqrKSGSvrEOpcc4ui
GOlwfvX5u+sLgdnBsxyTxTJgfYuSOnNS43Qp3dDULodScrJI99rRFBypOt9dfWEyO9pa03X1ymSX
FPULJSaeeFkBzU87y/dmW2k4YKOc6OBdpfNr0ms5Oo3RdG9kpgTC8URS3/K5KN+spmquG82aLs1F
b190WbJ+oMtSA60ViIgcVAIke9CfabuxsHW/7jvrz0Ss+b5ENe/vSpMgXF1PmhepcRJ6zVSTQ0yq
7N2qbHplDtFwZc5zdEAjHFgxu+6q7RJ9VbvRJq+21eR9sGbITFFb3y9mq/2O5TqF+AbNERCSdD9V
pwe5MvMdrfUHdZLsvVYSEDpKyW1pJ5JgFfkRCFjJ/28oLLvMHC4m6gEwpeC8kFDmPy1Onvaurv6o
oY0oXS7lExJm9iBi0OYfAF+4TGi9mGOFoHJsDTsuoEWRnDAzXPq9M/sLhbkOSWZWgGEJ26AGz5ne
u+EQxOHv8xuBP4Uq6Ntk6CWsBDqney2qbY0WM0D69CFadvL4tOg7ipseOjPyJJDat2YtY/vO6bZB
ZS4K2irl3ExADdtfSf2cKCn48I7ScFDpA9VFcQ/ucm3QGH+SmYkO0mugSdJror5r6LNaTP9/nEjW
pUxlGoU2QNLqLuxviH09yaXTlxdz7LUIxxelOyLRUony3lzvr9orqSEYQcAydrqAVWxn2dKBIcts
wt0yTW6exNf9GF035vzLbPPvnGobOGblwNFoNj0BnU2kvGq1M0uJY6qORi8n4YzyytfRe/x3ZMyy
Gc1oW5KEkdkpORhS6sTWvrJfJVzEFfNIYzQEaz423vmF5F2FELVaFVDBFy1/qsJtLgY1GASlYqW8
m6fcadosmAvqjmUPaqBiF0fpfs5bdJnLL+dhectoraLcqCIErxNbt1hA0Ahad9CPD1ucqubdoKfU
saoWrzz7SkZm9Dwcb0ts4Zg7QxibuiRPgKPy3Zi1fms9pZ3ITfJO2S0IY5pmY9lLOQAkKn9DzyKh
3pCBYgHsCuWRhIbgGvT5PGQvXGjyQUbXUFZpAQYuyZaxmmxQjhg0drLw12g5KFr21BBsRI89Cu9a
yIuhY9ieOydU3r4xoWDXXtHBRMBGPTNJq1KrRCe5ST7gZ91keelEr3LufG4wmEWrc11t6EqbQWPi
JMtujNBEl+Kq/kr6D03EKMU1EQvskihk0AzUtZ46FkulZaSP2OmFishNDJaht0kvBQ8P3lUP0ej/
QNgTnI7g35VWFsG6bJ/jQg8KlJl/Z2W+IJjD2qgWqegljKOtEj9GSKqeO9cYPs6jcPevLRMFknLg
RGSNz1Y7O0lSrM2gPHfUJUYKE0ACFizS5pAJTJ1rCBswxgkjGLOQkgLMHh5C41ax0AKvv6Fd1dPN
Q9x9o1UPXthGaTk0Q6CQc2oIYV9UZqisygGk2kVm46ST7hdUsIHWb2Z37xaFnKKAJVUv9RYbqLSv
Q9QjGOaOkts0E8Dw3PsWRj2F6cdpmbWV2iJain3Wabt2QG2lagUVJU4PEudiupEVEUkaby9tUZmd
a9Mwssd+RSWvdv+HdBfEfjxvgKL5Y70fZF5aogCi7ybEzGwkdyqLvE4FaJ6U+/NY3OGsjbWatZIX
yMzJXJhZ3g0ayCRGWIKsWBejpr82oNU9D8MdEvIbn+4HVIcMTNWV6az0gNHxXkP1ln3bV9ofNSp3
KLndncfi7F/QmJLVxnEXhFD0qV00aaLVqCNG05q1vyGQXBqHazUR8det68wY+QkKs3GLWStBhNCi
36XZV0vnNKIjgmPeAID+mQzGcAKJndNhzMaczDQEgE5bL0fz4qJoYDF9XBoIM4bSe9zmTmuF/+9d
Q6C4JTaqwUCzJLPcWHYYG2rUdOgpM+HB5dCZDO3OrGInLS67y0oX1TZxDOMEj71rR6gFQVEE6tKG
AHwDaVvus/ywtFQwLo4wzsrd+zUw5gwsYsPI2hhACloutINO3M7Y0dan9rM5BqQu0NCzn9KdvvRO
11u4kIrKwDlbbfsFLNcJLmn6WBF8wTxfZaigItaeFvvzts8rnzoBYTx8vnYVL+v6UWn2wwm1Lant
JFN72dqIQpgpCqpiJ1bGhxLXL8Em/7+Ao7sXrGpER8X7qcmi2mKZR9KjpQCPaR09lpIVZMlLoT20
UumE5gFiUg70J8+PmbtRUKX5HyrjW6QqAwGJOaCZpg+UyCuIi4tqINe7qHSqHDlkEak+fyG/ABmb
RVtdkUsLhtm0V2hmsSe3ngSXKe5UotAK3JgGhG3/KbiaNTOsomqEucpJdz3Z8eTJ9Qx1e0WFnJqN
NlYQ7/fogEI6TNcWA6RfpYgVgTdOBbtG08GLaeA6dLqcudHNEh0X9BLgqh1GBP2K13H56/zq8bz1
FoSxGSlDTdgyzGv5a+RO9EdGdjIUu0x3bATnAq+rTtlCMYbSyWBsCzOMx5h8FPVP1V2iv8TVw9Tt
bDSFj5Wf0as4e1Pl3dLvx8xF1WiSeETE4sbzedvvYOynSyzZgiAifB54Qir1uZBnDzEHlNJPgq3B
XUHIaqxi0CiSZZ8yFLkiVNITjFjVwfMezERyqzI4v4K8GlyUonyhMFei2K7iTMuAkuq5p7TeNL9Z
8sUgH+N6F+rHZmiCeTwm9Eox3al/1emfcHlrRTWc66yxB/L2KxhrnStZHrseTcJq4psoIBxLt691
p4tNMCojbtkJogvcuYXAL6gGIPeCnprT3WFYZphJJvCWxa68rNWR1DHJL73TRdFDlXfXgNisvorN
rjK3DFSW1jGtYkywDiXJ2p883UGazKXQhKYOMjuQFx8hZt+nTvan2c9Bcpm+/Ia4+g25Tjxlh8Ps
JYPsvbwX8bvy5+Dvh7FV0Ijr1P004sNq64GGsaMuB6oK3iw8B4EGUEgoy+b6GmPWdVHHOcsKFQ3h
zXMtw0ekoMm40BdfIaKGEN48b6EYX5TM0LJcVAyna30ZyQoKioDze0WEwLigvO6ykS5AKCGK0iq1
Q0UpJO7JsR0E413SacoTbQBEkh7AghFr/pj/iuV9CtVp6SJsLxURjxPPCiBP8Kn6bFiI2pzuBOjN
53OqrFagBbLl1+gwEEF8pi3Z3U3APrDqE+BKzHZFhlqMl0MKK4CS60UbtDvb9tr3ZPcye30AKWAv
dEPwbji56aAg2hfVv/Nc9haesQypzPVsXoeYgGpUhp/GzdjULpJFcO5zcXDXh+qDYqmw99OptIwR
FVwJhjlPN4nhaembUd7o5OG8FXIXbIPCOGyZSONK5wqHDUo8Q9obEcrI/w9pX7YbN89s+0QCJGqi
biW1uttuT/GcGyFxEmqe56ffS8E5v9U0dxN/NgJ8F5+BLhVZLBZrWEs2QyfqtUZIBrwIG/RDJljz
znUZSdbbQ4mcoUPzW0XdNxiupC8he+kXVzfL69S5zyHfoAGmQxzZSROJJ+CWocjj4QkFcNpz8dls
sUgrZzQvrnQ9oz/ZD3b0ak4fpHhSajdafLT0UBwK/Y7IELkEx3xNH1G0siOXr5nciWhtvD9Bz4kW
UFX5RavaZ60pg8YSyVhx00GNh7cuHmzn+vXp0HazYyHfVg2Vq81mAAadh8uGIrhTCVkzeggdkAl1
OD3UUbPSZgBzsxlRYJXuFgBWNPRPH+9asFTHNLgsTmD9Z+I412VFwCyIV6JoZQTwlkJvdGXC/A5i
enM6XBb192riHAoYLBFcWjrIkpH6OF++COjuTeig+368KjF1MXpAaXFN8H75/VW5HxKM15S7n2jy
c81vgwf2XvALMv8j99OT7qmujUmLy18kWuvNB/F3qeJkxrgY+KClR6v379mOfLjsCNAuA7upmvkf
HsRYAAM9AJgpBTEYdzwHZmJsroA8beUAB22v4UPrj/YtOjip+z7mbmm76exd1vIvSeXXdf8Uy/ke
0gxITwLjxXvJdwC0YECh3YNdyQ2Pxn18Wg5OMFxn7uQ6O+c7Spe5+8M5/mgPALXTXRa0P28Bk9YF
sxfuLn+YKIrFetjAm8DTVQdx+LlBsC4GdnaIDwuflaA6Mb/7AI4l9cMT22kAXFpHybz8+A8QS2di
ybnYkGWKtqxwwKwFk6U+uPT1smKiFtYzCdxG6+poDrUNCdPH4OsHzDDelrfJW/sce+GjiRywyx6N
twrhZPXd8K+iXer++T9+ArfpeZWaLGOgigZjqwtYrp/ayfDL5/v85uO9ujH342voYacVn7qmP1/L
sKtFLUpnS8DFkA5hDHUeLIFyuJnu8j/Uw/CJdaDHj7dyj0mvsHCV78YjfXT29sPs/rqsvujheSZ+
9XubQuTUoHnIiKG+eXdHPWs//NT8Cf207AGMixWomXUPOI0y9BrBLQ9SMQxUGeg71JD6OpfqgLCq
ypcUQNPhrq0Ck8TIjmfeZPko0qjdjcKu0FKhJh5FZ+T3ONpNskKA8A7WbQN1NAIaCBRizz9hruzK
ssEF4y0dHtd656aq4cIpYzhnr+vH0rmjrcsA0p4Xtwu9rWTvX9GFgjZaA/qbOubXuDOtTCC2MnrI
H81rmvgsORYOQz745fIGy8RwZ3i0MIndqtjfENO1S12eMAb+oTTRN62TUUuIqE6JTg1qARbHRus9
p1IEEG3NXG0J4OVe50f78IHusuP0RJ+0vX4Yrqdvyk3x59H8hagjwFUStCCCnrz2VXaqxB5z8ymc
2k3SAgJCweqmIAT2B7yB8TRNgtyrMTvpTRjhdIe9GixX9vHyeoveOGvMo6F7DMhASF6c29U0Y2xI
MxIsQgfGMnvaK8TxOjCqjlOOYY54vkOC9QeGVneklQHaiOIupMYN2BVe4l9KGYA/0ut6xrEiDOM9
v4fw22XlRMcWMIqISnBk8JjiY67ZdACsgVUl0TxPLqtKmwWTxjKQl+Ws3l2Wtv4afx1vpXEhV8Lq
dq4nSMu67lhgvrZr9d1MBy+NAUQRvV+WJlw7qIZWQBWwIXy1qbU1NvZj2cHlxD5alU6TmkleUKJE
P0iiARaLDqi/GdRz22BJOYMutOq8spxdkFC5C3hPnYbu0rC8HoriKhzBUmHEB7sx3KXtvVID4W2j
e8Q0Jd2PROQY0PgI3H24IKAMclcvGXKmD33TAUCE7qqp8wwnvM7nbD+F00HLSFAUWWCPj1ppebmq
77N+PgIl3K0pKAHM5ATGPi8CHWQPWKY+/J4UP1IUtcy+Ah5udjPHdASSQ4YCqy0J04QnDJAViI91
08ANwp2w1CCRwlR8uVa/2eNJc1zSvVdgwozuzcqdimtLlTJsr/6Ct8WtzHU1N9ekFZqNqraQydrU
jVGdLnTFY+Mu15VALe8m50bLMtfp0VET9P+QPiRb4dyxi7KQTMkM4f2oPHdtcmXRp1brdglmIaew
do355+WzIIwKthL5o1dQs526VV0Qe1HkgqLiPUXi0jJ8i1nuWPs6OEyA6akDNKvt3Ezdg8WlyH6P
87Xt/JZ8zWqKlxafixZQP8mYOuFrQATqO9OpQ5dNavpk2i1hurPD+7p4U5UcCE2vdfZboY8S+YIW
MWIjyWfBoRso2nJHxUy1po5Ij/UnTw2iISN6wSudkKMJqmw7cFL0x8hquKIn11YmF5YasaZVkzF0
Xps9RkNA46tZAZ+LHoA20i2ZxDMJXK1DbTylUaDTUF3jjpRpq1Fhq2hHy9vM7RTnsW4oqD1Bixp/
HypZwXPdL24/z6Rxh6kJtcZi8dpyVzAYzU0OmPXQ9kvrWzq2btreGLrkVhZLRI4bXGZrFyqnH1q1
jCJtEVvacQZCL6TkjNcEc/Z9rj+O/R/MCwKdTda/IHL3Dp5seMajrwVtfpzdJEYydJaJniCwUrbm
LQHkOiGFazQ7dTySbKcsmWco6Nv8YfYl+B+OtX64bLqCS+3sCzgriuZRV5iDldbt8q1oq+rodKSR
XCVC49moyS2uEY8KK9cWrnhgR8ZizzIfGiv2UEkKOuMfmnqhEsp+mC3GxWXwziDp7HxasJVOrO5s
sng0ftXi+KkraTAnsFqtkhjP+v1fzPVTosmh6yFs05KhX7vH0FtYkewQtsxLpWQg4r1C/w6GmvE0
+uuTN1eMYhl0LBM0Fip4krmVsnxXZXRpAqeCtfsUwbn1kOjVSNY+ODUpDkiMAmA4WNsOCuZPAGQj
yttl8xNahkNA7+MAWwqu8/zW1KcYDWQr2ZxSuIOiB21418R7mnl6MfuXRYkP20YWZ+pD4YABaoQs
eynV+7mrbpzYeugXZ18N6NTUifJIjBggWsgou1ObzffgSNd3tRld9Vme3HU0z58l37Tq98VyNt/E
nQxnqMbBifFNYZ68gAj0e65Wt1mWfoTjS44CYAr85VEJ92aauIsBPLeQfRALbNSXv0MQ6jl08xmc
vy1Ls0/o2rIKjrfBMa80cMuF04stI08XyzHRmgNaHpvys0hLW5SoU0FOzDyq7m2WHksMW0m7w0Xh
CRT6FMTttWEOU6z3WNeBfqhRv7fmDinR0H5mUXHQs3fLAVsjIFT0ufPz9rUlw31vOq8gnHK1Ir1N
ZsyVOjLECOHh2nwUt9klCviTGuGjVNMl9slAnNjSfW5j7gCTKtMs2VShV9qI4zZVUZReaQgWu5+R
++78afBL9NP8i+VgN1diMLCAcpHnqIIBdErQ7ldXHiiQAgCFuyaar1JNcoeIF+9TEOeZysQKhzkB
fV5a/DLM5d6OH4D6ahZ+P3/o4Sjx6GJD/ZTG3SHNGLUxWk1xIHQdL1dXddq9ojW3jirxSusPfXUA
/xHEXx1lDtw9M0cLbRS/t8iaZ6qfdzmArl/ryLdpeg0kuss7JprIx9WIeJUi9ADbGLdlaYjOxb+N
yEs+HSawfGloZygAxJwZ5W0KdEjFqgJq/ur7P2bxm2BmFi9B8Ls6vtXnko8R2ej2W7hdXUxSp0WO
+6Ydk8Jt0D/gj7Ue+UYcpYfLeou2dCuK29LKLDOaGBCVjuyYDRow3vojON2BCiZD7JdoxY+xzn01
kQmjRZ6pKTdljYy/Tg6WLalvCS+0jUb87CqsJivtEGJCJdv3sfGqlOj4NrudwoD31REv1dDJNlr7
laZoHpKdHaNuaBhuPMoI7ESnE14dRH2A1UCqlEvsUXXsldqEGbds9DKwOlqd7bWOeRq7n7E2PY7g
nJR4ntVM+ZMDNEV0VlBk0r5QqoyIUppoZVvVZ/3ZacAb0JZJBqFF7dc6mX3GZCxe4n39FEnOo5Ww
CjFbtTLw2rS2PaYsdNfEI+hQB1NW4FoX7It2moX6lo2DqvI3Za6NSmzrWFAAQt3E7JcDoF+i9nsV
7FJJ+sc2E0SB4EMk/bFUB4n3W2/HL8KR9rUsND2vyedzPamW6PpYQ3g1J0GcmN/SYZEk+IVLuRHB
HXySTIlaLnCwvZUGaOs/qFnml5FsRF6UCgKI6Kcq3KnXC+xStjryJDvp0fMYRWgKfmiJn9ZXVgQo
BfVNwVTcP7gaHTl7AgK29Rlyvn5F7eRO2+JStHq8dfIwKJJ+b4NkTqGRpMFI6NU2ojiT7E0LY7IG
REXU2k2IIZJ5RNXZuQNr9/1lrYRnHDUZHfc8WtT5Ec0UpLGou2IpMbuLaBWD6gUADxBTNflPk7J/
WsNPaVz00rC0NbI1sAi1G4uihJkcnShGVkcSVwjdyEYrztbBh6ja2QytZpbvpwigKdUfR22vpuh1
AB/u5SUU79anUpzVg1CoJtk6naV0gGV1blL7ZxeOd63M7EVRhbNRirN6UsRdSsBN4w1z7Pg1C1MU
o7uHzh7fGBlv+3mMPYb5k+vMSgzZzgmFo7cDpTPHWKdBz61/QCuSquUQbgK/Qan8afpQ2qOTx27Z
PmbVHyk8rHBVPwVa3PO7YjoG7moILLX9WP/oO99JX3NVNqsowqB2nI0c7lijCluHagskts7HEWC7
+BD6PVpxXcM19z+Um9lv75Zd7rNH5WTtLluO0F9uZHPnfHCGZLbLVTZJ92aWBDZxjrkuu1TFweFG
DvcgX0ywURY95KQ/jJ11RXYG3Znfqt0cFN9q4InistsD0VQSBYuqcWdLy73X2IjHHK1WsS/lLot8
5RDujJvxxfid74vDnIEkymv+gH/LlDg14br+pck00Ab8pdEKw2ZxGYYQTMmNo2Egs/Znu5Gpt+7O
lwt1I4XbPYV0sa6tlpM0e7O9M0HXk6NJfGl9kBVUrNyxeV/jbYYLyRmeLluO8HRsZHM7WuT2EFcK
ZLPOuJ4zCFHrE1BP9k1sHS6LEvrSjShuF4EjAVByBlGFMu4VAMWQOQFjGhoWrAwdh+bzZXGyvVv/
vsmHTVVY9VkBcZrzXmkP5do3LXNmstVb/76RYWZIGiFJitVrYlwND3l3YPYV/YfxGjSoofCn6ujn
QsnrXEzb6V1EUxW3UHGdKX5TfURSJLbVDX4xQmqiHoaGRvzjZNTdUOWUIKozu1eN9lfjWDX+uLwv
SnujZtUeI9LPhfaUFuXj5X0SBg4bwdytF7cFfnMNHGIk+JzaKxc4ki50R/RFWQlYhi3zH6oVzkYi
dwXlJo1ni66hiorB14nYAYAYp3B40Oq1V0yVgNytdn1hZfkLKCrUKBrWWCXpMKLQsx/DjEGsy4so
k8FdPgXoCxxgGAPlFLuGl0HoqrMqSxkJrf1z3SzOT81ZZxp9CyF9XwHBSjW9kNDdYmsIv0pZMCRq
sMHk0zp1jS4+NLty57dua20mM5atTg7lso/L+yR8R4+3wZ46HQnI+ZWYxz65r6JjKyvmiwBHzoRz
B3scu7KI11FYI9ul5rVBbpj1agJWYXIzFNTqk2a6dJDcNsLQCCDUmkFUgsiS03ipK7stYwgtlPx1
ijDdkMT+SMiuMg23bS0wIyaemivBZdsRK7uRyyk7tRGdrDXuXNDiM8co01rMDem8m8oXYHN42vxS
gBmspC9mKstwSYVzfqdvM91e1tdQlw7oXbgpi1vb/ACJlB/bV729r0OfNYdQlh4R2vJGZ87rKGxh
DvCo4QPIrk3oQ91brhnWgWa/XF5d4TW0EcQ5G9VUx6aLICiyo+OMxyRVimAFd7ksRqLP35fu5iZK
OjOZKnMVMzmhW4/Ta6QvroLqvtb3kneKbM/+/n0jLEoN1PVrCEvIH63aTboXsmOIcn6tON48Bmof
TC0gj2V0I+JAEBPdJuaGLaCzcm6uzHPW2QyxfNeMLgNiUjoxTBIoe6rnrt6UB5LN+P/N0VCTnYGF
Vhb7McMAXOa8zPrvKu+Pl5f9f1mKzy/ifGLVYFxybjD9PVQPQJ8Yh7shw7xfdGUCX9/W9wpqJVa3
c5gkmBI1eYO/41MwF7i1II4xC4qlWOr3hun7ziLuNFl31mxgAsfeVQpzteShy+ergU6o2KlHM8qP
uvqoZ9GVY4ZPtfVzpO9FSwCzSGAm0dVgo5A0kmjfldrvNmt2jKVuXWqqO7SofayIIWMtY+sShoUb
RbiwkFhOas4mFMmG+6E7suSjRpuQofpsmiW7JXawn2vGOdgmrAYnXN+eNQEB52MbTnu1etC6OwNv
CsVG2eXpsnmID/+nQM6zskbNLGOEdVRGCPgh59CqGkY0p91lMVIr5J1ogQnZYVjPRX4Hyo6aAswm
d5mK5q9jmnp53/tAgh41abVgtbLz2MYEKbEJUC6MsSG3y61o5aCbj6gIgKv41IbxPjSuLFg8ni99
8jNFWmtKvKE4Tbnf9IOLsqVE8a8LDPnaOqqIdknV5gtMijXoLYrSCMBrwOa0yG8FqXptxMQPa+rn
5uzZ5X2jgmex8Jb2mwl47yy6U+f/Hkbx/Du464RgzL+PanxH1C1VgOTKCPwRQNAaRXMXlknsApFq
Di4rL9QdlNTI1akmggbOA4wLSVlq6gjHnNvMOLD6KZXhVK+f/WV70QZLTQMvbJXnQhuWFmXQGYM4
oVWhRgBOBxO8JdTAUE5EfCc8tZhrkdxkIrXQfqqv/OFI3/O9RAqxYVAG1JrmWws4sPkcsOn35aX7
Gi7jBtnI4M7lZDkMffMGHlSRRxWYjbT/SqYFdyLjuc7Cad2cPPIG5Ojn2zp7u6zE+pH85myV4Gyu
R2bAURSIsIs7xe4BJrWz2Klr/+sc8vlacQHMiP3Q1mPmTfWNPv0qMdCQP1BdUtIQ7wiaDJBlATSA
xUnJZ2tkc4Yd6cnodixIO8mWi1frPwJ4iIownumsphBQzY9Ns9bVo/CRDKHEer9eMVgtcLQDII0C
3Yvv2WI2uIScdbXCgekg1cUs1uIuVWj+spK+eGWmkv4CQ2L3tIQJGNzbLA0lrwihon+nnzRVx9QV
t5JFYoxqaUBRwiKMiR9z1W3t1M1l6KRCCzchAIxYSBnYXCw22XU+t4DXxADddzpguCcEoI/1cNnG
vwYHWM6NEC68siJbqbtViJHtaXy/jI/Z8IJLx+37VrJzQgvciOLcaclCLVsMiKLhycLYZtHn3mVl
hLaxkbB+wSZsRheuVSkDJIzGWx4fJlAPzrda9dxaByN5K0dJEU3kvDVMFMN/40R9QUjoprYBO5+D
wKp8KnQglmDku4l+RdWHYX+Pi+Nl5YTLt5HGK4eBwxHhP6pa86HOfiqVJGkjXDxM860oqhDD56dS
PWUjGxSY2/DasZOu3qYVQmvn3TbeEkCjjx+X9RGa98rNjIwb4PL4x3gxqHNOF9Z5yWCAPVFz2ypB
u7YscJCJ4W6ixs6dfKwgJjOPhoNJQB1OQXalEuHmbJThbqMlsQCuuyrTBOUtkCuO7LvJ3NbE0N8u
ezG9wrNur5df+qPtj28U44CJ15yAGHt5SQUtCTjNjkFXFFCEjPwcol7rC7rnYswKZD65mvz4u/WO
EfdD6OanFKyNO+dJqSRCxap/yuQ8CFUGI6odDN4iQrWGJ/Lfd3Oc68S5jaZTEi0J8fuRfmqqg+U8
OzIMebGNfKrAHa08dkbFoBBh0VvFPDKaulIcReGt4VBc5pa+5oC5W2Og8QLGGMjI6xUU5wcyTitu
S/vfz0GbGJiDWwL8l7Xek+c+UE37CRffOrk3WHDpSzo8ZiGNRi+qkHpyw2iGYV42O5EFbEVyFrDU
OlNYjomqYnwdqivVeb78+6Kl2/4+ZwFLqlX5QPD7Wnuohj+jDvb2eT/kshyv6C4keOdAFoBZvrRH
zpqWYKwKHlCdfG2MXJMcBvVI0fKehYfLKoksbiuKszglKkDzVMNfVDryOEvq69FrTWP//yZl/YrN
fagMVseSDlIAqZNrg4e6rAUwrX8RAnAVa0XxQcPMuZClJ47VOasqoHcBgYYBdLRINuksNAHM6v1/
IVwo3jB047AIQmKMLC167FuYSE1TDSTjT5fVEUqyMW+FQS/VAuDpuTqkQlov0XB+bGNlw7xLpkOo
7gYZXZWgMwaxKwLYFekXdKd/s/ObvZnSOSYxErPeYBtebdovCYhoDX1pXIy4u+Bp8+Ycw80hC6xW
1vYtOrBb2Zz10bnTyxG1dI8Ui9ebzf3iaJLnhiiaAPQDxZ2IZKLNIxyxaIkK2Mva18Fw4fbF4Bst
gGqT3kHrVAmA0q4JU5/QBhBvYy+pCImOF+5AGAxQXwx43PNNHGwS2kuMWMkGLQ5lwNyu6Cmk3T+8
BHQ8pdYBPYAg8Ni4faY4BmJOhGThjmC8jA2l3wGWy6mDy0Yp1OdTEI+PW8/lGFUWBOlqC5pfrQm7
xyKvRhWvOXBfSk602DY34rg7BLnIcs5LxNFWPLngF3WzRD3QCSFuZoPCJS68zkF77HTXV4vslSAK
qpFxwfwIMi5A3+a2Ti+0UJtiivcdEk6G862qIoA71qcoJb6h/eqA03N5bUVeH80HGAFS8Z5T+eEx
2+knoytWr2+Ojat2EQOlYFwcSA3c2QFlovrt/yaQP33USvWugUAnK5EV/sMs1U1KRIn24JrG9HpZ
muisYwQT/KtgWwOeDBd3oDuvHvUer1VjAmAqtVA4kLGGC1cQQCBoSrMRfPJn3V7URM9X69TI5BfW
bjZTt8FcPjD2u8fL2vwNk/icDIaAUbtDoA5gQc40VTwSsqztEA0enUP3Rm50wN+509t4m3oAESMf
9DgGy63lPhc31t18P9+9o/n24BxsYIBgrnd3+XtEq7v9HC70qcdFXaIKn7Nu4hSWqAq/XJYgwJ8w
0X/6qTF3IOIy1wk4lDtPD8zb8AaYE/edbx/s2/yqf1f84aq6sVzw40DL/FTsOlmoIroQt/I5c+1I
W6OjDPINgHJm2YnGt2Gp+CVqFZc1FSC3r5pSML2gHr3u77nXTjL0crYjRipxTN8U3IDpXPjWBKgs
K9xnOR7xfQfyPoyVYYoUTSG+Wvay3lGh77PRlQ/YXEDzoeJy/hFZqC210eIJlaT9VWjGx9yibtL0
QU8AhZAxd5jvkwhYhdGvy+qLfPxWMBfioBpf40EHwRMr3D4+FBhh7abjZSGizbThXDUL+V/UFbgl
ViunSS0LobRi75cQ8CV7av00F4mHE7QWrHc+sCaQogPxM4/dkfajYfSAxPE0dm+BfhZj9V6cZodB
a49D2h1ic360qnfM7XoLKzAnrl2RIpK0lgp1dRCVol0WIF58xlNRCFHQfQwAjy7z0J6blMzNmx0I
By+vqejGsj/l8InPqVBbihYbWEyRfNPjZFdr1fclVP2BMLeqf82xrF9PFFxRHALVwBwJOpw5n24s
OQYoJsAUhLEOyhR9yQ9NiexgMoX3ul7eTOMQeaRUQo9oREbLJPL26IhfWTHWzCF/QYMPo02aGTgM
uvkzGe+H/PcyelMbTOM/rCtoDkCcZaMNWOfzrJhbUFhK4Hgs+lq1xyR5b+OPtHrv1Q8Zboagvoc5
BgNgNya6g/FE4ZxsMhb9jOsfK4qccj8EM4paY6BFd5oZUC2gJMLz5pXIEpbChM1WLudcpzTVFRVg
bJ5qBL8m70E5tE1Av39TXmizi9td8yLxMsLdMwFwsQ584h/n3qwlQzlmHZWnGSZzzZOhurr2Q02e
Ixnsouj40Y0kzp9l5ljSeJWE948L+rpK/TGmniEDHRf6mq0c7jCwydYnusopOrTKaofBzdziSn/o
kH/z6/s69MynywdeotnfK2TzdAvH5P+tYbwO42NktnwtUzBN5d8uyxGMUcIqkYoAnQ9A5gifzlta
uwQ084Srd2952kF7CkoPBGH0TvvOHhcv2df3QPMY3eX9smDRVbSVy0U13Uo1X9IRVtn+ZMMRGHLM
CS6LIOtv8IHcVgZ34gY108tUgYwhyIhLXsAc7k9Hemz98LF80ka/8HRg5Zk++5F51xhA8P4l3bP9
Au7sZYmt6EqG1V0IuU8XNQDilWeho2Oh90PdHCUKyxaVu3pn0+5ma4LC9qO1L3fahwKSapCNslvM
Vcyjr/mZH++Rb+rdZXaNN7ZfrjA9+xG90ECWGPpfVn8N2IGxiVF9bvW72GbWEsGJq3szKPfh/ph7
lubagXZbey1Q3XaG357039oRw87FPtlbz9Y/vNGBRPWfT+CWf1pC0E2auDb75MohO2IdqQy1W3hQ
QaQEt64aIF/knF3eGlqtlquW1a+++eMYA/hyHq3hz+WtFfrUjRjO06VTXaGpG2LQ3d0OP4EdEZY3
JZnAeS4NT8WyAAvqYIAbsECcFaVLOi1RCFkMfANZj1KnhU6bHx0zPWtE14A1ekhU4F2Z/u6s2Lfn
4cYxW39pjBsloYGS3U8slfhDYcwMS/rPR637sHGIRpuH4aDWuFRA5dyDGEHJPWc+zqDYtt6W+kDV
W12Wp1vN44v/ABaUjmZOLAbfvao2zlzqBDdnTtWHNLcecZ7/JQDZiODU0qNUmeYaQQEp9F2TeKO2
V1OM1LDjrFxFhcwfCR3ERhxnrW3vdEq0QhjpyLiMAwa6MyQCDRlQtdCCNmI4ax2tSpv6EAtnpdqB
tUGZqD6yI54y+ZVsklGoEpI48DKINJ2/gJ4bw2CIQ5OhgmFoLbBQa8s1ut2/MMSB5gCZeaCCGQRx
MbdwVtFkHaJSFN+0P5Hut8jE6UYQh54C4Nw88SILsC6Hy2deZH6OttZzMJCnfWmUtJfJqqmJzapy
gDA2+m02NhIHKfJeWxHcLazUQNetY6ilxEiZRndZ4hbAdtKr58uqiAxiK4e7C+IagF2gmEMAhS4G
2t4V7W6ZCjcqd52MqlMmivP5NSm1tDUgKiWFD1jgqiGY4/Wa7pTFH5e1EpZkt2pxnrIpUguQwHg+
KId+djvi0pvuaOwcj9xV1+BH9DM39bTdsr+id9G358R7Zr7sobaeJd5Jbb+B8yB504+92q2W2Re7
vNiNSxmMveOa2rXC0BH567LOsuXlDkIN1I25pBAHuPUnZYXeAXQo/tMGS5LuTDveX5YntFAAhCI9
pOEs8LkSbawXXekReht1sOinyrih7MciMxrhIm6kcA7LceIsJz3SQnG+H+lwUBSw44bXU5vvKnrP
pNjj64Phy6Zt5HEPiqLGmEA4QCtgANI/NpIGb7qvPuivYCRlg1sxT3mZffVAbuugC8Ib9nh5VUVO
E64SL1G0FwFriDPcQQeleTRDXwXFixRwTbHhWTJaP6H/2gjhLJPNVqT8XdSwjH2VvMbAK76shjCd
B6Iby8YU6trCxvmVJQVPyRSuDzPlri7vC4Y2avSrfsTGr2a4s4CSV90wZZ+qT5cFC9dvI5dzMiHR
ljRaD367MFCKoI5rIzCSPc6EVrKRwu2S0gz5sCAv69XFrVH+NuYT6XMXvEisKgCRlu1K6/tlvYSn
bSOR27KprGqnqFa7aK+c5D0eblj7bsqubIEUoIeiPwEtr0C+58shg1qpS0cgpQoVL7H1IBtLN6V3
gxZLXkSCYVeI2IjiNoqlIF+yC7yIJqCIP2qDuxzim2Wv3Bj3TePmR+bN1867JinaCdzJSryCeT+U
+FeMsvNgtWqVXmcjcpNAoKKoJlmNv/SRa2grM+8OTL2Xd01gjWfiOCU7fczsMYW4ipxy5ZuWHDTl
22URmkwlzhbR9TbSek23Nua3ERM3jZ8PN33mA7EUKcKdNvzpjKCh1yp9aIZrs7hv47uW+T0cWyRZ
XdHLEvpirAxVUQw58hlmrVVNZRlRP698dqvfgWbqsfxheN/i03DqDtG3PshBlH1ITwWKNFfRcytj
2BJcgmcfwB2TIgSpl5niA6YwCKegivzIeR+c2yqSFSykunL3bVOrcRabEKUzH0N0wJVirvErCn6n
p48kSF5LzY+P7B687afejZ+q/Q9ZjlSmLHc3UlqiTdTBzve5Pxq+wVq3yXcx+64nL5eNTCaJuxUz
u5y7woKuxuwN4XWdXc3Zt3Z+DGPZxbGeCO7+3W4gP86JfgLdSBpIasipMb53qSSuFiV7NbA6G3gx
mBQhPKdKa1QkNFa2BBClmOEdphqmLKj1YCmu58mHcmg18RZDNlxlCI4psNRxKIDoq6Gtl6tdRqxt
qwzFZiBP634D/waablRgkg4AueMuo6GbpB5zrENeXbPhRomugQ41m9eWfjuab9b4EBexS2YgVbN9
GvpJOexQfh/V63QJxtK3FzyAdHc2jgkNr/sQCMZ02g1oQkR522unlwH4Ll33g/RrMc2zwSJUpddz
c2d3ajBFKEejgwGMwjIPKLAcAgx1DQh3CAUIf6MgL1OWymIiDoAHZGDhAfBG6jmo4pmySX/RCm9F
cc62HMHpmpFVVHwCBU4befqYuDG4AZhvVRLPLhSGKVJLwywpwajY+UXClhG4hDqEZYPjAoQyUAEA
22lvyngq+9uk6oLLJ1BwM6+C/iOPc2x9OxcxnqJ4PCkvqg2EX/LEWitY+t1lOTK9OK8GTk29aq1V
LxN9owAHpOSjNPf6Eu0rmx6pFEpKIFDXMH4PqCU8lr6gUCokoiFguXtPA/Aqq47x8n0GxUBR38Xa
TsZGLlhFNKlRitqVCcRO/vrPC7teHOYA3N4Mvbl6nsMFCYJgLCTWIbj3z+RwplhpemS0qt17hXM3
pTeZ9hTLqAMEjvJMBGeA+qI7sV5j3brQ8Ig+etY/jCDoiAEBQ4UEKmrGnCmQRbdYEWGxjKh/7YrF
H6roW5FIYgahHhspq31sskSDRhUrViElhX/TO5DHyMashJuxkcB5/ESJHFItkDCQyC17XwfApIZ0
6eWDI5HCs/AYZqkznJDem9AA05nHkRpwvZI2fcli8dRUNK8H2yihitqbd9FAfJAB+Jf1ENWdttuu
c5mnpsHsMSp7PeAwlpvYOplz6o1Aluxm3a/i4rS2nBXRiNe46mJ4BAXvwsM4vR8NQJ8c1X04Pnap
rF6w7hEXFpx9FBe3F0NSdI6C1c37Z1o+1vMtY9dZe43qlJbuhv7h8iII/cSnyfzlVdwYZRKqQ5GQ
1SjjcT/EYDmKX8EvGqaS6S/ZfnKHuB8c2lbOeojT5L5v6uu8eLqsiUwCd2+UNXPopEICpmLCYk86
TWL3ovz/2dZwbsKKswWkZf9D2pdtR6prW/7KGfudU3QCVOOe+wAE0dgO9036heFWdJIQjRB8fc3Y
daquM+yRUc1+y+1MC4S0tLTWbDBXDbHvoqqq4miZonik85XR1orWUWZKGQ/9DQXf+c9vd3Lwo+hR
sMUh0ZRjQ9h3PO+ACE7UeMmXK1i0mYomk3UmLPfEqD8uRpS9cPaj9/Ct+9B3UcB8q9AJR8jKxar0
wesG+NmAJfgS3Nj/D+Q6DwaeUIAH0NT9ZpMYGb9vYeSrQUXVn7yTdwbFsNERqQ1Q5okJdX/YaF/H
OprQaYhcrupSJ855D1oxi+vz9iW8yG/v3ZvuTZ4gUf0gOQCo15dXO4rNUQ6dOUdgOP1m78uH8Lbe
zx+Kxu1ZOCfeKiXbB3LNToU4+88veSz82oZuA6MUjIrr6Wr61DwmF/62aOICWisnBvsplHx5w2/q
nE4rbWEwFhqeqahUsgDaVt1E/vrPX+6n8+frOIcP+yVkFaRq6qHCONyj26DxzwrozE3zqQrRqWGO
AvHoFJ3Hh8MwxE6iaVehvHaqev8TquPrqiCHoPblXcAlDefxMIi1QVNi3T1Vd+LcScWZfPJvqyAu
T4ThH8+8r5N3FIdBqbJ1ffhIvXhgL/D9fR7SPrZWJZCVA4mtj/bMvdNA5183D/9/n+0oPiNuNl3Z
YWTPe5uiB9frY2Xf/3mMk693FKL1XDuWfVgbwYUHlNOzEw9n5e6g3zzhleTTsjNXdQp7Fncdnbpv
nwgo5Cig4NQOCqMwNvrjisfOpY+GfBwcbDJWv2zAC8ITOdIPsKoDPg1efGAWwgn1mOKez6B0tYMD
0HNb4nJ/yZtdXcFELHV5n5bV7awuRL4Zx7WaU0vtq/rETvyhxHB4AOgvgn2ABvUxvmIxUL9pBFDX
FJjyWjcpb2GiDawVvJdzWKdu5yKAOcqKn5KedMLDbP6eJ/0+9NHOkRED7CoEQboOzliI3iSHXu6m
nrYw0bboJZfnnXqS3roLHyiJNXg0llx59ofjvAS4pJDYNvU1YKIxZfbKg1DmdBGpfLPoOgnbO5RJ
4ELAZZdSACn7VsdD9wwhhmQYLtkC74x24yHHFmyr/T6DF8vcn/dLjU7Nc7RYK2vwITuQOe6mWlYt
3xK1k5ZYqWkrrHVebQOxxAPfLhEk49edvq3NRe5BsE/ErGIpF++sPGOQsgyQVXCZ0uWqqS6FCzpQ
Bhv4tt0YcVnBaHHO7AH5qniA+p2db6pwE9EH2V5D5w3eBmfNfA0dm9Cp06jbhOo2GjJee3Grz0mw
q9h1IM8tfV+EjxSN/+W87s4k3O9UvQ3lDa/Xon/Jpzs0TgS9DfVGBnE4r2FeLbB/bA1VtfKt96FU
cTktGbgoqxLaJPzJ7n/JsITedQ6vhVUdXBTwsnPuRXVryRdvhnNODlELeJEFDNM1o6nm73orpeWb
K0nis1/2vIcPgtWWyYhOiqurDY8yLL+kkve52kDodhk+B5VU9NzOL1HH0v19VL9OkPKBoJZWhwk5
g/m1oCapdcb8VW/3WwvkigECiMS9bLwptmW0juonoIYyXq4gpHvqvP+eOh24qQePF99GX+iY98sJ
yztSjAdQTuJsw22XDem4KuPmvI8HO7avvAto2q6wwm5tBqbsiUD4w/ABilE+pQ78dWGJ/vvBohoi
x+4AF6zOwZFNpqROxGVnx3n8eBvAuVPs3tA5euxX6sSL/+ClibbDl5GPNmYg5yDscKj9DRMCYWin
4uURHqYcqWtyE67Ci3bVn8+bYhumbVqt4V8LjZ701EnwQ3z47TGODrpC93JgEx7DTSA5hqHzNFgj
GE+ZfLqHCHxM0/C8jp/o+59n/nsW9PvrHx1zcCmCPkSIhhkUpQr+3EIWrG3j0Tv1fofnP4p/v73f
0Uln1xwSSgQNLB7zvZ94Z0VW4z1VqtfDKj/rN2Nyqqb0Qyfr93c7OuF44bl0iDCn/AFWXFuRKXgd
r1CATF+Gi32zJskp7YFTb3mUNTceBHf+xvGGdOeRdW72nrX58wf76RT9MpPUPuTQX3KwYm5BVeoO
WyVgrzbZLLbYthCB7acXtJxS2piXYXLjsC6gbxyBZgNq2lTq6wMv88+P8oMZ3tcJ/ibpTWnjtvTQ
k0cyeE3hFpOJbZXW+zx9rdcmXW5wqsXos8R9FsU6mTKg/tMdqeLbPz/It0VMPaDEAcr1wCoACP5o
80xWMTe2myONmrvMjVSiEFz78MKdb/480Lfvi4FAEAW2IoC2HYhwv889bZamDeDchMobdMsDAb+h
ledmfx7k+xc+GuVoT7raWxrTYxSoq0Lke0F+FssKkr/A4G69RMBoFt0rfiISnnq3ox0q2omHTFUT
eKDXQ3XXkmw6JW75LcgdvdjRhkTJ0urtES9mVba9bWrFHympAJyGnXAA4v0sL8Kxaj6tsTInqpk/
LRHwmEKQ7yG+HR3f9uoKYBm9NBOagmu7ByPMfZi6M9d7OvHtTo1zyLq/7M7FdyEsPGMWKZK71DFZ
sGY79xcEAtl5dCtu2jNyUW9J0p+CRX6/mx0m14VjGno55CCA8vvILFzoRMsaThNbbL1taMePXaxX
3hokjdWBvJSceNXDmfxbSD8a8OhrjkyNZTdiwOBiOC9RH17ThFyHz1Nm1sUu2p+sSXyrDhwNeBRd
LTKLKSwwoCKZSWWiY9eBeX3iZwIWGyeC2/f2/e+j/V3h+vIlR9FIDekksGhS5zJa6zfZxP28cpPD
JW1ZB5c9sqMiGV6wmubNqcPrx92ICwEEYIGi/EYJmx0phbvwCfAq4Fv1ZjqUskhw6iV/XK4ePEH9
A0/UP24lBEMUthTTioxr/ISRRhKsrHO1a1/zq3DVoSay51csG0457v68WOGPhAbGId87NoMYo2Vk
QYRx0V5686+Bss/ytHl175aEJOpyfD2xVg/b7tta/TLe4edfPiax3GYoCjkloQs8ywDrzdhLyjXI
iulkxyOugCdm9jsK4bB8vox4lNGGY94E3MIbRs9sjhWK1Rl0OXVcZUHqzHF/Oafh2tqCLbL5NEn4
3O6s8+oE3f+Qu357ayhnO5CfwUwfIwG7pu0j6R2CUXPuO5/R+PHnaf35Jb8McBQCgC+bIE2KgD6Y
AJBvGSu/Sio7uhEjsKpjS4F6QUO/Awlu9lGHLmCghlb3VGxYWyVQIojdII/poi6ndtrWkRc7U3cb
EY16n1WeumV8z/UP3+TL4x4FEF1HtbLdwxEXbIPn6QXuZ0FW3LabmzbuN9Ebz5YprXbeziROkJpk
Tm//r3Ewvz8CPcrePMs3XUMwY3zZKvvZGq+jMqHRowDd5s8f58ePjyoLLCaxr785M1eaqLLqEb8W
NLzE0u6NsU8VVH4MH5CRgOgbWLkkOlrkRoS4ox4iMpS9Cbjl+3GfkTOI0s6/hpjdkd0AQf2kzLrs
z+92atyjS1uVd7UHNw8s7NLd+u1yjl41tD/nVVG8/Xmkn2fxv97wKOODwQRZBoaRIvpYlg9+ufrz
7z/skOMtCqwLgC+AECBzPUKfhH1bQOBLYUkysu5R+civqLmZxNoRzZ6fAn389DZfRzsKgzxol6Jv
MNpMH0eWyeEU8unUAEcLIghLYpzDAEF0e9CF0Js/T9chifk2XdAQQYuHAK5zrO3huDO0/3Q3QZ/l
FRHV02lfZqC2UJb8eaAfk/CDYte/R4qONqo04NiGNUYqPVsnoihQdq6rC87eYRyTMdcDxLQZUqHp
41QKkOLE8GBrUBtIJPd5059Y8d9xuwgckDz14TUMtOk38RT4GSlPCzxP/enEDk0HQIv6WJ7vAVVC
VWSwT1wHftpiNAIMCD5RFDiao3TSLz1ob6l+Slg+wv3jvPU4qDYr2ad/T/R/ezP/nX3Iq//58fr/
/A/8+U226KUwqH7//sf/vGw/xD+umpe3j/4/Dv/wf//Fo7+3/pD7F/79L/32b/DL/z04rvEvv/1h
JYZymK/Hj26++ejHZvj79+MxD3/z//SH//j4+7fcze3Hv/56k6MYDr+NlVL89e8fbd//9RekCr4s
uMPv//cPDy/wr7/2shs/2Mu3f/Hx0g//+stz/gkkLLw6IQeEWjm8l//6x/Rx+In/TwLZSWgEANlv
Q6foAOQUEkrq//ordP4JPjboqJAYwwUAqsR//aOH1AJ+RMJ/UtwMCLhpMJWFnYbz1/96898+0H99
sH9A5vFKlmLo8SqHKPFfmxDiS+h0on5P0fKkoNn8XXf5kkzp0QoM+P1IaCyjt33UQzdfOgtq6rlf
q0+GjtezZtHQxr7l5VEMTNsMwR/T9e8+1K8+A1ZFJ5Wbjh+KohWEEgDyHPSLoEByFHkgcer2TQ9y
vZRyeVTKRdnWMJm/DU2AbuzMe1y5FrcYu3i0IpRUKyU0MNRTYW5rbdvwOA287v3LR/331P02VYfj
4etUHZ4KnMCDliKyGYB28PMvU0Vni/laAOdmBgtAHVctPscsLQxOi6P07t1WeK9+CCWLtJMdf/M1
KzCNM/PsGMUMOR7oZqJNuIvbcaKXYSQx7Jrbk+CSwznz24PiyojPakNi0gEc8JjUHDmyc7qIqKRY
lkVnjpD6YRx0ZWKm5vJ15FzzlHs5h1Rtr7sxQT/DfwlKWhfpkLunJg6CCYcP9tsTQd8ZtjnoN8J8
HJIVR8ma6/SLX3kUzNxI5tCgFFYuU7+eqoeImzFMupl43Ton9kBSEPZZtK6osXsokeRumeD0WIIs
8hbxSboSPojhVEChMB/xmnFd9ETvGMyiSTxWLfHw1xfHW+GCpLJ+8dRNObXqTHV1s2cDmcIYdQvY
KI6uLppNBMNDVIBGWFOkMO8lT7qHZfFFOQxwlFStyNHdCvPAL54sq2xuA9/gm89UOXaGXuZc77u5
8MyWOEvgZZJ27MXkwjEJNXlQbBpb2xwaKw0YmoYR7sZNP9dd7JN2yG/J0JF2QwmzPqghZZh6Vj/3
u9b2+T2YfB1No5aa6zBsoIpQk9Krd7WqRxDU/VC/Rz1336CKjvIgNO8N2qlWkN/nZetsxi4UQIBT
wv14GP18Tp1chSKmdQcGP4X2lLULoCCysRcOXLVjV5VIUZCbgtjuAMlIW12CaeFXreLr8LAuDqpY
s3ehrB5QXkgsjndhgxfN2GTmHRTGCrMq1UQ/bHhMo0qo/YitTUntbqMct+IxrfBRgM+3WVDHXiDq
zEiQgBLRKXa+AAN0belJX4mctQmrLQRWvmKNH2xci16ZItLpIiWulZ69aZV3psTyLjV85Md6TA6x
KC0C6HGExNTZPHdrqzD1yppGtXE7mGfGlpCZXdHqXIleb0NDd2HwRkfvMvJFETt5jmca7Y2QvdyZ
CPmHpKZfdzTaQUQLuYHz3MFKeUKYz9z2TbrzqsaiLUYzryoxweUYJLCdbU36bK7HKhtIE6mY9Qat
Ptaw4oAjNjc1/lu79tCsg2DWr7NfFy+TEqmZ6HOoXP7Mo5w0sW8EvgZYuRxFtDp6LXMyZbri3S/S
95el31rnVt02D7NU9mUTjfSmsTwINE0V1EKgl1yzbTS4+UUoe/0+cMsZUle0CnRz3VlXMN1kV56e
w61HRvtwZ8q9ZMxNFUu7QSrEUVZ3dBsl4WjOQy9y74hg4DdU/Jdogxdv8nZNObpXcJx8FMI5zxfd
rUfZlJnstA+qh6HeWacr76w2QOlNefOqKeOXwQg0ch1108PgNM5KVeOLhQPpqnOEBbkFq80oC4Yg
LfKWQfTeb+RzWRZy14miUpmGDFG1L4qxmtYdXvQDeBb+7MORdQZvC7ZxYKtVJodo/jTALYQTDXdr
2wVUvwgPfh5sMFpvZWQ1dA2flhqaeYbNdGPNplWxsVtWZ0ElR7JpJwIhBmmCkaR0jvx3J5oKBpGZ
opMXyp8LlnbdUInrQdnhJzNdJ7dt6TAYyA9QycYyUU+RN3eQk5CN4eeO8kKzHhbOorOxaNCVDWbl
9FZCFbwfL2dIvpVn+WLpHI4HYSXfbdpa/MktJ9YiIyzaLkysyfJ4avFK1ZkOojoc1gHpaPgalKyP
XpkzD2gxD7nu5miVM4i9PDJ0DbqNq7sWBrVkGS2QCFCd2kSQRLQ3kOEs2zSUZO44IGMUndHELnLj
WDGZc+IBLF9Iz7nSTkH1Yw7ib/VktVHdzrFsgzm496zIHx+kXQf1egnDvnhhM9ZPPHhLtLxbjtYK
plRj0KoNPMuYE2RkEZFcEUFIv80jKjVKCwsC91qpaTLpYEbHPDg4HIKEOtKZ9kh+Onjm6JF3m3p0
C/fR8qu+ObPoEiJBL3yCllOo9HTTQWmxgAQvQnkl1p3fzdV1YGp3usAncgbsFm68V/icDZGFzjsO
vxt4g0ThXojKE6su7yz5UdLFFeitVyI3mwGUYDgY1byUZ71wIKwc+3KkEGkYFFrnPXWKJyXwNOd5
KyJn13f2yPbVpFof1usjBNnDTkn7PqqsjsbM8juYzk9LCcboRKMmndlkkR1CFvEfqSXDYhdEepYQ
FzLMFnGohCWepVt7lRerdvaiV0GiarksKsGttfLdAt/TgNuYQsDI7S+jhQ/MittRKdQy57GkK1Uw
obJ88RnIJDnXAZQgbXtSVKaaSbKouPH8xl1VtojmFuJCJZA58cwA89sM4KAU+4HjIPzwPRHMFyMg
Ts1uAnDY2vtqmkkGezVqq7gPTAdzJ+xfr/pEetizLtXeXA7bAqwQlrp5wPfaNcOw6Yy0JTpZvm7P
Imkxw2Kam5DfW7rt3KdAtTK/nF3ZyjBxwmX2oxhtDKjayKrwcea3vmyGC1r1HcgNOM7QuIYNSk7j
wMN5DGO8jtPgLg9KDhY3lmmE06mxpho4YUPHdm1qCqHRmo++u5ER6f1tLQ2ZzwNb0iprA6cBQ62J
sBWk5UEZTei8FolSNbHuokV7+SUgzqx4j8JFs30LNSw39pVkt+EYOA9wOL6wvbMlNKsctiURsYqY
53aiTf6rk9M755DU9b1q3QpQSsLWTprCirVgSdTqlaaQKSnrbRu0bjzgzpCgHQj93BVT6HHmEDLm
aq8xlaW/H7TnrNVY70N4i98QATVMpdHfBrRjCg41t2VcV4ihairWfbes8tm+otz/dAu+giJudEnd
QQIiUQBvUrG4HIwfL4W+lIW6M3m4obx/auv2aaBmuc4H92aZQmuLjcRjlbfebubNsrYR+HZeV+8O
njzTkj+Fqj73qv5xdqskghiYIQBUQKb5UFbPE7Ms28Dvd3kxPWnI4xbDwK5IP5MEPnaxS2sJixfn
OhwWejbl85D5vQ8w2ETXJQAvXXRTTfxh1oRvNO4CnxA1K4EFrUMIjwL4QbtlzXBnaC7GDhxbAd0O
ms31AGCHj+uuC/+9CD4u8HsySDiY9UBAXALJv21efJfbGfQwfw0FqMjU8jXc7QJkMEt9BeUoukbC
RbOyzV0v5aEz4my0VlPb4gHf4TXOE79sryyHZpVNfoXt6CCScfoQ5Dq6qqc2R88PVYlMwbz7vAnF
GQpddlo09rAe2vJ5Hvm55vcdA+jZGeesJaO5cZsz4wuciUFtrcNwAaHIUzyVs9Fxb8n7ZgLmKVqG
K9xa2dYT2Bo20dGmXbjIJh/O5E2EWp0s5y3MELN2nnal9lbE7Zwz+LYXwL+4iKJoSOoKeJ5oblaD
o52V4TaK2cVcbTw1+pux9vHdyuCXaWnxWSxuiDZbrzccuKBxsYbUgN+1FRFKn7aRQLtwuW+8ukt8
MT5CNyS4RTCw4PeZn80R1xmd6gk5sN/c8sW5LK1plY9vpEXisThcIaMPnmgHzT+vTiBrhYr+WGSl
VkNaKP5mK2ED9GRiXiNpxNKSmao864Ja3pyRyp7eJl13FyUVfuyJunoegbvy9PA0+dpdO3KAI3wd
eJcHoQwcUshbzGSlzWxW0xTwi3yi5wO2U4zbi33RolQUL7WadhBGGS4mBhPCyRK9TLolhBpkaUno
OPjkRv29dfLhQjuIP6It75xKWE9uAVv2hjqvVRC2l76bO5kQ+Zih/rTDfQx6i41jruc5gLQUNBKT
YMjFmywiuvIr31kNpntH2lTGzuKuSaVvlqVwExS7g6Sch1h59aPoxU0PJ0YBXHQ9x3WDpQ6Wijjj
qn0p/Oa98usRhN++YO+zqrDTSQB/M0XtR3vxtm1RP83SIbEqwfWXnvGubF6KjAbTHS7SRSZa61I4
3bsbdvi6E5Z9iHsb3KkFj1Yz0uAzlC0ABVi8DnX1YtgzH7S6tiw+gqVDNDMoaU18eNVI7g59fIVb
MAUub5gFzGDzIMtBEnmsRs2hNT8Nb8FEzK6sK4PNa5PqYB4oZtgNzfsx6qxfjHjNFsbEHtJQV6A8
Qam8Ql4XXcFautuFEW8AqwQQtwiscVXjBlrH8NZwfvnDTFPSqO6ydnjz5DOnSKE1OVwusJ25Bvb1
YpQWWfm4W2QeqNL3YeNE57zx1FZVLbSafFgRe0VfWekCSFyiYYZFknYY5GapcFliqNvAEqsU8KVo
3G3bVNdIbKpty/3wAgDe7dK6E+y9dfcMs+9gFcna3zY4RtKxt6c0d2dz39M5SKRnF3o1ddLESzlA
Ek9Z59roy6pxEBBJX95OZjiUXWwOv+La9+Oxt24k5Oljd4kowkEXXs6FS1YubqKJq2sRL0P/zlsp
1v5UureumvzLsizbrJWLOF8k7qXFLPkjq+qHrmUWVpazvDgqt65lU8DwZ+gduDU2YdPFap5gLtSA
7zjczEJIbDJs5OqjsKaqhSsLcrh13lt6NHs2FV6dLWDuLRYuTGJCOozSqh1mWPngCPAmJ91K9cHU
IBvkS5RNZd/zLebI/hUaojZtqcY2aVVvmndFpN74mpx1pu4zT4RVCuJM/7RACVEsYQPkZAhF2F5j
MTsaooK5GR8nAshpaRSU8Oi4gLZCswgJFxSWA37Nc7kkUz8119JI5Cc0PKtmJ99CrAswfL8Qddwr
afaCk6VcAQALpaWKrLhsorhrPAgX9qhKhCB7615LKwb51ck6G0WzAkLwCdJnkDLa8smzONaa3Vkx
Q/0Xl7PQz+QILfJBTd0rtYARNcI0CVrDEcwpUc+JGRXjxdw3+94tzwvN8Q2V32m0fOQEWiBsO2kR
1Jnl47bh2bg15awY4yLgAB32IYQYbL+BajtKfKu8MctVCYsRMy8okXn+fFGY4RwCoMhJ23VlxJDK
YsA2QZBMLITNMNadNw1xyKKGwLN2Ctdz4wa3ztKyWNHWS5yGednsiu6iZhTGAAtcenY4ESo4T9nV
r4q4L76Vkx1wG+rViN6HREP/7vgoV3TzvalZDkCyoyeg8Ui0bFsIpd4V+YCkm0pBnJWHPHu8g1Yl
GVOwNGR3hqAZrqoGSW1sOQWWCvKV0V5NAW7zATsULhriZT4uE2sBV+bVRP6uk5hfmA1Y1FEVxZS+
SMQsq56tQxaM71Kzi4URkzYCxaSK67ijbMT66orY6AkZGYUOZV0+QBn51ZHWDH+HiCBZdsuVQOKN
3wgeOIegIDivfdoBG8Zr/emN4wUayOW58ekVDecnT+KpkczftgVqMGy8grPaBgUwHNYOIgvO7g5r
J094Ts61z87Klv7q/Pq2FP0brB7uCGTs1svSzXHXsw3HTd2PDPZoFCDplhKX8WrMfDIgQ0W/QjRW
E1MDyWBe/7ImL6VcJfZkX4YjDq86H2TcuAxWCxQp07LEOhqvFjhW14x/Tk11Ps91Fh7ggq610gjU
9hzcOQ7/YIyuh6FjCcIHumZuAVgYY2AQuk3izdO2YO7GN8HOAUMuRoa4kbl5BVBvl9f8iqASUpgi
Dkf22dgUH4RdD4G1d3sDrtK8gY9UUjr6GgI+l2Mj30oWOvD58bdSVGlTfzTWeMfm9oWMt6Bw3XQq
uiC5U8Q9jKRj3EZ3ZjQXdaduO/RTEhi6QU+PgKfvFFgzSRUpyEZ1nJVj7A2j9akZQTQoBoB0r4tq
6dTa9f0cPwza0CRuVOp+nSsFxRRcAsUZqhP2RyF0A0w0YtrjHOFuAP/YrgGPjCjLhvAr0V3SR4x+
0KWHMrYUfStj7Tf5ZYm6QBPnPLeWmASQS9iFvVudBfbSd4+2jtQDdKdAPedT313bi5pNRiiRwVOP
dLWMySI9K61xQuHzIBXB0kRVaO3Zyi3Xns+DO5vbHhBBYYcSlJTagXRa67h2SlSIsjmERWwraZa8
nJANIsl6tlobNG0uouDXQIfaS8t8FihH6qJ+xYWpP1w0R+iGNWDP3wemMHc4ChDvDKRMcT9oa1gM
5LImT1E5o9molV+jguDhGnEZaHvaoeaMYzAvedfuUJ204Vg6wg6DhLq/aIqBX/dL7o0ZrgkGLqfz
FE7pVJpobzysudiRBJbtwaCamxoV8iINtHDdfdRXodpFsuvIVuEEf6ZyhgRdsAh6uEPqgl/VTE9i
M8G8QiZhx/tNUcATjZoWQbZktV63iz0smVc2gT63BR32KIOJp5blvl4ZR1W/vDoq2n2fO3V9UbGy
5PfC76pHPROrvcgHn3wy3ByHVQ8BQJWUjR+KtKRekacgiyuTSKS5edzpurwemnpZzhZCCkx7gfie
TSCtX4NahmpS31ul2EEY2vmFumDOP6OyoOeEexNqk/Xk4yxBiaHG2hT9nAm0dtlGRUhPY1eUlo80
IsxxDbDs5cXDh4WUi/SHOtWGLRBln5DHY0dN9Yf2qT0nbMSNNhZIaO9tGVpjLC0XOk5O3rFL3OjZ
u+PN/N4PpKU24JMukOQto7bFNdJRwxkVhQvodF1rfzvR2ipTBGCYKi9EQuE5770pY6ThkJX2jN/H
xNAGFl1WGN5Tv7PKzG86z4uXbrKiuGdG7kXtDy90HGx73SDJRXJXCAVocq9KxM2o4VtXhocuaDQW
AJ/xkYCEWhcRhzJboV4G1YEBtQxe/obCOMSpWpsZrJc6fHKF9m9QVskTEHygQjZj2nG3HCy/TmYr
d8Eq7Tv9UbitvI4qsdwzFAjg0swnCZ7CbAHAWvaGv8KirVRQenVwixrgnc1igjLufRkahFLtDn6Q
2D3K5Sbu0RX1ZRzN4wJf5yqszswyysfcD4t+HXVV86psE4UwGZnbKalYQZ5VJ5cKHHKP4HYmqSyv
0XFoncxt0APYNRrWlJmD+nEbG6r0r0ngHVdeWEzPBq510Pif5jnOvQnH7qh9BGjcSpfULNVyJ1AL
oQl2HENVK4/atPY4Kof+1JL3GsEJjMnZm+6mxZuhiGbzFjdcb4DIO7NVmH+MbJnBXQg7f4Hjj0ca
rBzZ7YahCKFDgs4Fj4vGLWyI/BmAQkr87za2Rub1K4+FlZuUZT8+Is4xMAkbGV2h3A7DS8k4FMTg
AV6lYwnBd/DxfIprUEjg3RHw4WaUjnOt7IFeLkCthZ+LbLoAAghj8TqUOQPHlHv2k1MWWEddX4d8
VTll1fwP5s5suW5jWdMvpDpdmIHbBSySkjiKpEjqBkGKFAqFqTAVhqfvb3l3n7blHdtx7joc9oVl
k2soZGX+U2aL2ff3koBNc5owgvKc4bLHU6JDKm2UeDo/CtOV3bERXjGn3ujsDWCVog0CGWkmmjgO
f5uI4bWRPkoXpVk6DfCjR/DpxUUhty600FaPnDgZL85VwSB7p4Iec0c8OswC2l3qK0913VNTShbl
lMm07WnDcrLlSnRSPdZx1X5LmpbRsx2DW+ZN/VK0VfcWrV15WzvbQvy1sXV+KFePgcZWUYlxHiLA
HLauWJ9CS6bIobSdU6YsRsZkVfX8U5e50gdZlIMD7QWfFZYdN0S31iyznISXFtLrh7OCUPMx062y
T3VdhflFqAvnR7Uv/YPJPZjTMiApN/NCF8De9dvaIX1f199tPbvD5Tht/iM7f7dn65jTq0jc7qPZ
rXw3aBhpj3fXPI6iTV46vgdyRkKsHUKMhDw4giVFXM2qGvjaO766sSrLZ0cm1XII+ri4t0aYj53d
0gNEcryzib7yotsR7eSdWq2PtqlwwMJCrXd1JHKJ1ssUbv1EeXa5SR0TSmKkAvfNaXvw5oCljc2h
cudTHGurgL/mSrj3S9N1j64jw/dkirYP2INugaOZRJGOPYFU6SSdqD0vQ0aarGnicT2PfSWxyQT5
HsEzFB6uIs/tzVdhmJtYPl3O553bJi2tteaX1WvXnPNrve1gc+WZQ2BMfmeWdcyW0euaIzGt00dQ
7SHJ/B7SC9Jit1hn2u/ZSMKu6oRdFnE5PnPhxME5s0d1U+dT9Wt3tqFNS7POtDQsRhlS4ZU5VJBt
a0C4BMpY+J6cz7dCh9dUp64HB+0aYJRSVoyEamOtUWCDO1G6/KQh7+rnvJqCR5Z6rO3XMi4Z9dxG
AcDbyLWvpXD4nnQSxncisfGH1aptM22Gac9gdBpxrFnURd87R/ZbGIhpydTqBw/ruMgfXsLOZrbb
LjGMu11ZfdKVE2XUiYsgzrRd8sdd18XDxqaH/lDNs78xJ81je+aOMpwzBbDMe3P2jWoSm/ZofXdp
DlyHvTqLIuVAhxFJMB9H9q68mNioJs21LQdA37C6Z22HaLKq6EvIvFhm4bbsz40CUD8kXoJtPKjC
+nbJuxnQoK6L+LCsgQ2vxKbY7lwOTKxpDmNnM7lCLnyLo1DhyB7cZTzG4Ui0MML97tpUSocE72od
noMZdTdDX1XLcVVl/zPfA7tkuzfu4efJFUDPJHOxSRQzZlhemJZh5axpm/pWbMXw0ku/42HxvPxb
OUvvunGXnP82AqY/eJBlfdbniRrOnbikM11i06NPHvA2H8fOL1+EmVkMJGTVPtReo1G9h9FI5vKm
7ifHL+7bXog8M0sR/0p0U93IKLQ41KK4PAL4SXSRve5uvMFGLxvg77cyCZs5g2jJb7XPfOCOeq6y
qN32u8jAkB3mQLdvwOvRNwjvqMr82k+gv2viakoNEv9t2+fYpFZg5ThsxGYMl75XieC2H3f2U1ck
kCc4BetpOm6bV37s2+y+L1s/jYdyTgDcq8T4Pzg3tEraVEyBMooN4SFNoN9823Q2W3MX5LlxGdwO
sNzlg54BfA5zmNN4bMvA1cRiweBaK88atnPr7XocKprvKISB8ZoTPetgBWXc8qV8gQWIgkzQ2uiD
Cbalzky9mM9erveX2AQlF4QsuKWTben5TuQ0mnSZ9mk9NmpYIUrqFTF+480hCg5jm9dljNoSkGFu
PdLeIhd6vA7m7bxZ/bBKWauCQnV3cu/btK2S21XP3nPV2HmHc+ksFlCTYLZUvi4goV02B91CeC6n
oWNsfhWTtzK/d0X4hVY4uINm2vaLtc87FvJsA73h7OZCH1SAWAv+J+k/s2PBcViV1YXmKNe2uWKv
TXvfTBrXQNIY3nwCTA2avVj7EVIGaOP7eL8XzqjVofb3jUHGr8aXOkqk5RMoyteBo/5D8DEXX6U1
lIslCNrLaZ/n6OuI4B2/EphfnXY9j/XBzr24lyXWprOZmd49giT13aFz8+I92deiP+7OXP50hPK+
DYF/M0HSDFkIwGeOjr8a7wBjHH8WUsXzBWwNWyJEvdXUj9qnLSOxV6ENlVpBsRcT6mKIVksQK6DQ
o1OfioMX5LF7THJDASSpO76fJKwuVytUFzt+V+eCppuAb5bome+sZV8fhMXMnE5L2cgscdz6Pojh
xRD32CA+rOWigIDdjTzqZXMAk7XviadWOjMnjh1hBP/lpxsu/sOXy7PrgKaUzXompsB5HJI2+NqZ
lWvS6/Pgx+zT1J3rcEQaT27hQzk0ij1cck3iFIobHpCoHvuopbBZj+DbZKJzT23qnnhX0BosyogW
IeiFSE9BhUCV+BIbMCj2T61TRCbn3r+v7rpeqqKZq2PhrfN3f0Uula1rPr4vp55k6NVeniniC26o
Icl1sxQdnUPS1K9jvOfii4dCEQSNzuvOFs34NjvoQNil6eYvoh7p3aMqAI4O/Xa7zm2QlIdGavHN
Bb7uLg1IK5eK9MSXfl2BiKzXm+dqV/5V2EbtrduO5Cn183B6FsLl1oDU3nCnjujL9rK5D078Hu43
qG6mjd78bKqxdM5mUVY3YdkmMpurAQxi6suhPVs9bFxHW/elc1WtSVTiZB6n4ELWeaEJn+y3Hzmo
5YPfBTr/DPrkBVmfWO7Fqa3loQon3HUlc8k57glmvs6f169z9Uc9UeEMvqjd7nWLbI/ZvO11jr89
svcTrFLB/YE04DP7M2V9XLe8ms/2rXGcFGvPO6OUJnrZBuGtz+BbppMX8vUiGNoDmI5gd7IgL2tk
6iWr/IBLzfruT2ogo8tMWhPjWO/P4bA1V0sYeiU7Taso4ikbl5Xc0DYqborGE/d1rZynOOhGL4sr
rW9X4SIKihfXcoBmpV5cd8N9mtSlvEvG3JgvfdBwpdeOnYa0LOr9qWyEm5+XeYQkzJ3bfcv4LaI4
Fond6eKYmx9nSV2XwJKsp9Oyji84Z4PIuJ/Hd1UhwzvscVyMPMJ0B201mQfIWYXptcndJYO2b7fU
3ae2P1CgFp9pF/nB+UCBvBdeUjyXyoVojTe2IQhL7SQRlbN+4AzV3ymYcHcuiq1fEwzt5UYTYA9M
jCUmhOLUle4NuonTC1uvHdZgMxGvewW1SH4SfYzJJ3FVsl8QgHOJvPyMKty4GYouk21yq57IlerX
jFphvmzVOlQknJPpn5ZxHHtnvRx6XNtqDNssH0pVXc2JK37Rz1Gr3KXf5sMgoJHKQqx5BlChg2vp
5au8kEMM4TQrTzxKdiUxt7koaC5UlTRfufOHV7MVZsnGZTrNd1Kb8DiQwd4ew9mnZylliBWqGdum
u4gQ123IyQOh027vSAaIAkZthlcVvbdNzucawjz9FJJNXtqq+FdhguX7gn50OBQtonh+EFc9kQho
zT4P08pnV4Zr8aDKbfuBOMF7LgNTPBULUMEhbnJwZQ+pyk0I2fike0I4T9jWSRQd5ijZmkChVtry
Dl6SgWJ6Rc/MJNVPLEkAjGrBjeugJuRg6cycH1u9t7TJWzRFF7sKTrd54073jQ+CdR7tDIxnrvan
lkah3gGmEtaJx5s7WdIX/V1nnYejELxwGgtGwX2/WY0fD19Us4rXdfDWK6P2tTqf8t35OQxx8i6i
rb30KPNMnFZP5ujHGvUDl2f5UJfjcBsnVqBBWCxOkXzPP5yorJ7GtrIxEjRbyavQX5buM1gAK8lc
sCM3raq9vEDPNhMNKPP2OafN/VXVCJwOhbOXhmHATC+iUpaHNYrI7Ip3eubzgI0NhFMoTGjcI5WG
LdStf4NekNE4D1wLUo/X8BQjUer3YRbe1YCY5L3cY/+5xU8P53ASsR8oQvGLndUCJadzpq9clo9i
XKyA1pyAJrXn+y+dTuSdCSYfX3bdJnxLjJn3uSMx9lUOqPFhVe0QcI0X/fdW5eoW/K19QYgsGgIn
oJXOXJksv/JcDfWx0QkPmFj6skDnSpmkYbXiY4Q/vk6GugEvb0B3/TlnLeAGrJANtUNPveHS/LkU
QoHkNOXDFm4J8YZtkYdZbif1RoMJsS9iPqXQJOFrCWfzUicbAEMwqOF5Hmteo64KFuK1CVIFGUym
RZvV0IdVMAnVQXZjOGYjx/t6jqAnD/U2Dbw7sYbPq1JTQrpCRJ/Qetq2Xyq5Mxn0ME1fyi3szkRU
F10WJyHk1u5qSRVx55qK5UW5R3WJTo3NHKgn63FRFatMyjNTt8g7RNxwXKukem+LniAluS35XaA6
Pr6ka5y3PY/CJzV5zPP7FgO0jxvpaVPjbT/CZFz7dMDa9DZAXTSfS5yAt00O5pNV27htmafxJWjp
7m+1N4V0wGOc/ETB0Q0XAdfodJ2Iov5ulrm6gdQWNN5sbkY+RhhLfhCaGNl0w7Y6wYGt5d06I7Xl
cYa5Xmhj9vMeKvmHrFEUHtTgR2yLwIMeEJqU01Jsel9txn7r9bFgHwRuJv3HlM4I6qV0R7Akfbv4
5ZkO6+77HrTKQzjg1S9mbe18yJ2kjQ66CaY5nb2y+GmF69yoPQyLVMFM9qlbbft3q0O6tDrcPcHw
GIAiiXxYeMg6pWcgbK1vKjY/RGcV7VCbdiuhdNlO630nnPk0KglD5T1ZurvUnehmj2zZDXGLE0xw
O0EslWchmdrqYt2d+mpEoUY4QVMRtFFuAxzium7ycqlWz2UCVdG3JDrtBCHWWFcXc2GDn3p0vScv
nlbqTr3qd4ad9nHKBaPz6m+JzUJpGmD21kVwsOyJQoDIpqr7uneV5VpZC27XwFQ3kCmormfhbFEq
wyVhvwRUk02HYU4ASN1Sz8hpo4Yj73HrHYIOAh71UI8GTwazr44oRswzJ7SHZ0sGnHl1uawPzLHA
/2WyqktTNyuVBH1f1vpOWaVWlrRngtoLOqdolw9KRPEPu68YToqpgCvd50C+OAEydIs+3Y/2qx4H
AwWhQoGW2tnI5FBB1F8Oy+kVIj5Lbnqz+zDYbIkGBqvaKuPe0B963qe3FrkBCl1J93r0/FmNZy4X
xXXr1Nt7E1p9rqa1ei3qofgezqpNuDsCLjbY2b49M8AwyXneLc5PFC+8/knsgoA5lhm+TcFm6sOA
vOBOtMROHCdZQlOx9SwC9nCLE3JODt7nOep7eREGSj97SwXzCqmA5IwIsj4iA8NFR2d2E3RZWG4j
jXrNMxsDbJGnIGhRip2il+VjU5hriRLvqnD0xNdDQLE9Itas1JH+zuszJNi+SAFP1mfezVR+9pqV
7X977QmdKTTEiqkuYPtEzgi3EeiIQ+ts1hbKLRBLVKeNsPWPbReYJ0eN0okgmUnBrZrKv5GirhNC
ezkaF3PExki0/VIStuev33BYVh+aTTXPw066SDr51W5OYgnUSUOnKWt+OLf3XmR9jui+EqcVLta5
Bgqp6qxHevddB9gR0njuoydngI6r84rpDQqH/PAilhzYza/b4659QmnGRpd72msg16+Sb5s2y/PJ
3iV/eHvRaPfeG2DS13DQjpd6Ilqcz7GibLEMiaT5KSoKtou58+R9rZu5a1M58CgyrjfOcsCJtKD+
rDbvvU5KR50j9+EpH7TgbQSkMsyUxyFIgICdJDxoAlpvBhXuxNexGfGF3tn84BTiOolK7Sx3Ex92
fHDjvSUDRCUlRBCbg6q0Go3/YVbkfZeNI4qfsdiSX6gP5a1rTNSkazT1Txr8a/ou/A10pEpW/bj7
Zr4r7AYXzAxIRDYyxugXsiMXl0fQeq++8WKV1iPqWWSGbYhPHiMM4l7RP1X9VL/pHFA/m/uu8dPS
VguTUQ4edvA64/Ccxf5+0VYzmnqd5BGqTStCtsvCeDtpJDv3zZ27k6wkpMwfllwnc1Yl/kLs4TS3
gMVq2oFCGbqj78M0yw8T+jbMFoCFm2Cxy4PglrGXCnRgp9g0G1lJjZ4bbt7YrufrxPCJdm7FnouE
MahQ5k4Le+G8Zg8vTDiCTy3DOCimsybBSyE3YBVZj5oooXHm0hgBZN2sCCHIz+ZEIMIfnbUTl6Xe
5ytZSxNeIvE2vF/y/oeLhZumO64nihPp0AYqNDsuRK/KUbYeTB7X4HQiXqv+CIOCPW0ebKhRnq1x
fYzUToR2MZjtW7UU3uM0dOjxG9S14Lmqq4szRCDyyD1UfK5Ww0wjnRLihxJCpJMvYlrWvXP50Gp2
MKGVGbjAvGVu1LG0MILH/jQNQvp7fZdyzJnnOymGjZWpFUK9Cr3Y/sXOMn7a+NT9zy362zzFT+V9
6ylWXeoE/h5ls7QhNZ21Jt3FtkVIHGQ5LI/Qav3PYA6464iqPglRyZEXh3UanO8nQOMVCrOcz/ou
UAZFUF5jjXB312WVjVcGLI/VfpHWKDKibLdDA1s+1OuGNtuKV+OGPDNw15R6XYTRF82uP9alSBG1
F6OS84922UAtBkwFywH2qeJeamR8G3aukK+AmwE25QFlu3XtBvngRUT+YUbql2x1fE9dBkgPi7Tp
XSR6iatbeejxfKjD7rV4ITyEQerWz72YHZCTG48QgkP0Bugj/SzcQ0tHWM7dxF1WuA1ggbs2FyVp
n12KccN7A+Fg8OmcoWEepu/52ckZDQwPbktLxtBaIIuYuUzjTtryS79LJLn2xMpkXB4dQH6kN45J
Yf0KcWy1I47cduDlSjNiZ+UYO5hW3KBH9wp5eDVUg0nOqDPbCJg4yQb0ryz7Y0RJbzI5Ff4XbwwK
g4IiKPyDXfnnXeMRQ7b5Mweis4QlpgX2ZILIjWefyiV0TtCgJ/psSxr8NwRDBurY9ms7pKvXFyiX
nMFVX127YEGAQVjXs3wM8ms9OMNtNC4IfDShzOqMqCEe7KbbEbOasG+wUexRQYHQlcfP2gi6zgK7
Fb82NJ4sWqmCYs1kj9MNkX2wIbRy6jm8aePaKb4yPTBf4GUoms+bv4mf2zo5DgoaVGGAKdx4Wcgy
Mc5akxOc1iVkdacdXDRtLfMWg8Ua5mi+KOLVfV/34/2EmpKcstV1XiJZOL9ME+SvjsviQTYoI2I5
dFvk3oArNN85PqC60QZfdERjFz1gNZkDpIddjByGgCEkDwnwOavQEOmk8yr8D4cpeTuji+HZwAFZ
cF/lNKlpzr9vjgCAJQ/RUgJJwRZrJPo5/LFuySv4tjVDQHwcwj6dFkZGmIeKhFVeiKXwgcRl4fog
NtUWEsBXT+HpRl++g9WA6cRe3rtvFQxS8DUvE7858F0mzpPel7y5KJwc+m90WT3OGkBQ5W9T3+fN
R4OKCaN6Mxv0jjwIy52DsEoeV5jcAQavYhJa6tp/cMaYOjvCeKPsRn3GopUykMVx7myeZzFpEwJB
DGac9JMtV9y5g0ZZGEgwizGH50lb9Lzq+AkjAvzturNC05SwLC6ifO/Qxibq00+KmTisJzOndLji
KR5C4pJAiLerrm+I3FPq9POnfUdgKTTpxHG7vhX0tW+jNwRPgmfz6yew+9p1zOl6rYd2zOrchZ4p
gNCwBW7V7adIxwij69JL66UCm0hEfVrQFGkk+KWZq2c1JJV75hdloNNP9TJKi8Cda7GvBW9e9tI9
QaPej4JPn8kjmPps6a2zUxus06St47r62A6huZ7q3oEDr9VOmIgaALQ+4fzde0EBArKboJMlO4+I
Yu9jqO6QCMi7Bja+zvLKH/ZMFPPiZHkA2ZJ1gWngahvfeaNNT8azLcTkmPt5F3+t8zHMs09bHdnB
IUwEuKdxywsSPizt3TKgaqyDjWRAPTbB10+KXX4V8qYtcxsehUM3cfXQzdRgY6aJ48dPZHOgVq+n
KMv7bbhMHL89ODW4beoB78uzT3ahmOezrY5trsIJUwNMJy3npvlxHRDEsgysC/7UyRHOeeSM4DhI
foyxjqjt0tdv7C4cXlXro4LqqdnpJ7CbkrHJr45lhIoTFUa7UOoFUUwHUc8rS1fnnbm4So7Olq+X
MumL19j2c5i5wzz+qMcweg7hdZxD2HrCQTntleOhXVgKnaqVhR3OtDKrjgqpZBp3ZrTHkRP1ZYHV
eRMJgKdxuuZm8HSHYr51m1fp1qcIxFoxS3h6a78qfjGLKiujxosQ3DhIG0nSZRuP6tcYm/qlcYXy
z1yUpZ9tsnoJB8g4jokxKaLVEhtNVy/6FxwZyRdZBYxmfRzMZ+VcwpcIBCANuyF67+ET4tJRBBBM
R68rvPogbV/f7mM5P7d9ru5h4xIUfpLKPandf679ob6Faq4e4963vz6xPEHRapEJ1JZdhV7BuhWI
ph4Y9j4VKCqqfvOSo3W39WrLS3wNMs8dTqn0ps+FQKeOMsGHIYvZx8QrncavgQCITKs4ih6GoFnY
/BF2HAvJZKIPn3qkDXPsGXU2sp8JkylM85BW3tx9fPK8Tu4O+iUA+X6HhUQvnaIRmXjLW1TUJ5NX
CZrP4byfwQ6xmgjfPKBlh7r9z6Zn9685TWw+R8qNRQFWLGRndxj/ZsWWBUae2rdbJutkfA9HXX80
gdOHJ3h2cYHW6EzTcq9mn4fa1F8tyo5vhYtR9DAtRCgcVxHIPa0QvDzKofYuMT9xTEPt9g+7V485
yj307CkTbfDuRHpc/yn84e/vAJs8XnK6WYzsf1jp/2zbNt00uc0CBj0lCYs1EOW5MpX+GH+UUVIY
jCBjtWE58tgOAzYz3KqS1UtAeX7yTwnIfzNmxxF7d7wkxNWOI+h3GzSj6WwoXWu2hcgGs6HfIZZP
E7GAafaJoNvwnyVHZXf0XXrVa3ImwhGlOfpjWaRhS6fzTx/P37z2vKaITR3S87n2A+83a7Z1uyRe
FuY14B43hA5tuHtNEy131GH3Y4785t7GWwA0PSxGXdj55LekKfOvwNLBtmpmo/gfklT+WBD0F8N4
HLkJITSwh570yS7/q9de9TngkBVLVhR4Z991srj3Yq69d47X/LHQnOD2ZpCcM3Y/4jcq0L/U6bAM
GD/ItR7eWrOJLFLxch0VPux0vY9I14ZOuiYtg8Tx0K0HgPOJWk4jxVTWtxu4a3SgqodIbWj0y7se
wvzbljc1QPI6QhLt1XDJ9rsc/jp2hu//+Vn7LUjr9KxxKDilsee4QRT+HqTlLhMdEq1oxnXX9ZeJ
rXawvGa1XdoMTXNyLxKzl4ZMDFBzTO4/UOY3ZebLNr+P291eSw4Uci47THf/8Nr+zTGJQ4+MCp/g
CRITT0f7T+EHcGcstyx8dr8a4TTnq0EykoVGdneqkhHk6lbp/CCjWrMsvfUX94w5R25Z4HT6lzAi
etAFcOfhH17W35+ohLQikGQOrhP6vz9RHuBhE/f7nNUkIpFABRVGyoEiyyJVjrODKXoBBAH7diqW
bqMQpQ1AY4Z8bqSN0jn2mT9e0f84AuV+Gj4+pqtX83sIyv+P+Sanb/N//d8Ukb/lm5CN0bXl61/y
TU7/x7/yTVz/v6AMJBVNkiSCpY9UpH/lmzj8iUsCMemap3pH/Ml/55sE/n9BhsenZEOIK/6MqvN/
8k385L8wrXqsD5KknBFk9z/LN/lr9Y8QcgVu7CX8xDByo78lT0isACg6LMuXd6SDR2/XcjrTTtGi
2RUn3whUK5KjCjbpNs93qlzpBivaLneI/+Eu/Wt+yB8vxZN8UqQyk5funYJg/vwIWb9f+hHHbkoa
/Ua8QZQf5wENTVz8U1zYP/2m36pnhBADqx/XXLM2wXFgJoK6GjTcuSv/oVI7/+YDplydsmOIHUy4
ZP/6rtzOkNTSOpJYssmeV11l09z2BIeXWHzQIOLA9KmzobuhIN+X9az3apfD9t/nkeO3FV3752iW
f/d+//wafvtkd5oLTTmVqYpUeeN5fZLliKa/rQ6c0H/+Vacf9f8upn99iQCvQYinIXb+Fk0TbLZZ
csN5iuk1L50hGT3WINbhCvqeYKAvAEbH8//8O09f1++/8xTSw+PgxNKNf3t7bHus/EDx9jTfojqI
HvekKyDWxm4U16JiwMpVuf9DPNdvrd+/3mqMJYSAfcwOf8vn2op+A6gsnbRxbfcUO/N8ieNo18fR
LmF+hnGQ7AiiRlxkDDFpJX6S1/LzsA2xBeOWTXgBiIKmC2Pp0Gdd2+4nJ4EW9+O0i9s2ZBHZjRkq
Rl4EeZ29jXRt/mmB5L87GQh2opiEK5+cJcrWn5+5uiL7Bg4faNWvXOCwQtnzpGYkO3i02i//+XuK
I//v35Tvo2dNktMnRrjSX38dCFSytjGOPIXSAWB9jlYCAHLV3vmOH0UnV6thtPPx67Bi0I0uo6B3
Cfg3MO90F3kYERfQ5Utq1hFRiqMmc+kIP4yyBeK8R5DXetMFYJ3XZv0AwUuKwrQ+bGoA4uFz7x7t
imL9cS/9knWDxYxrUeMSQldT+NZe5LkBEQO1RhvpxO1tq5pq5Y5ubRtkwOkbrC1m/kNkAtAdUikG
0DjdW5MR9duWt0MX+cuFwZegTtktaL5EW+0/2m419VmDiDC4GuIZ9JgsQXE/BNYnbQh4k+SWFs3L
WOVlmHqYiTJJsg7A4i7inw4+KaIXege33Bj38TdnjS3LE+agZ9nfCH/L39OchQLt6NF1F1FluEuq
50n2yS1Kjpw2bvDNY0DYVnSFsK27Cyo0LudbN3cRnsMdY8JkijUNytq9iYaxf+FjCoqTSGZ+Z4Nd
tJ1BLJZsdd1zZNkj7eXH4iuo88UhBwBopB5/hv4WoZSZw2dwTGgORBjhFxNM+0+8PfuGnqbznoOq
3a8HvRQfzuYud7YbIlJK+7z6UXlxF2dDu+8nU8Q23U3Viiar6UzwfRsTWFrbhdu9HlqSogwOzftd
iKI4xnln7wnfiL/tkeWDqhlCicPSMUK00a33C4ituqX1IQwIsUQMQrmxoZz4hIHFpQeRRAXpMNZG
P5FZ5vp8h2X7NeHCKJEji+rSz3t08UtdMeru5MdblkGMROdrcpMOOEjrb9yZeC1Dl6UXGEmixN+/
r3kh7XkoUDl+UThC/S94iV36YmJuIfwYgPRjmw/o0+LCH2daLWSxIB3R8Di6IRwisASLLHyfZZ6f
/bmBjscqFMJjAYUh+ip1MNOgdb1ibNf+WLrXC3ZRLJrOyOQPPxQC/DX9eldI2bqslFG2PxiKGWxa
7lGOm7Wrf3qqKtfjPuhOH5CKah5J1n7/wCw892dCiJ2tGjYKtott3AMeFdK7koOeounRg2fbUqJR
wL242HDQ7XT/EbrgaHyt+7xwLnv/RKWYCg7Y4geuU4ss6LpoVB5cgDovJBeERbhcQdUNIXQYZuBz
H+XnehY3hqyb3ss5CgiaSIiD3I0SVkegrNSPXR/h7J2QJ/tZG+59co4oKd6u8mhbxBXgzbY9QeAk
9kiwT9CfmRag5iMflV4/F4viLwzbS8hyOTdaCeLlIQMHXerxGgCimb8DfhH44E5upW7kgPkaS+Hc
ffWJ/2R3S17MqEd64T0Rx4WddQdQJ5trqUUqJ06nSuVsmobNHKjyEcYkw3TNEUiepNlM+Bn1KuNA
1AaVxiKXJ/vndYUqPQGGnOAwX2t0Vsq/B/bDGukupadSYRJ5ZQFwYGoqzP6HCZ6WFI8+EfNFWIDF
Ha0jqSAUzS5wngLBVuXIFMubg6nPPiPCLJEKVm2e9z+6MBzASzsEEq28Ui6REchnHDCYrzmgb8Qy
kTK0EWzChJP0YIbexZEpWxba3jSVmDckshL3VU3jVHqu8zmHOLFZWZThQ40xyeK03CNuwTbwQQ9U
SNKMO1dNc774hkM4uyA/Gblic0zI4jo99H4Yq4tGO8ijavhlVgnzw7yDH63V0wY6kqNQNnGXimkO
Q4wHc3GOkbJqrvzRVO7FuE1jdw/Q/7+pO68kyY21yW5lFjCgAYGAek2dWZVZWr7Aqrq7oFUE9G5m
AbOKf2NzQHLG2M1rl3MffyMfKLq7UgCICP/cjzMrwTfkPmed2z8SkQuuDUvFZ5YhhrhjhmZNQosw
KbzCcRdnLjm6CJ4CIDU+17mvn3Rlhw8y5kCJrNY7m2G2XOrUxqL8COM83I0DhvNpKKd7Hdf6aTGj
Xvc4cjbu4PfPocEIxI+icIO9ZauEbreDMRLva8ZLmuYflQzpt21CV21L1LCNbhVVM1SAIRsG/Q5r
P+w1pKsNwp43MNYr8ked9EwxnM4yrybMgw2qEuZHsmcDkRlKETbSzn2gznHrHIiFJTuIOsEr41Nj
xYjkrq8ZDxwK27/OgiA8m6r1tlVsEMmJi5XCk30Ca/EO38HFEj2oJ5/d/gqv9HDwjbT/cPoUC51U
PSsuVl+uAh/7oYx7vcN+EO/wkhxCr3lp5rjioVOP/ocutL/zqrw4AJPsjpkK87cAt+1hqGS/L1oe
UePo+PsgAvW29pZoQy3Hb2VQvWRZmB9UFW8nxo3M3TiSZn7Y1zvPGdMzoWxKvjxbXzG4ts1NaoXv
cpDWvqiGKlh1vhd+WgEtPrZBt3cpvvlEvBikFNY74y9j3WL6WXmaoiWQSYzzqxQYdh0STBsH9yXU
c/1o83xbs5sk6jHN9rbo8ZXZXveVxhgPjSC+0rr5NnohDJ+GgHzpHIOIrgJDpC9oSLfYV0Z6jVmP
s+WzyvK83cJdERtiyl2wzGsIWeVlf8Q2Zu4SJz5h2n0UgIbWZcWwDO9ssxsY4R1SSVB8yohTE6GE
3W3Q6NOxCyD6IaX5GiY2E3SiihMBKmFfIEwSuGsmbIBKDBl2y17kpKaad0mU6KEUPRAU32wbZ6PC
Eeu3F9W3JJjcXdv04ZE966PteNZlSBzWFtGUN0AnTyoJDkWNHOTr6jMexIV5/EmoGStdamkgatV8
qiIP5BqocaThazKE+H29wFg75fIAAQw2pdheiuu6L+Mv9oT+pzfPxqYI5hAYBR1ApiHnqxRBCaxV
J6a12TPDYSMYgUnBLDZVAysvCyfzeqhRE3yerSyy42ixEXAG+6ZLvR9mx+9py0kcHJrc+8r8wiu2
YzvW3tSG2a5BUu4Zqeo14LBvoZ+qjZwx/Shb3sRD1L+OjjaOco7vsrlhTwl6DVVE0Nhs1rRDzCZa
tqVGsCRzvrO1p8irMNJGleVqaradOzqrcokrDJrmaqNlUtOEx8QZBN4ov98m5XRXSRXtsDG9R7r3
H8i7nTKfOZlBTqmIoakEoX9e2HatV3/IoOe4YugHo0+PbTBB+49fSXY+Tl1FpqJRV+RdxAaU8keR
spKhPOAoacJLkRtbN6mbbamb+KomCW6E7G+61vqmG+a/zQBKwSOoso8zNsZ2mPucS8Z0nU84WgIt
+MV9JMN9lKYL1bpK3Fcml+3GnKYvM0+STVxOG90VM4P2z5re6ZVgFrbR2OAqYEHcnNO7NPE4YQrf
zkbQXtvYlVdgNIiM83QjQkvEKCcG+ERgLHG37WSofansnmmtS4B+qBr8fMWoILd0UdCyHyWLPW9a
domvkQPSgCBIPOEAaXD3QPyI7visUx/6i+Ip1xnzHYGS6GFKxvIlHlwBaMxJYOD1RVQAbbNjP1v1
gzB/eG3MfC11uyWMxTXXYBtzmcaFRCCZTBHNP+J9H5wNOxG3PFqxFj4WJUhxr0GDBX9vJk4THOvZ
ay9pP4WS5LCsbjMTK/WajJINkkDHJ8Fay5kudMHVKCXGI9M5qHojrqP1PHcpVw6GWm8lg9iGU+fm
OYaSXCfb1LbVFx9j7rEYlCY14lPwHXydBY8h7OSwyggAJKs5kgMDEuTe96AbpcCJPjn9sRaBddGo
OnyMhhk+pmbRR5s89sQ9gLu8wpFkpReznWBwK3T9D2sorfkhRHWiS0fDU1lLy81wizCyDLfgxxp/
g4ZEtm32Q/a4ggD+TPpDWHpDMsR85pD7UBegCddAAXlh5tDg1oCnkfbkMWv+uZc9FmvMPPFXTVgR
tIaWTOlrbdTtPoLViD+b/MLRsvvqPcLLvR2cUDy3gdMK7OiGfhkCT6nNOJV8Sh7ZvZBAQMaQvPYj
9zrBC2puZtEr/jPmXa703tMep7iueHa9KXlOooIL1RKl92j5I8uY32bAtWI3ohtvDkP1rmud8lkx
nAeXSCfZup7IYsRTE8ht1IUxa0OUwSTxvDZ/9xi0uThjrPpAHmbqSLfJ5kcovOS9GMr+LnDN4d2v
ZHPMOxB1XNtlY289bPMvrQrZ7+UlMLpMA19iWw0XbV0PiGMrgW7cMjDqrM8+ToIXGQY8j3InYvrf
ZkY0b6Anuk+ozC5bdi7MfpXb+XAvvab6nvUFrnQvAk2Ad6CZrolGoafJWWE+rToE/W0QaFnujcqq
fmArkO8mhI1H22WCRwJJQiNJeqcOmV4FYHq9zhh4cI1TDlUKWM13THQ4LuZSx9CK3N66l7nX3kWh
UyQnDM/dfT6wOVghARn9HiN1xnI5uARRYt1hSbL9+TMsnOoOVHBdUG2CUTesRPOtz835JlscUctd
hjnKpXHlkQgfNoXWjZ1h0zCdSje4BHPMVZ2eU+if7ggvZp4jeB4w4N7dMgRB0Y0YIgx6z11W3BDC
K29Ik0OKgUWU5InvOrvmtCNbTxNGrfER+jNhDpYZj4yAbvup3GtR508j23eP2CyVf0bX0fUAvK+5
7+G6Mt6Zy4qoFE/aCCREaX4H/QbAFZbcQMBIRK7cDglsZiIvRADxVQwTDgVnmq4Te5na1M5ovOW9
T1DZmglkr1WOuAp3hCnKbswMeKVFlvt8yDChsL3CYMy2uNpHtW5zIheccVku4iGlXhF/gnOPPS31
CYY04imfPOgrGCxwccxtHQO6ApbaHmLXLJutIVR97DvcMrsJryto6Na1CP1MkYWdOG3H3ey2abvP
ehFMZyfHcUJSX6TPRhUUHq56Gd95bFBxzDgAmbbOPOh60zQ+SYaKOCG2VbWcgQyVzT98W3fxPqhC
eG3IK8a9HxP9X+HNwwUjQuVhr6txgrmGwvjkBbxNttJlc0dYIGKcNEyZPviIFsXeZGh9RyojkLD5
tBlu1e8pgjYWaMV9tsyMvUHzOA9ZwjmY9TsiL5h1h9r1X8LEqfq1hzl3AnoYim6nrTD7z0VWTuNs
lDhaS086vwwKS7OokJYQlSduZ2J0mISm1jX3RlkO/6CU/wuRlWCgcJn9QYvxnV/0awyA2dwtP2pU
07xrCjvDFd/ZG4twyQFUf/QPIva/UAmXNyVM12Yegf3pZ9nOI2pgOouoC/FsmezH4xWXADelYYz/
oOX+7Uf5Nsx/27YgGTHiNH/5UbY9eCqGALgWke9i+GR9Kx12ijYd2/9A/bd+ntkh4Ab8LGj/gYNu
vMjzP78t7AYugX/s0Hk5mvf4ZtMjLTZZwbOuGrZ8+OmhReNNt2gaxJzxfey6nhTWYqE7a7gi1u7f
C6R/+155QXA/BfNVuiFt95dLKCFTBQQZILKwp7ceazknqQoDTAdimJ2zefsf/zjpMHzCQIS8yozw
5/dPMFy53egmG0jYGSzSydrAu0kOuBy+fCew/+Gr/ZtMH9gMBiDHBkJ6likWcfivI1LYdCIxnWTT
zjiGPrRbN9PzUABI+BBYTPOP0s0LzKqt+4fu/B/NHM/JNwWe+qv9dd74UwXDUs7w32oyuSjo/28S
9PfJ5Md//W/9Q/+P1Uda6Z/mk8vv+2M+6dGkAPiD/QhHPIGhgP/zx3zS/g3EBcYHU5jCWhwiXB9/
9i849m+Muk0G17Z00AyXW+vP+aRj/oZPghYNhppM6p1A/if9C+LXe5RGAeQfj7uCARXPhl9uCcuf
NRh5RbQWye1x0o7A6N2SScT73eiNlyFSrYCbAiDy4nifSjMttgbcpxUnMOKH5sh5JB3EyXfD4G1G
RXghcks3HggcP9/NJTrQKqqD8FHanTqymaUAZWKd+Mvn/i8mcMvL/OuIireBhw8auodLAEf+MiX8
y7VvyslvbF/5KzjF9g6DLEZSE+UXXlgbLva65r4aZXzACpsdzZlN27//+favY8jfXwDDMZqLBLQB
85ebjxljVahhQlqH0HGtSHOdiXMTI20J4a5C4FNELqI+PFGSahy8Lps2MSOK3I30Ea/ItgehiFmP
dL2M9Q1VzM2NWCDwg0J+rX2tjiTrLLmtdEneHkLmE7sOLNn49N9S9mvyLJWFm2fysnnnDG14+uOj
xgn7D2/1l6Jxz+StMlP3xTIRZNGSvzzWysgzIf43IefNrAaYlQYXjflBg1gkR7eLq3m8DH6AnxvV
2O/XXT22FAhg1l7nfhC/BP2QfwB9gIlgYrnTTL8jtp3EGzqHlBiYi38amlq/L2s/Xx9UdeHQYCnC
2kKhyc/Xx2DLPrdatklt1+QXyxp/tFk9b2GZyG0gsv4KlSs8wRx+ECMBCa9AvGqj1vmc6KogRjWW
ORPECkAsUJQ9O6u8viRZ0F3JzBqeZixb3yJN6G1bzSqZaCkrmicJcRLqYzCcEPG7ne2W5q0/Vbs0
LOWer5EJQIEMX9bapqwgaz4zLCtnFlX1krFAfVV2YNwT5wXelgTdjtmZuNSGNtayksbWw+27tlSm
r5jVeTf+VPrbqhvKB8/pg+9VOD8psknPVdeULxVMlWfihu6GsBp4myhvrmC3BzBwm+lWx2U+AVKC
H0codjyx1XUvaOn6DKqT5mTRxHBcehJpSoTXxOjGdRBk914/6wsnrSHbVCTIdpnKhwebJBLRLCM8
NqPDWWnmD1t5/TScPc+4plIGt6Kek8uY6ps+D3ajcmay6ksYy3wTdRMLQgB+u0nJUEYrTJXtVuak
Sa0EWXhFyM/dI2+Cpxj99BzFGObdPqHgOCBtN7h0Bq1gXdEgm9Uv/mQE8Or79rbxdAaXtTs1WQMt
cyyq7b+/+3+3+fz18mK1tTGSMOPFYMnt8cvjp3ajZCSQQyzA76mucYEWgwnWPZC/ulZfnJmg3rdY
3400mW4GM1NnqqJfWmMByKgMcj7EFsO1Npbs041rRyU8xSo59MvdL0jF4/H3rOt/eNXL8PmXV435
hRE4W05XmvYv21wCOWxHwditC4Q8mDu2TxwZKJIw6SYYuYK8Iul/WGE/7POIlKMZLRXmeRL+sX9g
5f/XJUB/27jw2MSQ4jsUFdGR9euzc7SNKp49AfR17JvHIOH7BbyHHtZNMMpU4z7K2mr/6Tv7+09l
saAES5rszTwhfhnNm5aLTbQDzFpMRFowPcKKJaAefQO9YHeklqJyAIA8l09ZVpEQNNnEoYp1XfjW
NxNUzTiQb02n9bWBiXVV49e4cknxZ2YRz//k+nD/9l3BY1iWN9dhohVwuv75AaYGz8dRolxCl325
djrvhhf/SYGzbQOg8sJ9EPsbC9YElnBOY/u2d6/6mIgiyBjyYhopnFm5+KjRIG4ZQ6sLfgRv6yqI
jmQ1rc0gQ1yLVEzDl05ODKcUHYvliz01CBxWY61Bg4YPriuKIxERc+/l8kkZEX53NKtp3xMa2sRB
GzyoEMBwNUQWwayhLNdx63UX3+Rf1oKTLidnA9IFqeoxFi3wHE694+RPDKn77oXga08QKw5uHYtu
eNWhMWBgcP3dTBbiPQm86VS5Pv08Vaq2OojCXRZlaiYrUDk7QuLug54q82A0cbjPCgZPTsI8KKBm
YIVsK99gIzrxesbOirvacl+JjmHKbaoUyWLKhuvSMIhYeq4+qUGoW8dp9B2k6/4743mLM++cXcxa
LDMo2c+nIu5GdM5aeJuoMsaNNzb2OXbEXUW8cl8Lu351CZ+sI5L6F0d3ya2R2uIUhWW4Tdn8Hcc0
D7dj1efILYh2JIiZWjA/PCniYfsCMMUNyDysn4tbhbanYam5qAnrHRhiy0/duBC7I5c57gLF2zop
8t4OBSbZlzW9VIrcA+dlQx9IcU9bP8mScFOWqv6woqretDb5QjybxwVTepnIFG2gx4zXaesffTdp
d4hXr8IM7Su7iZ+p2jJWQgXIoH1yBo7QrZpiyQJCdLnkhlNdy1mjbDhz8Fmw2uxLt6HGs8+rNt+M
UV1tbMy7jAgr/9z66mme8vBMVb1/4/dzsAYanZ9xGJC8sWr6Cz3z1tTGe6yT8X5SECKNVJMlq/ue
CV6Tu1sdMmsg4rSHx1BvdBq+Rpld3WFD92+YvgD6YC/0RCDCemYbLY5VRC2MGWVH2579PVCmFnhN
Nj0WBEXWUV7XCyMpu8JAM62xVryUiGFr15DDLdmQ6bYnLnMySl8eUD7CR2CD+zDvscp0LQk5kLa0
tFAXYmF/JRs6Y1eHq4I0EemRiX+vhweiJ+9hnScnpHdx2/eJA3+Tyh+WOe+VogfAPgIjgusWYOEi
Ir12l/+YjMlgBteN3pqAQk+8nXrPE0N5vSviMVy7KZR/cDo/KtkShkwLL0HhYqZe99ZjWE5UZkZz
c+4YtE87JSrjjgpKdTdYc/ZZVtHZ8uVIhElV39iLmQkmguUK8l3/BOhV3MuYYNHsq+65bMQDmGN5
KoRGTYYAZq2Fw4U8JxVKu6jjdgM4czrkfAGXklzFB2dw/8VwFzAvz54nP59xXGlRvbJVjbczEY1r
bUcI4TpjPL9305EZzZAPJTOWJB520GThLjAOE/RsBXH4arQMqGHMJD+UpyilaeOiPCeasoukksMx
j4TYc401n8bYfKPHhNGFEj6z/2mi8CJw91YWTVfEg9urJE/mGy2Uc8X401xRq/FiJ+4XPuMGuoDe
szQGoAxBOlswbUTeFWsEL4x9ueXuu8CTH33iHipq69cmcKUDu5nMe4YC0SQApMqADdqcDM8ewxR7
MwYOjHiZW80uMbL2ZqC449uUVUteHYNJTRgPMbHs5z26LDMIR4dbiFDhIUinOFm2AlAB6azjgxqM
C+ml8gFOKwMVt9bJPmfvwP7ajA4hshVEYWKyvdUCxPWn8RNern9Fu0l5NhInY9yY++m27cGbJ+7i
SlZz8eJTWkHu1sUuFU7dQ9wZPPgnuQ214X8EvRzOqduoAze0dYGZFmzxWPDN9I5nuBuCNKV7ghAs
AZd4HVG40nHNVSJHFe49jD3M+1xZvU2QamyiBzDzLZ5j6dqUwuAOWO79ukYgF3kyHszQLG6SPCOT
VTv4N7Z9aFN4xchJjE+JC3G7ZlBL/4PTmZAUbdP6PnRzZd0QzmQC/ftPSofUPTPkIEmJV9J6nCAD
nYpmMjHtdxaJe5aRQdypxHWr7x22wXXFK770FWrVumLk3xOWMedrNurTBkpAsNUYmjbm7LAApwAA
STN34y1GBe2vG7dKQJrP1gV2HJwIZdrH1OHhi6uooOdytMbb0qso+ZxCFTvbuiZQvNNqlPZu6Kkt
I9rCHuWqSrqc65Xemy0bxGRPE2iyH4l3XbOOB8/88Ly5N9GQ089wLCP7VrqN6PANNFPGLtjCAZeo
0CQ2Z8Gwo7upaL+TNifrUmjrUqeJOvz+UrMgkscaS8weg5j1WJs0HDlAOC8F8vfBUpF1wRo9rAKL
xZjDGz7kqWWpClllrq2i1C6kad59Mg7wTWQ23auAMrGVL6BeVsyfwR7h5JkJnPfjbevwaRktJMD7
Ea/AJZ5JiK3YTsqPtKm4NKyRSNFKGrC1dykHSiYFZNb38Dz5g0wywgc9KkDFEBvgHC6ojzDgdcA7
BrjKPPAt6FQL0aTy63viC+QSIcW3DMqoF6FRLZbHjsIwG4fWzLeh65SJqzA8d+CfgWjwdVYG+G2+
pFxxIuro7Im2Uzyog9LCuanYJ5ZrehCQMUtcFFf5aKLjeY4RPONO4KMbs3TGxSMopMSb9kz8MQZ+
PlO8yo5idD7Az5ovVoCda1VZ47g0IMj+NkUS+ZpxgZxlUPk7h5Q/hj7SI108bnxRnGoVQt/sYie4
LbEpbkuEcVyYcqi2EMPyXZAYMU7YadrFZnlnqll+5I4lzlCtjtSFWFtNn+Bd0IzxKTLm4QJppLc2
up+BnOOxeLTzTI1Ufjh0f7TEUQZOUyc7z6cDUJ3sxrPT+q7LhTzPDCYZtZf8vtZWpO+sZEsHx3JS
0wGuW3YSO8wh3qelG3C9dj1Uh0bn9ZXVTmLjARj7rj12HY3YZ7FJCZ49+exU6q44WGBQv8qpGs94
KM1HAvRwE8C12PPKJaVOKWhTd29zCyartZeJ+4CP46YOswQubEG135IGn/aqsQ+oKpILz6u1wu0x
5we3jSketImyX4mGZRq8s3VMAUiWPDQtxadthczMatcKD4AKPWwvxvgDSJMGM4nrStnmeLJSZnCp
VMJdQxmIDxVtm2doIwUclH56DoV8YY/54MVMymOaIo2mVld6Mq09g517CQ9j5VARg/ijPiMQUuvW
qxwm9qDT6pGN1OQUxp0xQJaCxqr202zcxYMJhSPmLGm4+M60HXb8LBb6llzADcDB7qqqwGjqYh4P
qAj+ux2X4rZog2ptEpC9oXyp3EpVWFuLiPl6mFR01nkWXtyx03dl3KRPADNfcDnQFqYpGKbD5wOr
bfWsHGAoa4gkAbRa/AjQjJJDEOpn5sfuG2HpYM1QWX1XuHs32Eg110GrMEthz2Jj6Mu9oEhvpsyT
NbPFYBqXpibz5CMRWra3rzoh+fbt70npPAViOs/UHoFPVNv/mVRRNaTkkleO9umYcqNtNch8y070
qWTbmUzmjZn146qkOWdlW+pTu+09DLdvIrNeyp5nemPW9wzvHzIjfYxjsA1Z8iFi8+n3Q/N/pHU/
VgV//1uh+/9PDv9v1EHMqfMv6sLflPCH7vt//a8vlXxjqPfj907jpbj499/0Zw2xT6zGtm30WYIQ
nlyE6D9jOu5vklM/8TPB7AIx8U8N3BCC/A4Hc3PZJpoMRNBU/xTBsZz/RlqNFmKWIs8Wyx/3f/ND
f6rFf/RC/2sBwiIF85MWQrg0gKVnmaiDJvXGaJw/n69loh3i4AKLkWuB5otwWKwckS8Ubum13Ruy
oAts2Si1dx3bJqUI+MgxmsD/Y/x9sSlgldfgbKnKUjVdc2vk2glWnk2Y/CJl2vl3A1SlKKBcoY3C
e0p0VH9dpmbebG2zDhSnCjfl8CSj6CQG9I6c2XjHUTpx5dA/uBil4DBTf4PTyjMEkbOI4RleYB6i
4BbzQrDug6s1orsSPRhXfaAm9x16TosYFfCuoz0VR9RAL3bwabyxA3ukL4KwXLh0/xRZ+zR4teut
G0GKgAfSNOc3RVXkap+VjZ8+mMJwsnuRzHXxqQ3t3TkRIYo7p3Olf3KZ8UMwHCvqCYQ10rhV9DU8
krxXvf+4ZDYdvL09FUQb9N8y/yyitmb+56M4yY1oaa07guXqg3NftUpwVASbNZ1JZiLBbNrCI9pE
Mn8eoovlN52frHl71fTmtIExn4axaesfth9Ta7nCzqSTjzyusmYT4AfH7CiJM4cL/q/U4pDFjZXd
sZyk6j0mVagveJN8nipuPRjHorZT/8vvdNsdrK6a9Y8p82A6rkY7S6TJ2XewDbHBSMs+Y5O7iMoU
HStwhtRIuvh2DtDOLe8L2i5Ys6ScLWMXYgfha2sKKQH4t1bNsR6MGam19WSnrrtYsEIDuInPi034
IGDWd8uvV7m+odCxsi/LkWJ+NToqXAj8LDSP8AhCxtLvciSv/wpedWyemxaw7C0Hn+2QB82e/Pkj
Vd7yKhvs7JkCOtTXIRgwunivcnLr71aVgSM3+v4V52m9CaPFuMaFS6gyoziHiP8mroZhXhVNRLFu
ES21iSPznds0qjwUYfxs3Vsjsny4cgTmRm68ZMBPlZhggf2ulp2Py4V0x7jWeVA8AlllfpHKFBkc
LNVdaLSsGFD6qETAu2CuPIMJJ2aoGGids/joRphi0RqqhvvWhLaVHiEggLTlMDYk5iUbM2XeMtUJ
yboz0TbUkiNe5i5WLQlIJVOSmPvEAMf5SXwzbMMtGzZHXDJgjPNNjglWvHih371l+SS2jTQg4Vft
VNh7jnb9jjssfOOXIjLUyCqrVgoi0E3EX2cA0so9QfypgrVpqr69N+oZ1zOIpFhA4jarjBu3zVDr
X5N+0nTuFkEwfPelDvyj6RaGc6CaZUjOzVRX4kuZZlbtLKNLwpM7QKGDMjyRqZhHdID2RtHu0h5m
QxdsLJbCs3ZqwDfG4EyICOBXX2qklbllOCPHtfRApa67yajejD5u6ADObKCdnOzEfKGfZT5ZNCtj
ngv4UDHngEDagCPwDx42d28XSM/Yyqqg9S1g5xRsF30N/a6j2mYhvFxnk5kCvc90ZtMf2xbzobUq
GaPVVdC6TKxqYiuGqnjti26AlA2j48qwVX9bTWBlsVNgDlw5tcw1SoJTvnaimH+AvnWvAP3Sf9Al
w/dK4O9kX+DeF7H/OofOdA/ARtrHhDeNATgOjd0gdLbHNu9uQxNownpseH7yQhYeLDirIzqytZ+r
ftiCYOCVFYbWb2MwussO0ki+ReEASln20Q07GWuTubgD88meaLb0832NY2PfhN10XZJveYzSYrjD
UYiEF0I+h1zQUi2XlHLXEO98q+egekq9Af3IbC3x1QtAVBzmXRqgJxo51Jx4w7bwW+sxspcYjlP2
0ZfZ2t4rHdvYuMZO4k2bRtztsEbyU+cyFAwh9D9LdxhnkEwWNL0CJCCsQpFdt33hxRtyL81NHBio
uUOIf90yMYXjfLTHH8CsnlpFNzXmnb58laXZPPIEQE6xKMtSW0Ld2bHz6Rn28z64JGzvNj40q41N
+92ZA1H4Dnx/tq7R8IZtT3CUEjgxpDdek3rYbuPx6BZBhrWPYzU1On63Q/zCTV1GplSbqIwgkUK9
EOuyAatxqIWrXgYW+2hTj8Jt9h6lCxRIo5+3lhe/lsR/zlHvG3uKYOSjG2v1psyB4hgf4WeAv35f
S7o/Gk5hh94zTpOPPBLb9aOZjc1lkMFAiSvEvIOiVm1t16SB1oNypquW+SD/3h4Scie4ekPVHIA7
micbW+ATZ41PSd36yRqj6ywOsJfjTm2frboG9hKYsAZkd5NRwvRIinfeTBbVS52agWBUGAz7JLxu
Kw4JTtcqTk2EWYJ52QrYtSjeklB7JyFc437QHNXbsqpuzJCue4Hf8C1IaLBuCg8YmOkYX8BnkTUC
XNLovEYl7wDINTSzckha0UnrchAZ+2hnmCmNnnP3FSXpDcjpI9728A3j5y1Ib/0gm8bYcuKXLw2t
P2s7qS8e7bXKarojbvvEAEhUmF8hhkaMs/GVVNpcW42Mnw0DlamN9AZ2u8R/37Nd0PpEEgbsvNnz
YLGlCc5yBC1FfG4IH8cA5Z2V77uwqQVaux5NpnXR7YMsra7qoaR2RaXNptcQKbHOqgy5vQbt3iXt
DTVtoK5BfBx4oMLJm1O0ziJyqEiNDPe9qVQffR/dyQpgwJXNfZabNnJZ3szkezF+rcI0bGkZKc1w
o0CsNBvHr3Sx6Y2wqyHLRypYEGDs1g5FxK7k3ppxEEJ5tfrP2C9cZGMoZQecQOVmwEy2MWr4UlGX
IJV2RvEjY82/+J37kldG+gZ+lOczzWrrxKO/sAt11FzZdZ8cwjbA22OS0FqNTswDpkvFqvTM5pyP
Bo2i+MZ3XtDCRkRhvi7qyX/l1jCobzdsZ09TSUfPcAxPDqZ09zxCkTeOeb08tjsrwmnZWUnX7jw1
Td/G2EDjC/qkam8oEGv2qElg3pDHtlWiQMdZQ/4uQfo4O2UImmG1p7fpJOsthKwbkaY+Veyc19cy
poDQaHLQz8qSxTWjXF5ERINZNczXTkgBwa6oyxLaNWpyUOLbrAji1kjinrUzrIFBTWYYDHQKsDsr
qXmKrlxIHjtY71Rm9PZwTSUzHa/JWEuir9nwPUiz8qGksfLNz5zsdTJ6+TpiHb1HIK1g7XjzUrY+
+bCkNDlTRgK7sau+z4VnHppU5fQdmf65xjR6rtxB7zx/zr8DV7H39MWagK1hlTQIQjwe7eJG9Sbg
Mhemq450ct8PsoQmZFi7cCiKJ0EN4MkRxLlir34CTg6Ft/HNfZXO/Q/IbUvZgvej4hLY90u/VOAQ
+qljxKo+6+/ZHGiW0ERis20CuoZpdoErH8bHlGDQWQUeFyo+aFZYMzxnlf6R5A40dq56OkGlbO4V
X6F90totMP13xYu04UVVpZnvexowPwf2j4d4ovRupYWVPWk0ur3URXkhWSbf8TuTXgIvhRFH1+jm
xmh4+5YcbLQ0aMQ3clBEq6wUYTn0WpI6ZZs564wjW8mObEQRgV2BY9fpjjmiHajh0fTQdQsBBijx
LCZnWcuSnw05odd6cI91NrNVKFXJTsGARogArwBnFb4FWDxSQPt9f4bTSASm2+s2FE8EKLKAK7JG
QPKxeK9o05CvWGSdL8edSAY23UBrLtIqFSTqnXZHwjyFDvHrpib+65Yytg84DsWJIqMEKl0IVoqQ
s0mpQIgr1lBNf1fkGJM2AzAuNnL6NheDvPSEHPaWCXqqyGl7wpjlXFoTUQIZEA5AlFd49+VST9ct
YQe6Rcvk5IrZBAts/h/2zmw5bmW90u/S18YOJJCJ4aJvqlBzFUeRlHSDICkR8zzjjfwc/WL9gcft
I3HrSGHftiNOOOJ4exusKiCRuf61vlVzJ5o1fHtvbCkkuVQxMmtXgqYXIyOlNdwGytJILitPGins
LzCRZ2xctn4puLdTj6wMoqk9CQPIZWVy/uOOHa5IYyefxnlgrSJw7penUcX2Pqwc867S9GmPHCrj
Y19HqGWtks3DUNKkRHfnKNZTI2mr7myB7EYyW4xPXTNdaiMnFyY0smJsr/VwP4W5uWHjom5Mv6eq
PZDWqzKAsFN0VHQ3mIjTA2PO+EwvXPBiN3QPHQI9MOxNUhT1ZpAKmBO8OlaqJIIeFhG5wnccp/V8
ovY4qlYmibmti3/pixY7bP1Sq/4UjA2PYsFukSYvpb9JROyN5dMIrrG0PQUgKF96+rM2RRv3n7ER
5tfdUuQiLMQjwBkZL6E21K67uQuuHdZ12ubAAj251Nyxbx0mPL+cCq61Ai9XGNtqA+mwILoqTP0K
gKJ95TL9eRZsJDdTZcnXHlcnJcmxYnicxn59nepWf0BQlWcHzNEncPT5F9uBWrYuZUuscSzb8q4k
BbrF3ZueJr3Vv1oJgUAQLdZBb2sy6bx0/G+yhB4nwGXfO2Y9UJ2YonxLd8kojoYKeDZBFULdk7uC
LjGWi8p9SPoCHUDrhz2m+O5JJk695Y4ovyq902Ek+snrRLXsmTpk50jUksGxhr9g0HN1rKDfA7HR
5RM4GR9sfj/dT4Civ2MiT9eTa3anquB27IjKvqrAwtGumvDKysbkTrAw8saJUDldzkm3TBFSbrKx
eS4Y4dxGjNa3xug2G0s4B+Yf3TnF9HDMXZWIJc4GUiNPq3tHZv7Xtq2yi1EymB4GusRDCAbLiS2Z
rhR3smaofcpMm0UkMuNxHWXK/Kp8PztZWlOeYzMQm8os7puZ7cpqFKLYUpUWWVvWcCxzVTwx7kj9
6CgAvK9pZ6GjlzFR+shAeaBWbObNbOcp/XzZQphuIPPeuoHRPOWVTbTNKiZsCElHGJDwdTDzbwyW
exsAPKN7nUMZ4ANIA4cY3YTtdBDxgwNC2rfsl8j6Gkq6Ho7G/hnvkPzcUS31UNLbptY0pShjE1TC
eRTQI3AugsQ6tJ0q3dM0Q4N8mZH83X1csbsfwNSbB0lV2rjVOd01OzbJ39KmB8qnN8NNn0s1rPrK
edOduP/SRKneUN3ndPE1ZdgoSQ5bfFxnoFkhWPovbWVpDKc1CgRiMhe4MIE6P2l1Xh4TNrM3SB7+
ropGS1sPRqCrg6mopF/rxBb3A74qudIzFcET1GEAeoxkKICOafc6akoW+WqoXNwOXa7HmxntLdnV
TFe2qL2OFxWV+mYFOka3hBjnhj5mVHWQ0MmavmOKQbVUp2obyGFKVG5D5UnGNIWRTLLlYDoPBOPZ
vR9Ka+h5LBxjOiPptDDBgwphlVdmus7VUn6AUE52nbztw1jLiOwaJV/7eVR0DbfARB/J1qkj0N+Y
RrIAdgFunVe9yfBvTCYKwGyOjEEjeWZfanrIUvZ6CQhcYbKKb0U65ztjwB7j1Ll96TQ53tttnlzx
MTl/aTTVWqz1jVcGU72um4ySAYk77mpyGKxkNcX3vFgZcoLTCHBNT9OlaitwDjjLdX9dIJBvVVHH
d1bhh+uoyVPAaRMe/zUnrfTGAiXeQGah2eBCcyaCYCIyzDkzlkf72M3hrN/VqUuMs6raKT0hcvAJ
k8gI+bBQVSEF2KZm3tcl3LAbzafDgloWYnwZU44klNZ3mc1d/tIF1H1sE1WDfvZwVdDeWlvVXDxG
DmvHvksYGHakJZLR/9wq+swpSKosX9sZWR92rsdcOAwoxbQTddNwBpcH347BTlOexvmldWm2PJFh
n+aNo2M2/U4Q2j4rmP1vQ9zG7tfRaZZkpd6yMmFONa363PuZfcOBQcYPiTsAm5RQJpuDLJzY2YYd
LZEXn+MsjQXk4YttymFhOMwDq+R2bgGMEXXPFM0G5lzhLcKYUwhezaSb8izuAeVxoMXdAM/S9SZF
vf3Gt23+eW8iPt2GWVym+1j0VLFz7XZr2bMryJf17YkwXxtth4z3zF01MJ8nZW1k/k7nUVKXvnHa
+QQPZpJ7lfhmuEcWyuwTlcCi2y2dOcz55m4W/t1CLnW9hpJbh/4GTQY7BMKpPwSYWdubSQPVuTKd
JJx2MekajeAPI+t9CxVeu4mj0s12hKroeLAmzBB7V0K8PacModglc3rSHyyGjqy5OZkT9lvxkke0
ORzeLPVVrje3M/rsvzU2nmedUd5qmhtJyUpiB0SfDVuuQWmU12qq7InIFKBoqlSl8zgQdHG3KtfH
M1JW/LWABQBITky917Bj39JaIT0g8BQSgC1ZxyVPDLu/EC3Wtu8oWmGmYtIiFBV9s+7ox4XRemsU
9iNq5YDGGZR3aMnRCquR6aXdsgecSnxiHa0vNKY0dBv4wtMLp71LI2pOuc/IhsnBEzCa1yF5yr0z
m/WXnPqGA4Kw9Zg1Tbd2OSqPDIhjpBBklW2KD3o9tjmZsPFhdLJ209fOZ27CBvM3QVCjhVPZW1BI
FVaWDbswstoL9b/SEwaGGAuwpKFrhWn4VM/sQOggw1VTaQ04ZY0SRjlnmyoMwl04Nli1+5oDsWRL
lre0EiTDrsEKumkdSHik2/jgmT6thAsaBnlc3Kim8tdQoeWMSTUI2TrXk3tQeEEh7Bh6gr6SmBzl
pbtxchE9N6Rmt4rvzEtIK050qYa9qV/meo73YWqftJ4Cbuja2UZq4bStjPQOtu8zrQV2ThGcqm4D
xxe7fjE2WYNsDngCjU9tYpU0BFnhVcNJrYZ7RAdgOju8zEgFrpyy6C6i66ovUhftWofjcmDjr1NK
x+W+DlLnMKWolMt4zk5BVI1vDsPvVa4aHnYrSvqdXwrrJYz7M8UO6WPat8FTT2jS4whiv9JnZ7/o
WYR6ybf72W7YiPTAW++nifSqGEWPBzudNjXTooWMlm8ykwit2cPtdrSg3nKXyK1ehk9W4U7xrhWV
vricAPdPhhvcaZ1V7glGf5dJbh2IIAPdQppKevuBHs7SE4nG8l3hDJYdTU3u6L/JfogJGmfOS0Gf
xJqKzpvKyL5hoLSQm2XJQFM9dZZJkyT5Pg8DgONpbeWfersub+xsfGafr1F1Dg1xUWpWQBCDm8iZ
HM8SKLOebXe3bMpeMh5kwAcub6QxvgEn267YtQxbMYf557lI6nyTSuysJVny+wT/dM60dYRyU0y3
gk5fTnK0zM/aUB6yLqDhivTUqvB14U0pJs7cTO7jEBgj4XPyur42CObqTflMZdDd3Jp3Uzs9TEmy
t3LSnrItPpPWKE4xOKwIS+W+SrivYnP4kotxvlBZfPSpr9tgboYwEZZy54u8PfVjXVwySOtHoVB+
Bja7h8rQOAyVPIwiUmJHo1ZwFQ3tNqgc8R06Mvs72zEWNdjBAl1Z3cE269eoZpJVoXcd7QpzhjMW
+yJlZGK0brqlUBzLmnQBCIzSC3oxeox+MYo21mfW1f5LVw5HSUHxIUqoLTG7GGh+V0mbQUHc7Jl5
H6fU0DwQTylCI8B09FihBoblvXmN+zeR9GK0KuNYJfMjx7k89ATPC45m34pOpu9bV6bFbVvOeI9c
E8by3KdPJSkX7jdf0EQrMFNpU+YxacqPNi0TqwX7TQgyf6gD63NQc2cmUTt6KQDjFazBJ0yRcs2P
tRzj4pElNp0QxqKGHkyOtU8iFa8UpVYe3XOc26SV7dgfZJuesfhZ5p32zfVHSsmNIiK0THcM9I+H
kuDafuyYfFFzy2awSmEk0W3iILxUwdOcpGwGGfBvI9tkqJcQuY9CK/vSM0rc1No08u1mzrqk3Kfl
NBmrW7Nphl2LpxinTlCOS4Nw8I3TKfsPg0reMWGBZDEsuY9Z2o8DMvDKd/JzR+Pzo6hLmGYBGnbs
gzjgTZTvbRHB8zdtbcQpriyW+25HHSJojLBtF5IQNUWQWaIz9onuiE54PbZhtyZa0dxOcaxO/Ib5
d8q2fFSHnFOLHoUPsoN8McRp8iks2IDgHuVgsDby4XWRid+0lu110XT07U565HUcrhBSGCJ5WRrS
fKmbHR9XaIO81CV37IFg6dcRNfmgufhw1lg8m3rTAu+89G5RbS0miF4mxpfQoDLO67TajzcY4CPa
NRONkg4ad6xiN9gGaJe4bp985NQTGPSlrC0sbxlx52sAV+D4F2VtrUeDC6Mn0p7RM9hPa8mO04+4
GLRlPdCwgDdkzrldq+gbjNvAQ6O6FbmL5Rj887JvpFVxBtEQV3NAOIDw1JBIFwh9SDNZvSD80ZkN
Ty8dGlFbvOzMJPxNE1kVbimO+9gi6JY218QQqBadAlRhamrgkMXWRsqIzyZFgXnVHRCFZLPtIxw4
OT7TVQtbgXlzTb3kNBssQXFq9NtyejccpfoeEjh8EazRbzozNvR3fTpFjdCuWaqt3TTxXmbvSt44
t8IjuoTmVSW1wD+YDH4R+8Id8EOCQVkQ1eSSelxc/BKC3TLV/yH2VWWg7XEAkTQy+j2ntW0ydYIx
72T/wYC/xLf+GZVwlmQc3gB4izrZJ2l8tN/7A9X2ts9BpDZzWR1BHRjjaVKz0L3ff6IlE/vDhfgY
kB1tQRxCEBi0rA+ZWd+ZhrjMqHQ1makCE+pt4mPMWAgdFGwlPZcvlSoD5YafBCUo/e73l//AAKaD
VloGuophGrbCQm59yLENFYUKheVGcFWA7q98ZFny8RH2BRlC/ds6mu2Wn3FRxP1F6Gly06cdtYay
Ukv1YKKF54DgmXsRbQdt/f2P+x/vzaep/P6//9drAbKpnu6+I0DkP9loCIP86xDq6v/8exp8NN7w
b/zDd4O5BkKNRbBiiZ4aPED/cN0YfyEyk4eDTAsIXHHP/afxRom/EJRgrivXgYMLt/Y/fTfAcXne
bI6eOplmiyTgf8V28zGBA9uTQB41aYajSL5/DCzTKjCmVcYkNlGTvqGCDhhh99Sl8uT3dbs15j+B
TN8zPf98ujALLVdEzjIkPTC6VB/u7n+6zFg0H6RIniOMYjGGsQbjGNPtW5yzS4uz+eRiLdPN+o7j
GmP7ChubZjITUt9Dpc5JS2dg1XwuzCll0IFZTeJa++FH/MXSxs/z01JAfN5gpXEkMEeo12B7l6/v
h8Wtm8i9QPk3GJ0M89pk7LtqrCq5AlsSMsBVIt9aMlw8NK3xqaaR6zaJkHHCetjF8/wwFTm9TgE7
IqocIM70NWnYkRmGZRjkNczwi4pAfsWmDwPJrMyvTufe1hC2TVwsKyyLpAyc6yByWrBo5rYZRo6n
rW0yBg76B6ALpqds9kuFH+2ZKsSMg4LpZTTaq7GXkNYWWqINIM4zRY7Dto5XAQ7LO/gYktGpiTvF
hbEHtSc4D7hyPZ1p95rz79cMTczrZ+phkboFcrrF4ShUsbit2l6DhhJYW9fIo61LxmXfzVQAVTOn
3pRts6u1V7YgLuRnFe09eTyZ35lSJd+bQsZbttOYdAwibqrTNrqjsR+1o/vGqdMtSYKnsJXugdDY
51mW96qpGYdxOmrGNDkmvCx3cacnqHrzfF64B4d48B8ZGIPgwVCwIvaM5OYG8K8cQ9t1NTM/ZrfN
hkHf0e2rh2DK2KH3JRaAuc83gjHChfO18eLKLt75k7nj93NRaIvuGvGNki98M5eIMWwWxt+GSMtu
Unr2zpzgOwH+0Ax3UYQJg8xQgj0l2hGzhFTRcjo5KJBXcG1dX56cKbXZgs7hPZtthoQ+Wl4VEgGI
NeAtBuJV22NFmHT5ECXZLp4S9+DOxnPu1sRdCzGvpxy9gT1AtkFiv1FzVCNxz7mXN4yY8GIUV0qD
H9snRbUpyhIpJlGtFwLmuaQUsq1zx3+LrTD4FmCHhiYIqbJPF1HPCtt9aWVQwHi1EnkReJFopSEC
yqakIuGBl10CXevDYKsc+zUHDfVsONrjEKbmNaOI5AwkotkZpWaeQhE8U+Safq5ol7pPpnpEU7BF
wsvSR+XDqnQho6ZtDNtlTKtge61zm5F/7ZdXLjjYr9Xog4bDhkC/TcBQLrOTgxaVOdMakeCojYZ1
XVrXYSzMT21Ej6MoVHbIUBfXON3iK9/HywSASr3Y0ZxutIqJjY6nfivHpeEUWp2tcpYbTEB71r7g
AfXmjqaNpZ46SLd1S3Sm8PcEX9xVadWDV9M2C4auTDdBEO7rOhs3TjX4d6k0kivVEZJiN1pcabo7
fwG1OXzh9Chv00kwyamR6GnmJAVnRATHbBffStOdamvCxkXxPLbzSdKYSWowXeKDbaczrTLJFKaj
urYE1eUlxlx9cej6eEGiwX6QWHdxX8gzqCJ71+D22ChKTQluLG7fPiPgbWIANhcnMEqlsxoGu2Jk
JIyGLSme4QRo0rd+8REHtbS++FiLs8VjzPYw8gKEMTxfiwU5GHAjcxJ6no2svBIJmSu7tp6IzsUP
FUOO28bs/KuiEcGFJQg8Wt+ITbL4nhuhjGuEGiaIxWTcOPPofJ20PN7RuNvdllVZnssIedagkAxg
DU59f3FZG1ECZDfC42745XM8IN7jsW7ffKyCeI+xaytZ6isZ2bQYGZypOQZ/pRmB7xKfd7sYvkOc
SadMEdCCCXbdBjTh4Q4flf6o3v3iULuDS5JW4T6Ri5/cWKzl4NjHo1rs5mgSdB8tFnSxmNEFD/C+
fHeo2+9u9bzMcK73eAsPmV1xJ+KQOoFZw+Nuizrdm+/O9ybrccE3+OH1xRhfxRoeeeC/+OWLqcI6
D7qHBrqxomhssdajpeKyx2wo51X17r7PFyM+Vccj32ydv8kSm/7cGoR/wXvGZzsQu5b5pLPY+o3F
4B+R8TvJxfQPOyjBmbBEAdQSCjA1TsD9e1JgXEID2RIfCFSNhoFt0kMwVBdniRn4S+BALtGDYJTa
IfDB8lD1a7zOVKSNG+V0/qfG7oigvmcYiqkcrvwl2NAuEQeaB8WG2/ogYA681y4ydVX1hEem4AQX
jsY2sIhFbrIlQQEbUdu0S6qieA9YNMTru5i2yCV7kYXKWplLHoPITXxJloxGtaQ1gBUM7hYY5Grm
qdnqoPB67nqKZAzGqcGqSDoc6AahvzMgs7dBa9zHYomT4MCQz5xRi5PRSXjG+MS6kxGGSXlVomEx
9Yozzy4I+TP4hjRQxr580aZGp/ByWGAQ/T28SP9IZKA7BQpaAdjqeVO63XeUiBTwAmF2yx7EtkmH
Y70E3WMzaZHypbttVPZUL3H48T0Zry0h+SnKdcKOJCryJUKf6nrgTUus3nhP2KslbE8Bd7tJ3hP4
yRLGN99z+fz3LzTfwUqjT6cju+9m2M6WMH8yDNQnJf7ZWYL+7AyQEd/T/3jKDnFHjZyX1sABygUT
oL0TA0h8Ag+AItDiYFjzQPhnjZDRk8m+A/g02AFFMdJ+6tSe7nWA3nFLn+Cm1RhyF2Shz1VqikOC
o/Ots8eBIY0oTloTEmCSZb0vjPgNvQWnoLKKUyVS9xFvG41/gpTuQN8WGcH6SOF5P95F1AIpuLJ6
e1wo7uT0xw7OphmmMOQaCdUihLLZWONFUgVFwOzNoAKMmGcxu0tt3M2kGshmqaAbsNWxfoR0iDmp
wYDA6nsYD/G0khTUExNWkleSpa6GWlUo5Fr5GdXJ3zOuKfaNHJi0jH59Dvoxfgq0aN42pVOtEb7C
U92PLeAtF7CuU9XxMR+18oVSNP80YFn8TvE75vAhC4qNAcniQvurtTNVWN9hHLxth24JLwX3QyPy
Q284CCNSN3aumffrwkfRgvuse2ZitHuCUPmmw1ru2USsT4XQ0NEGvHNOa8ozKJmGAfHU7jCJ3kT0
LRMmKgDsOcl3JSt/q2gD2NN/Sh7HjLYdxMFV0FIrm2PW3mSCasTOHGim7dGL+jgSV2JMn5JeMVKW
/t0MMvzTkKmGKW2aH2VvfMuhzx4bWmUtlZmPJbl02lHnfRpy2UInixLgLZlrpKmlkDvRUTz8ML61
cRZtIvK4tx1Wbl5ss+Nc8SaNH/uOlyep04LVsapOrY0dWR+CMxXf1nffbMoLeTPjMYoC98lpfZ+d
AqI8UE0MsiX045sQ8elmMCd6A/pgDL3ZIvS5wpTTQ5ONy5NyY1h/UfwZxAmbR2PA7eoQCjVMQvdi
oQwHWhqzdhc3vsg+Saz0a0PQbzlWsdqZnToa2hTdJ6V1QeSDWGkgUNkaHUDm9DluQqySlpseYtH1
22Lhurl6D+bNvmeli9bEf92NsnmT9WH8VtYdTjnH/Aay+ZmM1aepKG/JV9mXNHFeS8t8ngYr/FSQ
rV2JwLgkTvapZJN9zKKQjrKxtdb8ZeCMReLpw2K6X+ZDmGjLl6Fpgm1Csgq3ul+tFVbJdZqqbh/5
rdpmCEBeERvJ2q7G8prc/H1d5M42CJEz0gZZiyZHvi95wy+ZrphLX0q6W+9KAwwEDmH9WmLgW8nC
/6bh516VDQIljAHQ8qBeE0DhG6UH8briBQZib8IZZvoaYJym/GTJJDwny4xTWck2IIengqo/6E2T
XVKVZgei6IDiAaPgZqEkt+8d40aPUuLXkjK4oe3TtTG3lDDawzYuB2ebMpC8G8byG0gx4LHwsDk2
2esWEQS/n9uuB8s89mmrXwEHGVaA4kFRBvZXG1zLfqyj8ZpS4yOIdsRyCs1POb74DLpJHZ6nlO7z
Abyw2dTYs1LNCyZb3KbkJJyCeZwtNXkusVpRC0a6TrS0yQK7bo/NaHfOFutP8dQyiVzn0XymPtv5
hhD/NKf5i17Ng2fiTIjQZOn0hMvavwTJsve1zfTeaAMAhqljcKOOiqgkQc/uAARXrguqkxk2MNFl
8AUKI1dBt+8qd+922n7KywJ8vt7RL5HFQ8mtxxFz9tu3INHVRrgGy3EE4xxsveKdiHbu4S79UjVv
QzCOB1RoB2trNH4Zht69HnGlvGoJnlrKdYd1wQ5p5eJlWgkRjATZi2wXKXnXZFA70aJv68R9yWv9
ntbE4CgLnoZo5hjZTvZ9BF5xbyCsfR4pmNhVHMnHzHpoXSAE2HK+Zmk1XenLSme7gMJDlOsd9LoO
F7R0srXExjCt2OoXZzejT5rq73VsEGdxjeJb083ZfRKAaAC7ru9kkFynPHweb5Z5VdQqOTBWptIn
4i+rOvfI3/TFmh5plpm2zGGuOawbd7U97qB15sQpRgzmUHO29Cs2X7Byc0oGs7rrmHXu9JbaQQlB
ascPw0dz8eIR0qZWNJv6rT4sX5PDAwtZJvaMqM148PgA4OLjY5klVEzZbIhCSNyAwW8cxr0DcYRt
wzl8bft3LsOhy5D7vLLcYEINsB4KO93LgIqLiZDvOZo5uc764pxlXZx7Td6bQM0f2XN35960pkOW
Z/4rPa312nLS7kg0B/dF0jzVSXe0iZWuyiIEPu4WpldwPvc0NZTH2IKTgX241B/wkJXAE3TtAhjW
OLS9wD9GtzIutSz8PptT+cogON7iG/7v9GMR3uM//3/l92zUpX+tIW6a9mPF1vIv/ENCNJy/DLFQ
6tiamJBnFiDYf4iI4i8bAR6wFsoapMOF8Pj/CHbuXxaqHrE6G7mNf+efIqKy/yJkB9gAEiOdc7q0
/ysiovhZmkfTY9ZCWZeLFYshpf0uo/0gk81GabR1FKOIcIQ92XPzueSIuNPErM7tPLnHiND6CUKf
uyOyZe/MesLqY9v0BtJKYOPGLfzuyPYo/kdU9F9ijRYkz09io416J5cawQU8hsz6s35n+wiLA9F+
jzdgdYLWz0bLaHCq5VD74eCzDP7wm/1CMvz7N8GUAnVLtxWFikyyfr6g1Ic6QqwidF0SGtZrpz7W
ptY+/v4qP08obJ2n2eBbVw6KC1qJ5If9UZacyfmNEag95ksj4DKKElu8kRFTUM00HjijV09+itNa
6WV3//tL/40oaiJhg6pSyjTk8kk/fELfMSvGIGNAj5qVfA2opTw28JDcVc3wlfYDa9i6C/1Ca5y8
Xc1hZ+wyqVtXKTbB65bC5D+Qq94Rnj/+xssf5NKlBtwJT440Pgyg7BIXkkn2zPOhWG0hONn7ShRN
y8sdqYeJY3gXj8N1BCfqVMLmI/stwr1l9fpTkifce8K9xc/vh17NS7r+ww3xy+9rafs0XR4SYbz/
8x+eDWfGIB+A8ga/4zrbNsGUoBNnfx7hyeztiei0zMA94egodAaT+KPdWoWMozk1lU3Q/oEI+1Hw
59vCp8tywWMKiO99+PTDn2PN1sjOrQ7hFDk8g9gYuk1Zh86mCYqULqp0Wrm8s/Z/uGuWu+LDj6Rs
CsGJF7vwPz4+F4ZdpXEEl2UD1FCt47Q3PSrNmu952bnXID6cVV1PwxoRirZtSozfKn4Q9gdNezXR
cbEpDFEeNT/UHnQsmn/4jT6uEnwn3NNLWzljEJJQH27pGUky71Ir2vhOYO/r1ofGoxu9R13zuM8o
5Tj+/tv4uEgwVyQ0i6eVzLTUWTR/fnyNrjQ7VOR4U9h+sHPMpucslxZ/qJr9xVXksvYJRZHiUt77
81VygphulPjJZkwavkvcyhATqMq6+/2H+dsNhXGfVdamnW7pPPs4IuH8oOj5iS1ye1N6KQxoH7nl
p90q6TDHzl1k7WIts25+f9V3TvBPNxSX5Z3HR8MRajJ//vnTtRKPNIYk6RXZTBuKFhLckvAh8i0q
W7jNBkqiSPailHiDVk/1xgcd2azreTCGteNotJppvB97bGN1C7AA6Y0QEGhzZwKltAbCOoSrWk4l
W8bcrla2nMc7HBIBBEUF4WFYZiHKbIDJtLaOgXrymzO+Z/TzGAIT2+uM0ElIc9e461gXdo0eG8UV
XyPp774Pxw2p5ZLQogFRoR4NeO1YFzmSWKFoH8NytK50Dcz+IoMVR+4TbLCj7Q4NlKEQ7w5zigLp
q7NTZif4mFeOqOjVyYeu7A/YBKz8duzzAG2fio6dKSa6rRJ8NV9bpWbIRozNHsFfRJQvkyDqPWhQ
tIHh7gO/Y2qD/ULlC94meo+YfXfVoUGIux84Zj6mEhtghObeeL//TX91J7EuMWzj6WB29mHunjbx
bPjMTz3bWGI4WBp3SnesjVV1xPjmtL8KU/Tl31/0bwvTch8xRzUkoGzLMT+8PQafriu8N6iSZm1t
ELvdTZWTWzM0Rne/v9QvPh/7Ai4G+VuYhvhwy3JYT9g+uVyKp+IkJhpyfGTIdWmW8sh9Pm0tCtL/
MbD/lzugX11UCBMw1TKBJtb583OSBgBvRyLRyG5ue0mADtDykIKMoeJHt9mjkJ/9UyHoL75TC9Y4
m0F2g8BSP6yn0JtCLZgkHzSKJDEDYRFAc/KtWbG8/v47/dvSveApMGtwJa7IZujnj8cOroNYWSgv
oUqEPB18T+wx1W4AgXhMx7r5w/WWjfbPLzIBiAiCBu9yyd5afbhfUltVRZeEtsdpeNhqfjN96zjz
v0ThHH2iAsz4LB2MUzu9qAX2U/q973TfHssd1fXoFXPpFDtrII/i8XzpN1UgytCj/nw6NLmG0Pv7
r+cXvwSCqQU/HyYz79/lHfHD295v3HLQ2sIG/UNVWNdFROVKX1/DLBv/G5diT+q4gtkub9EPd3ff
941bASb2MHgSbXAoOok1zeFcLMY//Ai/+g1stTyxtg1qWn7Y1U+h0RDfYF5NY59/ZuKGlMSeGckX
19VqaJH2TGn2f7jqL75LF1MGmA6cGYr/8fN3WbhuRPBzphjJTvIN/v9oXRsQpbpgNHa//9n+fldz
ijBtWLbuwhh3PpBQQsrlUmAFgIlNR1LR6DP/n7t6J+NUx1jbppffX2/5039+mcJok7Y0LaF4nb6T
WX68TUIzyVwrs7zCqtS20ab27PKG/cMd8qtPZWJn4kqs7rhhfv4Cq6il5E82EDks5FyNPO2OZoIO
8yezQszifypb5v/l3z8XKwNuruX3Mtj2/nxF+ixdzmKop60FbwkW5Ji361zInkFSOzLMywszhE0+
hSViHv6+VUcEmdofXOCk7J0yvgNM4UI5xSQNQBM7HuGZPs69STPpBB1SVa2LZmQb0VetuXfJBXxi
+46s6aNdvUZ+Me3CyBzemiwqroOuTY1tZXe8uTF/kKkHrNDRyEKWIdjA8wbKPGf11zHW2bZotsxu
irJ2ifKrJv1SxeMIz0wPoFzGes30iYgdzpIywHE/mMbw4hdsvzDrk2DmWB1Xp8Wv9irrcqRcwhLZ
AyHX6iHh137Druxf+UTPUND7mUIRp271ahVVWg4nvLIzslANg39oImPxogq50MztVC1foj/dKOyV
+VrS5uRvmyQCVT9lYX0ltXpRkrXOpq8rmRFLGTXZJ7OjExoHeDB+N9oKnE8YWNmzVbZVthkpqUYu
lv1TmuBMR34dRHDuUhPKiTvBTsSHZAEiKZ2l/80iRbGCXdM+hb2dl9t2NjnQwW3N0m0SVc28FuE0
J7toZM6/JZLU0sqi1SxIY51mryA6tLsyceOY2avPHzKohK+wg9Ijt34a8L9hS6heM94eb5axjDOY
MQTdFuNBcEcqzC/XRjWU17WllY9s3QhpajSvkIzp5wVvm1WkYCoAFwEIPY0yr4gx2LgOpAAvG88N
9tC+HU34ZyacBegBo98dOstpH9JicSKHnZX3K5NGjiMkUYzwyey4dwyJYFBXozWcdNr1yBwIOsLW
JUVHfK0RYGHs67l/4hckp8rucygIpGQ4U3GbUrPIb8v/IUNsqB4xGPyrzilaUh0ao55Yz7WSuBlT
xsvgZMVBU3n4DbQFcbSYrsjD3A7WtMHMnB+I/+TVmmhEcNtbs/GJC+kQM5q6eBzGfL7jvibX54dl
/x1sgNtRBT7y1xq4SgD/OCAyLJK16eb3i9eybHxYvNB2aE7AOWk58uNiGY0KN7cQBm8D1hZmafGO
V7Bx6Sw6stl2wMPTaRsmC/anZukPTk10GDZyEKwd2OO6y9EWy9+Pr1dqrysCDAVVdbBWKVXLiEvV
qTF7zkTZYYb4vu1kGTCF1HKvbGr32gVQeG3wY5NB6YZzKbT/UFf/5YbvF2s5KC9Os+xQ2IV99Ne1
WuYMUB7BCFv+fFP2WH1o0E3/4Pr9m+THR2e3tXxuV9iEuz68Dd2kMDtptyagRGs4gE+evCku8rMt
LXmaqK16huuUe33cy5Wo/y9157EkN5K12VcZmz3aoMViNkDoiFRkZjLJDYwSWms8/X/A7qlKohKB
6dyNcVWsqgDg4rr79e+eL+DCX9MyROrUSlH7hjs017/nFovB3fXRMC2Nf44GVSMPOp16RXY+QMn+
6JIgpp5VCikcp4a8vohNB2tJ0XNhB5ySqBilnL64NHWCIobGXQOluf78f+Z7pEk+zOMJWgg+56sc
1fdYyuHMt0nc1rvNAyI+ucD8mDY1SR5Xb3Yk16E0CJFxbwS1Qel/g/+CKwbVF+pkk5fr76No0yD8
o0XIGhsmCUmGK4ng+QFdKvteUJA3sYVom5PqxyMabZ1zoY37cB44Yj8E8r40mubW86AFOEi5EhOf
QFE5eQzkH9iFTdFiTI0jDrMiAzv2UZkoGM2K26Jkg+m4WoTnFmdmgl1K6cTJy02rQT1VYKuWe4qG
YS31TLIedXBopKK17KSSyoMc4h+AFV0WZ3YTQuhE6ESUdLpB0z/5E9zMEYcBCz4NOwaXGdUEtzH3
k5XdyhMQLDEjaKsk0PTvGfX5rCxSVfeI9eJcxxgR3y3s6RTq9YVcoJJD7byjRD+8KLkS146ClXC1
KYvEHPiPgyr5XngZxMNkaETzFA99zMIWCKZU9Y7RS1Qh7pTAkO80Ja+e9LEbayqKlOKOYvNCcdxa
l7ydGg7iuKEkuEQvQy5h28h9Ih069Ijcr2niTcKdVXrfElgoDO8NfOkzX4yfC9jhjt+Dl4EggeXe
CffdCod3AXUqV9l14TkYrVEQrTRFfd9ntfYjzMxU2LMwxsnPpKVg/jGAt6Q8jRb480MxgJ+1KawN
xa2S5kZzYuWuKPJ0i9u+yvX2AtkZq7EIC+qIq8Y+U1FT1gUITL+OAhxp21J6kCN4QnCklWLTlCa1
/FPeOQCyg47LyeLKvwvawgK9X4fdo+j1mkkCg1sHetPTi83QlELN6+dSsQFiLsq7UhGr777rdg+s
1N53g0GEySPqqG/seqE0WVBOYKCoCDM0CbW7nfpi9ZkDZUP2KqQUxPGzAPdRRPoBioSqa8nTJRGp
ArBsoU2UFzCmK/z6EazHFPtx9tvXQzaRMtPEeMyoOgU5U8b9LsdvI3RgqFEiJ1ZuFKFtoe4LwxyG
qR1UUa7Yvtoad9TGm7ITaSGXkwgKfK6X5bp6ZttQiSDRLc/k/jGY6paYfbhbUFr5VCuZkCCo7jT2
d0Kb/+yGSfuTo+bqnCSV4FmASOMONG5K8H5F7GuXcCyxmxexEJXR903PMQZur1P8aCjiU1TK6IJh
cPc5nBjfrseubfBvptrvgpGf+ORLKQOQXLnwTe9Cw7BTK0EQU7IsRmBTIx+D0b47CIkFfyZwrZ5b
WNSkLyPVG5+bGlCZXTeuDm0p4kZhM1Ql+8IaG1NxOrYi1B0GEaS7N6T9l04gkwhrMO5fRmGUC8ez
GGkg8lVEHWU/bW0880VA6hPYTRUBPEHIXvAVeSU+NRV0IydgUJ36UQ1/akaFprgSueym/qj9Jum4
B1PnHoufI4qYH9s+4AadbaXwgICtU7hvlpOPdVK4NdCRNv4chab+0iIef9SgrfzqWr29Kb0cABDs
AyrZE7Uan2Qr977FtWFMqIYGljg11gifNKixqJdJJCTbIe2yeBsDG2CpyHGXdDhZwxcz9R6ti+sO
hmZ3+KlbcDMs4GrcQU+mYijrmJaxdBezq2a5DTAi2qfs+7+06IINJ46K4WRSBsa0wOVSPgoC+HAE
vOnE5TYxrql6zeu2XVRH/dmIDRVrP46W925fdC99kuq4pOup+QRfQTtVRSEpGxkgbYhgEBiu1Lqh
AgfOkAaniDsz3uQd4jNHipApnqCtKNqBhQUFF/fWcnr0IHcFx7wxAFRBnwpuE/x8kTPWHAEdBTY5
1Wq6N2LvTgn0Q55n2bPkI5rC90INxq0st9UPRRCIZ+A7BDxkkN9tOfs3LXKMpmkc1FEhV1F9JD5T
zmuZtsKsLKlWJMNJZRuIK9FFisOSUqaWk/X5sM8CdNoboNvcYcG5i6I7Q61TNjFW3Q/I1C3vFzYY
kY7HNmB0erpE5ywrCXI+v2Ofjc2m3jrglQN8WPGHecGGB5vvAr7INjRDcgOonXV/a6HCeWrdlDUL
7QX8dWhUwLkEI/qEcKx4KEQuGTZSA3OpGAIwFrk7QsStGnXC/6qqH2xEtRZQ91IKT/mXmfXfPF3O
kCKycX4BDjd+K/HeaQ9+BpbHrlslSjFtrZpLjz8Vt01csUCYyAScP1zuGDok1pTnUcuMj3HWSC8J
mIbyAEQG53MRQoC7wV2go0wuxjjdBq7Q5P9OEf5XNT3/b7Dc/9+84+DWvtot/YOYu8NgAKnx1+qP
Sp/p//n3rTv3Vf8iYpHqod6YBOx0CfEfYK4E/FamRot0l6mCwCUN+J9bd1n8l6XoOpcu5JXZiPJv
/kPMVf/Fxpz9Mhk5tobkdf6rS/c/jz0CN/28E5mNWW6ICQWIAmL/hePgUe3673KMgIoqdAiUUrfl
6oHKi1H89qph7v+9XfxfaUNCIUjr6v/87z9Tbn8/bZazMbFf9Vgqhksj1wjP08990L+oYvoIGfsr
+reV28nZseLv50zPf5WBon7Rh0xQ9Bc2YIAueteSHvrS8G7jMKwf9E4cHjJssM9ZqhrPqZZSyV+0
vn/TdCGzLIbZ9aFn55ggjU3ieiVx/2fm7++XmqWPvFRhk1H6kCfN8isrgbzRm2Q8KblV/HsKLh7a
/kyN/f2E6cmvPputoGUgUm4vEndYhdFdSnbZm9obPsPqMVaOJksPmR3VKB2IOtFMzKMBk7/FA0ZK
DrpoboX2nQ9gyL/+CjUBcBdoRXsRMOD4ASm6P5QyoDV9NJMHpIxrTn/ylOD9+0jzd3PNDneGl5Ro
6fLuYuUG5m5ZlsG8AlXmDdR1+1lFcawKvrMoRemA86b4VY/9Zsck1dINONwGm6jA/8S2ge2cB4wA
QaEVwhPGgeluAIUis3ao0ckv2mLtvLz0ytPp7HUPq4mSKFQKX8J48L9atS5vtNwTHxvKcsixCZhA
QELSk5dBzk0gXHFI7UtQkPq5PoEX22yWLHelEmqrkLWXeDIeMf37Qqm+Z7DO6gT0PizZptDuO/WT
KQMKoai/j6EPhQhY2+bYUcZPZsWJK/Vh9DCdnKo4jJWm+TNh8Vdnzs2EOfWGiMcZNUVyVsp621Am
fv2bFwa8NgtafumVQBX5ZS9/zoGcVTD4Q/fWKtdm1EJgmB+p89Zn79TTqe1wL3o70bwJ85UrgKVW
mcUcWSR1IAtEBLV8VvMbpVtJ9S+1ySzSqG2FL5nO7/qm6oTGHfVs9gjapcrTlVZfevNZmJlEJ5kc
TK0uPYj8euuumOUttfYsvOgNHnRm5+OgA819q4IDrBLtGBVpsPLmSw+YhZXEkluPzGtwwS4H3lyL
EFxNsCxT6+H++ohcWEZ/52heRQEtDqq8UHLjTBbkqAqo0NwAh0ghPY2ad6z0IVmZ7kvdPJvtMFvE
tC1dE29Ja484GjurZltHviMbn69/ykI3q7P9R5PBnTNC2TznTXOI+3TPYefb+356Nm/FQqUWWKvN
c+I1zS6MxJ9KKa/dwi+992yHgbc75SU5P04Wgijmm9R6DeKX62++MILmahROjEHi58ZUNCZdhjr6
oJfhvTsUH97387PJi1mrBHHENcAAGR8qyLhYFj+Q9Nu97+dnM7ftPTRRMLLPWTdQfQlvR+AaR1LX
BB5LTT+bwDKeKNTKePq54HAIR5XT5sqbL2yG50LIUCzkLiVfc/ZTnDu10n021e6zF3m3lS9/HCrs
NH2zfN8kVmdLuUDRQdrlrnYeyN2C19b2gZd/r4v4Q0hp4AZfn5WvWogW8/vtamytQol4EDzPMyKn
Xcu1JFh34JNFDJyR+rP3hQtlNpkrLBLjpuNJFDVWttHyGNcEm5XV2YmbuzUT4IUBoMwmthSkUWdm
PKZGr2bL6AttUxlXovfSj88mNniFGhY9oyspBPUkZlbpDMAeV359IaDOZQ3wXaqgCKZXN7+m8Ve1
ufHyz+2wEkyXfn02sak1lis8xogb2UNaYwTY7TrsKZr/Up3x1yZLmU1tMCNkfAYiRwop/uC22c+I
PBoN5OkrsISlT5hN7jTBgDTxLAarDJ7am/ZbHJsyW8wqEW6/vNIPS70s/7mPFq1OaVXYv1DkC0w6
PXBxWfH1XfFPmU3suAU1p+aFcW5d0zx4mbzl8sva9yCz3/eA2aoM05EK/cozzqIQYUGGtyTcZJ8i
rOS/Upb+1c3ybB5jFyWMmC3rZ1FuKO4SVdSY6Bevv/1C089vtAxZCgc5c7GFQJeHRWFOvsoL37cv
nQu42hBTMb2z9HNZdajFhc9ZAUzCKLkxbrE7uf4FC8uzPI3dV9uvQfGQ2GUGzRMoT10jf2694isF
f2vq/6Xfn01jFKOd1+BAfA7qiwt9IlQTW2zGw/W3X5hh86tWN02DLFF1/VwFxyyAwFHfJaqxEQR/
d/0BS68/n8K1O2Y+h9BzUgffU6W0XpLIKz/GJOtXZu/SE2azN0RdYKoNHaD6eAhWCnJ4nAkxkZ1s
mq5/xFIrzSYxlzEh7pN8ROt+1SphV8oJqgjPgfC1vf6EpXkwm8VlD6ZW1cEXaBAHnhXPVPaWHlXH
678uTS/6RnLjt8H5q0HqKXUtNKoWw9OI4Q1rdeLv3DaOv5i64N6KdW98wm0oTbe4JWPvATolmUCJ
VfsIS7BeeYvfVRNvvcVsqeYeyZTctMouQleF29jrym8SWf0jFRawxZskJFsdxyL1oKoqAMlQY/YM
VqJUyj6GtrDPo3o4+6oRPESNq1GOOhpnChyxURiDwb0n+49fT+lSj+0J7ibwXQAO+CsIl7wtVhft
hW3hbxHnq6ZMLdiJmI2VF6UvvREtjOGBXstHE51W6hMhJ+9R3GfiHLR/UHGNsF/pxIWt21zjG8Eb
tcASxpfWILfvti99oZ+yFvGUia2W5aFTDU+CclPzWmVm3PQVRCE/soXJ0TaQ7/Wx1XHLwFHl+gst
TLzfxTOvWoJETmC2dRBT0S61p1ottKMUasJtaFXFyrSYqWH+Wnx+53RfPYNqRGq+cVG6SFpuVreW
37WjzdVmwjaj1A9ccg3hRmUO+Bt9aEWAhEIrkqglFVf1vgpeJx8ukizWP65/80IkmJe4+C4l0XWW
R5dcxRqDgwH4XI3a/NGV4y13LGtpz9/Lx1tzZRbVkjoXWkWx0gsZp+gLcyI9iWIVn1JPl5xxlDGI
I49dgoyKvMNAs2MXjRqI01B5QTCTPLta0Z/SYch/tVEvgvoThYmz60aSCTm8be9VyYR96cHJP5v4
pd7XvSSeYzmTXtKwRuoVemPjYPk+rGzmlobLLIj2Abo0lt7oElt3UhRd/Ow+MIqVPM5Sv8ziZ4MB
PQUbSXTBew5vYvx0Dp4JHTRlXpzhY+b/VQHMX+NRnG2GPCAkYxNm0aUtayqpEZxRb7OWRpCmt32j
0+eC+nqyyunGNLvkVnZww85RADmp4y+tgKSl3FkmOR7d9oXndw1mcXa6aaospH48yS46UkYxKB1V
xr2lJp/z8L4HTL31avZaDX4qo57zgPDki5caDAS05pRhd/33l652xGmsvXoAtNG+rmspveSyOX4b
h9FEBJIomwoi9yHLfXxewzz9pHTacMEimTXDbNNT5svlk+4p0qbO2/CQFmWykqtZGIZzHbekemqT
amp6CUvzEA/dHTas36NeuzRBvLZlXphH05Xi628ui6yGYRNmF3DJe9yiVDvvUbxA77zeqAtbEXE2
ldw+B9DT9+HFo1blqxzAoauzRl2ZQG8vYhQI//n2YSErgdgxUT3xJvIesVVBOvUQjd9Zy66//9t9
IFuzXUZcokf3Gp7QCF3qpJrQ22Ktbhvo8XhYr83Vt3tBtmZzp7ei1JKKKeC0E9rXoxyeLZv5rnAm
W7OJ0wvDkKL9iC7yGGwS4QfVVjbOKZtcWNmLLTXSbOKIlSeL1RQv/Z47QSOgGsDbIB8VrA/Xe+Ht
UQQG6c9+1rhxSc2gSS9WoMAmy44U+m3e99OzI0Xnw333ZVKKXanXF6js20ZwhXetUrI1W3crtjEh
FoXhRfTzn2Nbfaq95OjKyH2uv/zSuJnPXpHxiQkUFj2edNMH8s/QlU5oBH5e//mFZp8LlilMjAWq
SoezytV2IGr7VCxXhszST8+GTGiFRovzznCG4vVR89rHoVYfr7/1wmg0Zz2qQ8TNyi4ZziC37urc
uFcBttm6mW+FDnnN9YcstLw561mL1GczWtFwNgvxPhSFhzLQTtokfLv++0sfMetZVEgwOHWzP4eT
h132pcAyAC8KTPay7fUnLH3BLDKDkGrHwbT6c10eqeGBZ0YRhPzx+o9PAfifew8q//+csB01vVXc
B8O5aZv6cx1hDWcrJYbjHpW5l7DN+h1+pNoxVBoMtRRL+nb9uQvDypiF62GIlArbnf481a58DAXW
50ZUm837fn0WpqMBB3kKWfuzMBGYSFvl4/sSb/9gRvemWbD11+FEqw85JbZqfqrdw/XXXhhLk232
6zW+ijTS5bLUn83xJol+RMqtWn7Ow5UYt7AGG1NXvNo1AYGHjNjG1tnXfgwKFqYQ3RL0mG0yQRWe
r3/C0kNmc9pr69bHOKs/Uxi8TWQs1cyLZkGvwcuk939ef8hSO83mdFyhSs0D5jT4QOS936kLv8jq
d/wbV75i6QGzSd1Wojbg+NefJZbeftSmGsfqUkb5D8oV33dHTOXDn/0xdAU+mXXbn938e9o2Fwuv
aaxydtfbaEZH/vvMMusJMy8KzW/K7NI5uBjsin24SXfq1thJm8zBU9xx7e7Y7tt9eZPuAVStTD1l
6TQz6xzUIS5yHdI99WbYartvkt3sEfNuM+dna3+6XG4V5+vTx872t6Jd2rL98cePxln55oXRN6fG
GIORep7FilJvxk20jXfwKbftsbpt70AxHr4jhd5JGCB9Le3cqX+m+8ZunNBxt7GjrKwHM4jI/213
2ZxFtsQgaFLqPZw1W9uR998E2w/3pk0p19G1SVLsw5WvXTgGAUyYDSA8G2JcN4dzEtvWC5rl0wjD
897YVt+VX3pg4zEmhRtvJWL/Lpp/Y6mYlz5KcJswF+Vx5o1x59322Bds8GYGEWx/D2+HDUROahoc
Zesf+pWD1WJjzmIWLtxRL3PddC623IA7yRb3LRsvAxsorSNtxU3pmO9bZv+hgmw9SDC11p/jtkUa
2258Pshf66tp1r3ReHMHgNZv09zL8cXFiuUXRSndTXZTbdqt9at6RIP4MVuTPS4s6PpsUERN6Js5
geXsH2vZ7rbjxdjpDljnDQ4ve+PGvdNOyQ9zV+xA66w8dOqNtz5uCqOvVpZCHhTQuYRLNW7jXQWq
z8Hm8On6pF5IBspzPFDs64koeHxRAZFuR7noDvPGIxqXS2kP59gxV/po6StmYy3xXU3BEqI/B1T+
5erLBDK//gkLKXCQDH82UDtkiokBYX+ucEi8jSBf3EspeZ1YCSmHbCAaOj2Wlzs82dSbuNDjjdm7
EsZGg/gxF7VmT72ldYnaIjhYVqF+sqK8O0IDSS9Z2EbOhCZxpMFXbvOwC2B0e1QC5YGBR8/KB0w7
kLd6WP7zA5DpeilWSj1BLT2aD/2L+5Dc6idzn9m+Uzg+oog747a1R0fcRJ8hKeo74VQ95k6z8ga/
JRFvvcFsSR5FX67Jg/dnCkg2TE5HsF+wt7Iz++5x++EY2N/iXXrX2/vL56/DRnIYHKL99X6KFtNS
F7LeBDthY27Xwu9Sk8yWbx1/O7Mrq/4sqju/lTFvfpLwIF9p8Omz3vjcuZQxAS1rVjqfKxyqbb8R
bO2AKNUWnJ+1bRA56q3J2hltuPJlAogrW8SlVp7rHMWUkh1BZa4Bk901W24RLliF7xT+DFsIr87A
n/AIndW2bMOG17lpbKrJ7MrGXJ2lLnPyQ31qvltfwlv9u2vZ2mBrjr91VybpgvgUUNCfI9FXvQlt
wxuWjALp4p3B8ziGQ/kEbRJcvH2+1dlX1DzTw1b2fYvDnHxU90JhYOBIdzCzME6iTuWsSysRbiHw
aNMIexU+20Y1B3eaXI26Q0cZt99WBtHCNnZeuBu6DSWCET/cfvee8bi0p4GE59Et3ub7L9Tm296W
+yun2fS/lNPUU6fuAub5Zo1x8vtC/61hPAt8JqSjyDV5A41nQ63fRgefVdzb1gf34l7wydyUW+tG
3JGP3YZbYeNuza1yrHeNk3xam6m/VRdvvcUsesGrTw2Wd0b1w7DFiPfOPbWXcYMfnBMzetoz2uQP
8lE+5ofU/po7qQOF/Ca7A+FwJx+A3t1rm5UumT78rVeZhbGioMaqEmgQo9j0BDDvg8GSNu2PMU04
YOttfRG+uI3t32IPbUObPguPxWHt8cr0xW89fha0yjbluJ1OI2KjOi+NTVHiBl7T3v8R3nsHrbWH
W+XMCvjk7sy76tJ+VXcQf3eo4egdadtuqX/brPXL0gZ2LvzswzE2A3/aq1DbdVc/5hhffdLvjSeP
DdKlukt/Vt+k++stv7SNmKiWr2cZxl/Y4CL4OY93xsf0XviW3JCE3g470MwXenlFffL7cv2NJoaD
+cdzWMG7mKodBtspv6T3xW23z/Y4be7Mj8Z+ZHOMf4TNPfheOw7769+2EEDmWlErNFsL+jiP9Kn9
LTGT89agTwur3Jyyhx9y5kcirZY3ll1Xe3PwnUlJc/3Ff/Pw3mqs2Z5LxI1A1KdFtNylECYQFT9o
x+Lg3SYH5Vw8UeL7PdZ26l21s7b1t+hGtXEWtNMb/6fyeeUVFqaEOgtRekrWpZqWvHY3OOkxP5p7
79Ds40104vS4x5h60216Bn9zNAlS0P1Xds2Lw38WlsQRQ5YcsvK5iG3hJb/vbqIn+TjcRUfjFH2O
T8HHdm0/sTj6Z3GncVtXKzOlP+v74NA+ijfhR509tPliHrI7QPf+O4fiLMCYMolzBQoMtgbDJgzx
HarclcHyW/HwxmCZS0u7IRQG0+e3/Uu/0/faS3RQDt7JvARHLN6PzRHU9p21EqkXBv5cYIqxCFaa
Hg1muXeG+VkQj27x6fqQW/yQWYjAXdnEcHNk6/iQfOCqx/0Vf1af5M8FqBPsSIDZ2AGMFUgwx7Wb
n6XPmR3RuC80FcybpkMU1j/B2cU9XEtW7q0W4s+czobatOsElaSfAFcnTPfjar3c0i/P4kMlcVnt
+WREy0rdCv63pO5X7gunsP/WYJpN+6LvOm9KVJ3bVrObFFsd/7sYPuX9dzWd+DZrk3zhPP57JX61
uRsmEpQvi9OOWj3JW4yvduEGZNC53GYX3OsPwS68MY4F+x53e318LTXabK5DAOLTCiJaNT5G6RMy
Hef6Dy/sJ3+n/F59i+SPFQQieoNsKHiRFgoRLpeusumHbG2SL/TLXHcq6p5Q61MAKTfjS/DVu5VP
wSHdSWfh1tgKN9nRu/c/lLfpyV058ywt2HMxKprQzqRkmjzsF2xNwVdJj9qn5CF7cj97zYbj47bY
YbzhnuWL9705KMfrjbmg9ZHnOlVYXC0mc3xpZCe25t71O9gD2/KIPzMbZFBgu27j3+a/omNyzL9a
p/SDTLpr2jmsBeuFoDAXsWLJlqZ6Rn9WdfdSmrvO124qKsivf+BvRfgbU2wOwVV8bzSinA8stsVW
s/GEtqt9d4OPhl1uvjz6bL3jnfYt20c35iY9V5zaOabb5c94G57xU2bLad3HN2uZ2aWvncUSEypZ
OUoNtysyCAmQq6FtYpuTt8bu+gcvzLvf2Z9X02PsQgWJOjG2hC3R9hc/+nn9h5fyR3MEUZxpemqE
DFGq67aYsW6w1d31R2sX3vUHbI45QkknHBmc9GY4JHf6oSSkXH/2UqvNgklV1egvOzqxryWYaV8D
De8pa6XFln58tluIILnrZUek6lpvCynITseDoGnb66++tMGa61+DTvbCbOTdlTvtpXxUn8Wb+GN5
dnf1c/DDeB58W1rZRS5E+Tlo1lMh5EQRTzIscA595NQ4R+XuJ7N7UIJfBgrXUWrXVtupdd6YV3Mt
qpHILrYfjIYX2fmCUcrm8ctNZHPAv/kWnHbfMnsX2B/8DZmi2O4da6+T7BXtXz4JsdD+dX5+iJ3n
6y28MOLn2tS26yPceFjcYlH5penFFibgyk8v3F/J/9CZClqMvpffzrbZL9AefWYHuHQ/5R+ND9aX
9LY6FruQGwDtoT+1W83Rz+H79rC/h9OreTyIpp9CYSNpkeMxgj1N1o0rMXFpsfm9P3/1266LU7M0
EnLdJ3ykt80NDjJ37hGjLIs8ZbsV9uIF5jKHw5j7sw/Xu2lhms2B8WlkjED52J914o2qPib+18E6
XP/ppRua39rzVx+Uo7wV4oHGwhTrrr1o5+AheTIv/am4p39OwZ2xKVaetTTaZtEi97zCADZKFOwb
zFLwsTHur3/FtPF+Y0bN9Z2J1Yk9RlnkBkJsU8Du+dqm7jRM6kanV1d2nDOe2183g3OdZxzmbVkY
PKW/U+6GU360bDQV5N/EO2Di369/ykIkmqs75QRaldXT11j7Xdr6Vi5IvYmWDWTqkqlcmQ2YrwXJ
SsMtdImo/5nsqFgadKzQpqnymCtfC2Xld5e+YhrJr0ZV0k6MNixdzyLuBdpwG0LwGDrwz9VHiEiO
DuFcXXUUmM7bb/X+9HGvHqZ0XPeDtGZjEMt2kB7LrMA7l6IEDG8pjbU1KbNl9cnw9UtR3DeRtrLX
XZiWc0ZuJ0ohqCkiXOPeu/ptmD175srF6dT+b33S9KmvPik1sYi0DPoFq7Cn3I2BAhmnoUseKiFe
6aKlrp9tDAZw7znQOOOISTAcOjmtPmgSjlbXh/HSGXmuRwX16oLhT4wjrP4aLJ/a+PtWaxTwHJJ+
FKgg2RlxGu/7LM7vB0Ft9ghnKiesLPPQGz8LGZs2JcUP0x60tje3rWlGKwvw29FCmotZS7exMvyO
jWMmdHZYfLbGdmOND5aV20rgrWxe3h4c0lzPqkdu6rVw1Y5l2yl3/ijrd0qoo6cJs7XYvfSIWRoC
xndU141kHakmKb92YdDiqxJ4d4oiqitL6dIjZvFB0scqy+F/HGMyogAgvZvJ3s8b1xgUxlJfTA9+
NdBdE3FOC9H9qMgeHpyqb9nxWGPtqGeDLXWBCY+L6nZT7c291YTuo5zV3SFuTeWAWyAGflAmBzKK
YaUdgUB620p1q7tRAKJYC6rPP0rRTqQoY+dhIuZUMBSfE1nMHiVoXB/lXvdZucP4EIyj9SDL0bip
VCPfxrpXHmVPqjdY1I47o8JODqBusKW8QniUR0xXUSUjvurBjhFdogAPNcUKRnscC26YRA96dC6e
pvKzYxJE4iepzPofuhxl3wyQ8LrTiD4sBpkinGOhZtVRFSXluW9q5TEZunKbYBICzFgXuZqDDwcx
riODUqYdSp+iDI6GTKkid06duMOKsqAQIMQocjOYdYtHciPdVGmi4X5dG/l+VIFE+p6HZ5xfWJus
twC4SNRhXQYjqx8EnCPxAuzIbfdi+XJ9/i8NnFlMxnYNrmlFfXolyHiajeql9g3F7ivvnQ+Y5X8q
ccCtjuvFYy+AsI+zEK/vWPacsgDu/b5vmAVho/Ymy2hPOCrYvPX0VhdcQii+1399aeTP4q9icSMe
KJl5bMLmET8j2LOufrAU48sAWnGDRerj9Qe9HeiluagqNTWYYHDPjzoWyzk33XHcr0X5hW6eC5db
CHeqFOPPnmLaeJQKpXXiuvZru8tqApGrC/vIMDYY2tgW9nR2mcbZgRQwZFPcbj0PpEQH9Gio6gD0
L+Pw+ie/vXzCgf4zqqRwANuqFww+WdpD+1R1qOimRonMyi3RQpvOpVsYt4WNFRvWMarz+0wUHCkb
3rVL/gehvsUlKKik3jy6GlbEvZfLtu/G+sqvL7XMLN7KRodDpxEzL1GeONit445gIgcRqzuv4N7y
evsvNc/096+ieuTFqdsGlnGMKv2DZw4HMcOV+fpvLw252cSPrThM8dA1j56oH+MSNWTb3xSKtLv+
89MQ+efOC5e8P189HnWvKCLTOlo99rRA4rvxpo30yEbHE23B+7um3eh9eNL0tlxZZZc6ZRYK6sxD
uCFk7pEgbt7oomQ+Y7Tc3pZyLn4wRnHtmLTUdOKf36ZkdYCcwDSOuT7uSsm15b459PW79qzSXIpe
V4rQJkYiHAuWMexi9eKxxavjKCt1+LkVhbXj/cJXzKXngEJHJKq0ljRIn1LNfAyi4GQE7a/rA2Ch
M37vVF6NXdjHSWCOonkUcbQjCzhK3sYsTlG/svtc+v3p71/9fhmpYYhs2z1aKpy6TotVp/TcmyIq
b8ckX3nIUhtNf//qIYbq+hkARfeYDfoxi6XUBoAPS65otu9rpdkMD+EBR7LG6hVFH0OvheB9qvBU
GLWVlWVhdTRmszwXOymyStTbGG6ZjtkWJO7T6qauMZjHhB23DKNfCShLHTKf8a1rBF3VS+dce+6D
yQGCK4QiscNuJXGw1Bmz6Z2NoxrLfVmfJdfcZilbXLn276K+/XS9Lxai7VyIng9wyqO6qM+pBi85
S9rQCXp15Xpl4eXnstqkiw091eTirAmPQoJV9mOsrwzShbQ4JkF/jtJAt7raK1LpXGShcGhlNXuO
Mys51K1pHXCXiz5GpRTvdFMYfg0qxvayhC1gZYwBKZ6u9u9dZuqD5ed6hWN6al6ULm2gtbUVNrx+
d5/p1tDAoZ72bqLXxdauBVB6rPNOW6tlXVgu5nJdQQqtejTz4Ry5eMQ1SbUBznEolRwbuaR4gHvz
0nmrLIFpxLyxOOmz2CEKVhq7aiVh49IYFPC76SOHwKjb4ClRb0y/Bes2NBShb7A5RSoWh11v14rR
OF2nrMXf33PwrbeYBZc6Lj18itLx7BodKO1K1Qv08S7H6o3qBuzyBlOJvllZzM6/K8Tsi9YN0I/L
vrKrIlf28mQPj5M1xIpMUu2xT8vH1BhxQFCEyInqxrztej34WkVJ/CWW6vguKfL6azsCWzdw0boo
ZhC89AZeA7qWK6VTVFImcxRT2HeORXnWhj69R1GT31PIa5V2CEN1D3BKAnCaDs+tWY/3Ik4pG13L
qq0oZm21scxG2ZSD0DyEXWlt5DyX957oqZ8GVLs8Nu0PTVlpe/JzxaHshYoI1MkbsdagYhdK/TQk
CRaH+NIPFwtE1AlQ8LjrBBFVmpdGezaphSOrQ0o5Taw+sMuot+AXFd+pEpGyOeDBvux0cLizTZJV
JDGNqK1OY5t2Z7/Mk8zWU1nDnb1vy+/vihv6LIb/D2dX0mSnzix/ERECgUBbODM9z+2Nwr62GSUQ
M/r1L/uu+uNdmojedRyHJRCqUqkqK7MvsnbIhqGL2WTmnQZ38Q4UQcH3vN4SM52gcC6yamjiRib/
gMQAUtOQVyqwDb7nt/+Vevp0xvHBCeoE9+9Y2+8NTgRbXlfiZ6K2OsVWjiC2cNt0AkV8zRhEgkvc
x4DQOjBcpyOS+Zfcp+/oIH763ndYhGWtSdwWBMrBmReoK6TkR1+JjaNh5R3+HwzZo12qusqOFTTm
d11Z7RJZnzN3uJ0/hOR7nh++9Q5L4HFW0XKwPnLjkD6D3HD1LFO9+3rolRNoiRieRjUCIIf0LtwK
EkOQ9jkrAiKusvG+V/m1/x88uCKZQrtYF1tB4ENFQ6UPZam38o0r5/MSH1xDiwQNEN0US4+8QVB4
b4v8e0a2RAhXyBNTFDnseJb8lg7ZXeLPd2xINm6La0u/iMIkR0Sv5qaB7LAdFcUPFx6Wpxsh3krc
tdS87RCoFI1qaCzUTd6+16BaIP4/ebbh3daGX5gvriKmVVCOiSEbYIXz3ByVDVIBpi2k1Dj7+fXm
XPu2C9tFp+RIZ9Pb8Sj8Qwmi9czdyo2uvMASXUtZgRSlwaYUVDu7LhicvQZ5X+TxAiwV0HDbMN0V
H7EE1jYUxLOj4Ta4JdNjUvR6P7p1CbE3pBJNUSNHo7civrVX+niETy67cezCdkHxjMYZSf8U6Yhs
b418Lu9LcnSH/Hv0opBf+t95KsVdP8k6hPRud81EfTKB8/L1B18xiSWgtqIaDN0+LA4d1dWpgJ79
ucad8ZqLkUdfT7G2Sh977dMqVU0hEtvM2FMBOVhQGQ6TafoHzJxPUJrbYsJY2bhL2OzUpthbkpNY
NDO5gQKFe0p0UO++9wqLO9WUis4rOcyi9OS9A0GoMOvJy6Dre8sPvmd6//bAfFomjh7foc9VH9eQ
D7u0btHuM5psNaqsrc/CsMduhIzS2Pcx9/hFu+CCSbegqSsGt8TBVqXOy1EjTp0cXFT85pQoPyp6
5zC6aNWxN5CLK7toCYDNOxSfhqZs4sDO/5AS4qtWNd1DRoGGXVZZG0HYijnQhUUjhhQKPSLYqzo7
2AlT4WCbaefl7lbr5coNa0m3SkuK8ogI7LgFy2Rf3Gnx6JT0nNdAm9V+NCprI6e7tmAfr/hpP6FB
LjOqpCSm3VvV9ign3Rjv3Uv4+WubWHuRhVmniFeQg/EIysUgIvRyCwJanX3ykgC0VAEar/gAHXLz
vaZOVFn/93XyzqqgfMebuLLzK9eG+JlK7r9+k7WPvrDu3rgjlHdGO+4mdJX0N+6U7srp/XuDL85t
T0GtT1E42GS8stxsx8GC5vtb8hprj74waxWME82UZ8fGN6euKh5RKkjDPPgeIg5F+v9d9QGCbHAU
jh27nRM5s34E0zpo/JKNwsaKV1piXauUQkyu6ru4E/q995yHoQIe/OuFX3FLSzxrojqorTVcx3WQ
hTV/xy3/5KePEKKOLO1tTLKy/kvIKnNZKkGc0IEx239SBbNDu84fO2zUDYe0tkILK/bclvSFbuc4
6+Ut5fJY1973Dpwl66rMg7mUSYPsSydfJpFfOWm5kQpbe+qFsZJ8plbj4cgvcyskqDYwyF98/VlX
3NoSewplClH77dzF0LYbbdQwJ3p2TTmeNBAge4ib8I0DZ+3TLgw38J0WMroziSUoSaM+bbsQnEw0
rAdCNj7u2hQL62WemQIzCB0X6GbNbGTPo9avdl8v1Aq+y17CTZGdhaAyRTpSNsgaQp81aMsxTLz+
VUwUbI3uX2rVkd8Ne7szv3y4Va9LHr45+cep8en0aa08aNvAwulT92mkBMAjoRYEzslHv2yYzy7Z
oVG/3HOS29gfjHOoTwMjICo13HFPtC9fP8nKVrQXJ7oAXWmWz8hWi6oLFXWvUJLeyCWvDf2xRT+9
40Br0ge4BMQjowPgWTW5Q8LQ+eboC8uvVIVEW193seu/ecOLM//5ekFWNt0STlq7Mwq9NcZlfn0F
4d/TlNcxnnv/9fArYcESUZoULmvFjLBvZm/OTEKNdKNK8gNx9M7mRdS3x68nWnuPxald52yspZ5I
PDvBXS+pGyLZm0MOs9pixFlxNUssqV04vEyp7IAmZEFkNaQ+NEmf77xyRD9w2yTf8zT/EnF+2keB
PUAufETBIw/ojwnclITKl7Tc2Ecrb7EEk6KfBIcriPDiVrgEOrbCeqwYRTexn+VHbifJ947CJZy0
YqUHMggYGoXKJwQAs97aGVBSXTxTkI1IbeVMX6JJCSOA5xvs3dJOoyQoL13/TNsZafl/Kr512Vsx
6yWI1Ddd+4Gr6hBpzjOE6It33oHz/+tdu/YGH7v507fmhXTLpm9p7M7FT1LnF8hsnp1iOiSJf5gB
Mvl6mhXjWFKADgQy8qngTozOq7/MVA1YAuZr0AAVG++x0sFpL9GisvSmybQljYdc939cVzU7rqAw
K4QtjhoSXGepweHOQYL9JIDKRx2rJD+Bh/RfcDTImEO54fD1y659sIUnYIVbZS58DrLCzXMHtExo
/C200dpCLqIAnjZMeMNA48JywKftNe9gkk8Qz1Sn7z38IgbgrCppm4x4eNOj1dIMr9A5/vv12P+9
2SDM+L+bzSv8UlJSe3HvvNc129eJt6PkLD1zKeXL13P89wKRJTDUGxhRUg5ObCUPhR9ETi7Dnm4s
zn/7LrLkNyUaOCTb67CNWXDry+IhUfwn4+TJsHxjjdae/2PqTwZpVV1AKijjxVBfHMA9LLNbNMM2
oUhHs+G11t7iY+pPU6TMrzw5QzVewFU1KGTONYRk6ynKtto6117iwzI+zRBw6Ce7wnZjiHzYO8ep
neu+FMnes7LpW4cU+VD9/DxFmsweaD2FG+tEwMihYDH6Eeu+OfrChDkN3ACi0jJOa6LjqsxNEual
GZ68ihVb3Jhrq7SwZYhqpwTc1m7sKAiEP5HunfENsNB/uyCyBCWaZkLvmJ22se8VKoKam3VxwGyx
kWpZseMlLDHzMku7Pbw5HPlVlgx/KtK+dHn6Vrfe78o2+69NeWWfLmGGLloZGpviQjgydXIRe0K6
GxwcrKdRot0tJsC1WT5e8vNeLSw/c3gDBtcqf0ym/GGehxvadvdzmW/sprUpPn7/NAUC8cFrmUQM
2j0QxKD1dEvYSzb8+Xqd1j7Hx/76NHzgAgoMbR47xsHT7GcfMt2QV4f37qh8t1hmv7a0z5+/nuxj
0P+PTiDBwrQzv2c4fGEULQPsY65lfWon8aRl2W4U3Vb27pL3NiG0AOsJ0l/l6J3AxAyk5pbYxsdB
818PvzBrNXo5hAOoiW10SIQWVDpDoZ1rBfFpZLl/eFjGkANPF/YButy/XrC1r7OwcmU6ItgAOAde
Jb0POJuOYPSw03Mf+N0PJXJp7WxTqL9fT/ff9x0SLM5vD3S1TgdFX/RqDdlPDwwahySX4HWcoHgb
MSTPIpN7ApH31LKtm8nKplhiEwEHtuwgcQbokOyFArOkPHv9loGuDf7xpp+2t2XA+mlRgWtPQmw0
G05jaKXpU93NG5nptQkWHsBqA57xBpIh/dBeT4T80kF56K1NMaSVDe0vzN92IbeSUx+MbyO5rxJU
7iH+1h+//t5rD//x+6fV8VFBBnPeyC+29XPqbkzz0rYbbmtt6IWpg5oka+bBWBdX3owtEDJzFlZs
IwhZG3xxfgP/80FeMYvLzO+quY7S9qFtio2739qKL+y8d4oUOaTMukCH/lFKBsReYPyNwZ1/c3v/
4Ub8hUnjqq8Eiibowk9AGRXKcahAKCr5Q8ESUkSmCfIy9HPZnQBeo1Ff5a90yM0/LUL1yO6oh3aU
dtyJnnXnBgHGBX3Y3j7P5upny6WDkrDJnRgyYKaNVNcEO9Fao4hkmZkIyhEcjcpp397IVhc7FLec
nx/HSyS6fIxLLdpoLvr+1rWMQKZAMR7JfuI/elWj24u7OUdPh2XJaAiEGsIp670gQhvSm+aT14TK
76antvXR4lK0so2ytmuz3cRT6w+zCq/daXQl3DbCAlahcrw223Pmdk+OzYCpGoLC+yfPc0HgQVP2
YnLfRGOrpsibiA+66Vm/Qoao/zHmzIdgbaHYjmZDCO6d9OwLRcM0F85l6HrQWzACXF3X9k+kbv6W
blJdpyn8VmCn6XxfZgUkrQhP6l8p0J9hCWXKsJPSxVRFMJ5AKAkV8yxpDo6o1YOYJ4N/7n61bGqB
SxvRINHz7lKQFH4lH8gdhJr1LrBt7x/XY2CIh1e4yaA6f4DWg7VPgPHdpV7hnDtgAaOaTnU0sElH
/uz4B9NS93ZO3OEvsVCQuC4beFY1oPk7lMrTBylIHbqD6n9Y3FGvjUXHfW67qGD0dIoqlxW7iaRy
N40ZjQKhs2tndlJgLqdxZ02yHfeFSN3sHNT94J5AmFLLyLISG7pnTgsdnGIeHiqAbN5HNyPT3m09
vzzYjsVl1CtRXuEuas5mIEzvZrtirzrjBuKTzMlPZkgp2rFgHEGQUfQNe4VXQirKBgWyW41vagTV
4i7x/GoPLMxQQpma2kfWBvQ6Y3nw0EyZbwMbWLZhj7rhqRm4bEI5MChqNcziNVrErDokXlmZM4Wu
KiiWbS+Nwb48Hfw8j4D3c09d1rShgRvANYEMz6Vl6LjzU0cdSq8S97yfwebQez2IEkUDpAkrmz26
CNRBFNXwgYIMKhI1dScuQVGyv8j1W+8cLVkvVV7AcFJV0W7f0qaGqpZLj1XmsTuw9uc6DECyf50b
bfv7tMnNW9CCEt03zfiCmq5b7Owmc5tobBrV7Svqmn03Wt4Bd44RMCPPOquWlC+imIJnkIxNoWMP
7qETrA4DXc33SWW1p6ZmUH72+yHufV/tZU2yF1mhPAmBTvUm+tY69UpZ+yCXT0he2Oe55m0LTSp3
+KGTCY9DuNrNtUtCfG1yIUbmd1lgm/Joc99jG25tJU5ZwpwFnYucj451qTlax1kHSC/bJelDDfUu
Um8pra64/SXeuSRF3XXj2EH5jqWHQYn2KZ+GCeyY1hbucm2KRbzA8oxO8Gk65oB2YFMVu8DnJEpM
uf/WkbsEJbPArTOWdV2c+P57EgxguQ9mL3T1VrlqhUuaLIHIjpugSdPxg4u5JU2Y3o0v80+gffV1
9jzdWz+ct+BtfOruu2tx4z58/VIrd5QljXCqGfRKsyC42NpAwL0NBMBchbGgscQCjdZGs0WBvjbT
IqxorJLo1ojgMgbDxQpyqOlNP+ZcXPK02gKXru2BRXTR1TZNbeoElyw/59WbKv8Ya0t2fW3sRXBB
5iRAzQjJDTDmnB2W7icmDg0wrN/7EIvgYtJapT4b5tgak181wRWl7ghFsSp/a4ct2pqVdCkS1f8b
NlJqss7zAaxHJJrvxFShcbx5tqvqlfYqLsrpluXjE6VzE1rEG0Ol0rscpguSka2c8IrDWYJneTq1
mjZuGaNmlR1Tq+h3Zemr284DwD7lvn20u2CLonklIlwCaHs/03OjEIPnVjBcGw+R1MfLPX39zdZG
X9wgJEuV6nsKD2+/D+2j0n++N+7i5tCbRFptVwroCDLnRjOS7CeebWl5r2zkJXB24CLX1tz0ccC7
1oQCF7iwhWrQNTqa58fvvcHHin26nlgMdIeBm0wxcK7VuRvq4WgZ1vz+3ugLM7cEuCgcG7uY9V53
x9uhP0Nbvfvm6AtD7/7Vm4Li1AVyOJA2lcMNwJTp7utHX1v8hZkHJcK8gPtFLKcAUp1KsLNJyLgz
gTd/7/7mLWy8zEYx5lYtLk6aRjxDn3A275J6I02zYr5L/KznaqZIz4p4MpAYpwqRrExTPzS1+pUY
hK90M+2+slZLCO1YzJTP6YQTIjgazuCRzF7yYSObuTb6wnin0qWlLcsiRhU6Gudj3VDcgurvlQyW
WFlSBDNhdt7HU/4jIAZcBr96R0c937hHfxjSf9xFl4BZU082Wlb4GGdToXceZ+WzsPxNoeWVw9r9
mPaT/dK58925wjU91yrKwVxfoE1sAg3nlpGtrf7ChLWTcUbqXlzkmL87ip/9xn9y0+TP12a2tjwL
G66xNklrcXGhzZhc9Zog7ar5Ril77dkXNgw8BHcagkKK0uTiM+tnVroXJdutouba4i8MeGRWVZgJ
CZiMv/p9jMPyXKRxPSTHrxdnxYSXSFmWIoAtkpRf6rIEldeU39i2G/KORI7O9lZlPX09z8pHWGJl
ezUhxe5ThLMzk5GoPOeedE62YWErX2GJkdUWmGCUGvsYIcQO6iS7vP7D5NvXj77yCZbwWKTACsfP
Wze2qAPFxN8TrxALvxUAXn09wcet5D/sd0kO2yUey7kF34Y0QBYNVcsfFMuGaFBUWMgxJN0d8jxt
t3Ol2WIRXfseH79/Muqh8t260Eh4am8+cre+I7X4njtawmJ70LaoFIgbYLqZidoGLL1jv0UesPbc
C2MG1Xbe1QJRvYU+/rmv35w+3TjN1oZemLLuU+UabRVxhUa9q8bKONrGK7GBP1zbogtDLutxJEMy
BpcEeRKwaUWdSsNxaDb20IodL1GxyBfoAqwgwcWpq39q9meS15mNNJctAQPzvwdwIktwrMWQdYGU
WHDRjY1jOH9U9Xg0mm040xVLW+JjcwdEiYR/GIL16CTZrv/IVqIoPWz1ia9N8PH7p12fSE/Zmnji
kjW/LCDlDlCrhraiddNKs1WyXPnQS07XRCdtOnr40AQCqKMhp5a81qOMvvYVa6Mv7BapscltEguj
e1boNvtAcyA/NgZfsYB/u8g/LY+0W+St0PR5QbVbh3PZ/hpo9+frB1+puy1BskK4eanGIbggJ6dD
m7Mo0CjnIrUEWiexr32oXVAQKCj9zZrOv7SZn95mRG6N+IFy4wkkxcGM+L316I4FagPQ9C9e8z/8
9r8CLJ8m8Me6MHkPebq8ssyxMQFuN1mmn1Vu7B3S1kWEbvL20LUIO0BpWT7jugvIKU/lsXRsvmu8
Eehsd27tU07Lcd+XTgNlaxukV1+v+cr3XMJtnWCyhO07bsxU9dtnRBahyO3g99ejr2zFJaNrqdtC
iKril3SEnsL0IxveLLNx5q6NvQjIs0lAyplAL2sGTV84Kf6L1X5cYQ2/9+wLR1AONKN1i3DEBxK8
m1+K+qnoNmqJK654Scs6DJMsqhnxJrToQxSuD1OP3h2wKsz1Xm9BZtc+7cfvn/Ye8J5go0sEglre
PxeExKQqNs7BtedfhOO06NBPPrn8YrXW68Dnv44jfRLOjd1f2b0o9ugq3OLwW3HIS95VFDPsuhxr
Nwa18Z3TgdchYbHly1to6m44tbUpFse6DT8wJTnBydgLA7bKVIQlB3ObDdCKyLzd1xtq7XssjncU
WrwUdAhubDP3UE7yaJutU3Fl6CVatrGND8jvFFyavmagSzLZXtntr6+fe8XQlhDZQmft7CW0j6vM
hv6Qj2ZU6ZS/lbW1UdcmWFgyD2xQ+w04DvWQ7JCBuPiSPUxmC2a28nWXyFiQ7YvGZsA6iLm8s1Ir
Eg3uX7q6IVszrJgD+XixT5ZWEYc2iqJxRARZDMEoyOuN7s6g7y+UVNU7CEe4G1sVFGRry7Wwa2UG
j9amNrFKG2fvZMJ7osiWn0eh66NTlc3fdkiaNxho+tzPbXCUNEtRw2I15ApRv3tVNtjBS9Q6VRiQ
xvoxqSI78mlKH3Sb05cBGX6AzcbulM0ivWtZkFwxIfvIb8oghgR3cq1dl50pmjN3pOLmppDefAdy
neyI81vtCBnsPGS8Sg5VN8t9UNr2H11wuXecGQXWogEDAq/79x7lhDkarAx3YtkXTw4b0O4AoWYW
zzkToTfR/k5YafaPIhDiO3xUH3ap24yXrkndAzi8s78j96oX3Vn0oFTWvHJkfO4AQZgure68c0FT
c2/ZPtqCOzKZ8zhkVhZm4Po6k1KMt0VuqlgXrfjNrTY58CJNdqDPmk6JPwRVaKy2eWLc6/qoLsa8
OAD1OqCuZ5fxVDK6IzUHqtYi0z2IF8SrqSb7l4VsAiqxXfbgw1TqENIbMjLUk2mosx4xU8YB0K5J
QVHuZqjFW219U0+p3OMC7JgQPmLuL3hzIyLP2KTa5eAI2QPrNIadUBYYkiBoKL0qwxoHwrvy286+
DD4vw8IHEVfvVjnd+3WVsKjNdHPIsgB6tX5bqgNBs+Z95UJqcg8iyE7tXAcFbFu0ThChOFuEXmGG
Z/BdmscRPfo7vxM29kOiD40r+0OuW3WoK5NfLF0N58rLksuUZcN+dJTau7ICo8zUNeDAcVA0h4rx
yamNvhAolJ+doHf2cuq8e3T4dG+4AvaQVyTSOc1+AE1K1K9PiHhY2FW0VSF2LL+fSDs9cOr62DiO
9apwYh7VFDgHtDkpUHAq9zhPqRdZcgjCbDbTby9ImysJCMMLG4LymjRS73BQ6VuQhsxvohpUNDSo
T9gjHQ4pBSx3YMATcGQHriutPhhuPTSBdlr+8ZEZvdPBBHE+UfRXDaY7uFMmdsBOqB2lAhePChwe
wGf1B1CKZmDAGapHm6GB1E/0LEMX9YPrpK2C12Syq4PXFNmdnKzmtkod4F2Fq36gPZiDzy4ZXuua
p3slRr1XJCj3SZ9hqUk/7P0U/3cUEAlJsP7XhlD7irX2eOhdHuCDzezgpqzcU6IgbFF74kajrhWm
oIQMG5o6Jy6L+ofbtEHolrW6yjKQs3RAbVx5jRvcm1Fk13Ytpqh1U/+NzPYYEdsi96Mjm10pCYAm
NSjk7qe6dE6s8u0TmbAfC3swN3JAomNKWPrLABxwBKeOOFqQL9o31O1ebDq/o42Rnj1IRhzbuUXX
Tje7oUPMdG0FqPaH1EZ5HhXl8uSLyX0Lut7sQW6b22FlNSoEX4d7UyMwj/JZg7iezx7bgajnL2GO
jMu24b8dnrMwSaDV5XK0CR9kxoeXMu1ehEEHpe8mB8/ripM3VwTIE2v0XvJkTH6bIqmiTJXTfCkZ
ay9971mRa9kVOmYK8xgAwFhHnI/iMEpa3jluXj8UffHbYs5wIKlfPeiql5fO+PR1LBjJonLo0WaX
ltVeS05vfK8ERIFqsgcCI3mn+OuCSMaHk8sHP5wV2vyJsa2wBJ/ELqmq91EW1rkluXkBl6V8SqoB
moxTmb4DuDHQCBWL9CefHOOeWuiV3iQOMApqTqBbXDdl9TjbeXnmAboLpT2WT+6I9O5+ZJ44lpM3
xg6b25+0n7oyytCVfMP6Ek0vrs//eE1qgd0yhziXUnhfAnqDVsopGofCiybfYocMOk6nMRuhRMWI
Ewe0QWodBHpgFOhycoC4d+4ePOEnx0yWdRO2XeE3UemnWeS6bXosBQNBvy/Rbd82WEhb2HunZjUw
LzY0N5Ipi7qRamxfnt4mrhc8GmPVj2Mv52dbV8GRAGN2FQTTtAOFHhTgdDcfvWAqdcQtMYQZbbNX
k6dkx8A6cTQtlOrHth3ibq7UsxlqUGM1ePpSgHSXwdWEhnLvmSZUP8i5gualJt2vRFlIWYxFmZzK
Jr3vFFCRjVP1R1Dg4QBNDel3jRk7cJn31p4GefvGRpre2XXnHsFsNu5a3x2iwgKBVkJ6eY0icAc9
mCa9muUw/NZ1pW4CuPtDVgUg1TIJkNd97uYRajr02nJt6zyAtueEbYEdEnjyLBOnPIxAA+6lJizy
mrEPTQlvrfGZQOo+yuBg04A8V1KOaBiuA+++L1gAfVFeW79b5EuuNRfFrTfqD0COa26yUSYvpeME
bxkpc+A46uI6ZSM7Bl1Ad+Mk9KW3McBotITXbvq7fGjaS2pnaA+ucOQ++RaYZHsm3HvZtDqUrVM+
ziQxeZRAx6Ldc52KVxVM9gVK12iQdIviSKXMX8sRorzJ5AGkNrP2rux9FvGRUvR39UOoA1MfW53V
zwqdXwce1MWLO+f/tGDUY7vB9+crt8K38vUwPCGGgMkLO8vOM5gIzy4gS26o7bbgEO7rAVnz4FrN
A8UN7p1MijX7ssxYlDr1g/HrmzLjoYKJDyXcYkHrcJpdEZw9kVL71pNK6L0zNNMh54l64T5pLo60
YFqNgqieL3QT+k1WoaFuylgCvR9QakW9RYfh0MI9nogGU0zEG5y5pleVCKH/Jx+JtO1dMbnAtOWl
/VgVDqT4wHAKc0Oeg2o1hYPySmtvzYLdm8ome7gtskvscfxLgrbeo1t40rfzUKHWPjIDOjKB4rfH
m9/g8NYmTGQxvduBDZ0PZqfUxXmWcwh8I+x501ZXP9vckzzUhSMPfT/00YDdIsOJOSKH+LGbvDOB
A4DW9l9dEvM4D1BYvmSiD/qwKQgFOdroAQXmN14d6rwKDpYop6gPvPGaulZ/hCsE5qsKhvNQWSwC
FtGtw2rgiKDs2krePYsXsXLAGieJHgdAjf0q9BCfWTvJKFzi7Pvn1Pf7I9At5hZBGH92ffQzIwWO
bqOyHyP0T5LfwHUV4BPSYMcZQDYdgm7Q3oPotjiaKSM6CjJh0h2ENSik1V3AJcOssaY7L8mGw6RB
yIEmMJSqIFKyL5gpDnORVZdesgIQOZoUtyxIqzgD/uHJHYCLDNFcY91QK6mghaxzuHvaWc6zrKT/
t7e8/CfhPY5f37jtBXTVQZxL1MptosvT0PlQwu4CdTf5Y3kUntM/NQNr7mWOA6ScCrpztGv8UGpW
JLh4pmC87TQxT6OSgCECU1aWYYl2LnaRCaDTGvb23GoJVfomdxwEDbO8DRiBhJhi0kHHkcvgilg5
0j14VK1XRxkBVSPQg/1NfMDa6dToG6BFUKPLmNmPftkD0WnnMoJodpACjajFX1fPbVQ3wvvRdxI8
X9M07pXr08cOyk83RSecNExm4wL2l9Tid0t8yzuhdQs4EdcZ+XgPZE2nInRvdweL6VNeazc2jp8g
Ielm0MAUSRFbTLEpYlNBDibjHBBBx5nuWjl4u2TELZkFjdmNbQ+IKh9mE+WjsXWkqEQwM02ZeiR9
ku17bfStmUa/DzsDOGAoa3e6H2VnDqCeRqoMsqX5G7BJFv5s0PFgmbaBDZBib7ctgiaQ/RzKRiMB
U46TE0lwD18anLEyKnQPD5dNnWKRy0T1UEKxTYXNiCeuEKedlUtwscyK5Jz4WqC9v8fdZujEGWTI
1hDy0iL7yXbkuZ1yaKB5Sl2DdSm7YHntaOq4fRg8WQNaY+c3zVSJY98yHbZ2hlYicCvqq8YGY/7E
O3lKeUOvPcShP0YGSr9zMFvNwZJZda8D7uzbpGdXuYfzAliK+c5H6/+dok0PIee6h9QVycfbgPSm
iaY2n0+ZzhhBjRwgXIul+pmYmka+bSV7jWP32So7du3SukxCXVX6mPPCO9CsH3G2IwQJQZUsosbx
8qNQKbm40Kw/ji5vHkhiVT8MQutTZZIqHiDOAZ6Vrih3ZS5KDz30ha52RWXSyAPB7HviNf6broFR
BsS4ykOo4aUKBAm40FXUJjFPSv+fYlRFi9aqoo3SElhGxHbpVZA1yd6CgvgH7MmueZSZDj8UbfJM
mJFXEL5I/gAdSw5ZIfSx/D/OrqtJTpxd/yKqyIhbQndPp8n22DeU0yAhggBJgH79eXqvfPjc01Vz
s1Xr9dIE6dUbnmAaZ+vPtZvxSPlZYPCR0FKlD3MlTZVPoBlumGsB/Bl2bAt9z+AYL02NfVO74Liq
EvVm7exLO+hZCi5D90pH3v+crcr/1hAW/MD9z1VaE+FClwIAb8uxLMBF3ebrwEtbJy76BJu+61Xm
2m2883kg30Lh+HdWL8zLYM/wvzDLlKhhlCpCMefMUAinTfvUeciT4ChQQXJ1ZLaOU9cqREbDatn0
1DOAOHPnclOd6TIUdjD+pbFodgwnwX0Lo8xHe+jjA2AeE9mUpOyOQzSNuVygHZoOshww1rUq9q2r
FeHbXneoXdgkUGt5Q0ZFP+SMefCeA5QXhXus0zhiNhJX1Xyp2dj/IA0y0txdeBDdM9E0w7PLgHb6
RjEhg+cxSmWW2k1vvgCC4B6arnJ3kYn7JB4Q59uhDBBK/BkNk+ewI0U+KzfIhd8IlnVx69wVriMh
mI+XwCGDNomfmEK0idsq+RZElZ8BfOzfIRMbRQrt2f6l0hVkTQNrgWtPhFnOK4C7Ac1KFXhog3Sx
sweyG2hbaky4G3WDiFCiCN3IuPjlgmPzgFxlSCDiF7rZbJVgDPasnv2sLHYK9UH7ADD9JFLjk6gF
yLvvpzzuGJSpCsFZaqGZ9aeYBJwHVRcjsV2adhvDpTmBmlWTEE+Or1HRUDybG995lpl+loToLeQe
eKrxEp/ceLFf+josMil9D0Eo9NpDi65Pohpw6BIobY13Wsr2vPCwygfe8g0AYNabavS8j5Gj7Wtg
3o/gOvp10tqdvZkmUmWqkWw3EavZRn3AT5120GNBi94AD+37W98Dc2OJzd4g207Q+sEAsuzMuUZt
lHlwRYaZD7g1O99aGqxG1EUcQLC2OTVxE+ZhWQ9by5p0QmXINkXI5tOslmmHBRyljtFdHhdBcxJ1
W6IUiOLt6A86iVDJfutrp0Iut/CN2zjioZgiie9rqiZHzH7uSpRKbsyn54gvAjWL8nd+oZa04JJs
2qYj90NcuHfKLQqY0Rm/yLxKzrloIrkn2MIS2bKMfywBtmnSC0WOwiriXTsodTIE4KpeavbC5tb8
QPpYv1WW1mnT4gjPFFQFkZ/oej47tdUaZOBoXjAVhvcNV9XRUuNwhLztjBNaUroxKEwfVTuqP/EE
shM0k6CmyGAYohKNyjqzutiWKcjZiMo9SqQxIk6OQAwcen0qHI2eV1vBYL5u0N6CfRp4DKzJC7sG
fDgEQgIzI+4fIFDrZbqM9SaoSIj2osde4c6uMEesJhQqc1e+2aRhj9hNZQKNKHaMuF9mnQl85JqL
yt1LWZa08C+ZEwAiCuj3d+5+hI4lxbxt6HQKJ6/yG3IoOwccL9qPy9zv42ruToMFFd6+HcQZEOfp
MbLcctsHrnsYIiqO3OPNT/At4o2CBdzW8UK/SaZqLrboIMInZG7dxLPr6ZsD76NtFBYTTxC3qrOK
jX2oHGd8CukYvMII0MnqsoE0r4J19h6JoH0nLI37j3S/1Q0arIO1hEe07N19WC9BSlAB4cC31a7o
I0guVxWN0rbE1BAnBbQUG2GFv+O5wslZtA0ONrcbXPBpe4fspqYgu0bA4ggiYDrOCykACx9KUqEH
EvGOXKo6qUGUaOOcqnk+XtRZtqSellPcjzX8kSbzPg4+3RpKnTMpIaSYRK6rjzCP8p9aSK4cwNDG
UJ9bBXLSwppg+IcaqU1HEMm+o9/n/3FaoHnRQgMjpAi84N5yMQy1pjGKkiCIADbQ6Gd8h8gre9bC
kcEDF7ASyQKnHMJUhJN6j0hdvaAbFp3mcvSnjLisvecymjesNtV9a6gDxoQIHi52PzgwuXgvVcyf
SE9lBj4NpqsOoB450WTIuV/3uT1NPF3AHT56roArVOf2m65u3I1gHUohZ8Y4IIx78rUY2QCSZ9U9
FAikOQEQZadGUf6uKz/ad6MmZwN/sG0Rev2d1/bti6t6gnwCs5w3l6JT2qBuz8ED8nYy5MNWaGYf
FbFnsHppuCQ0xhSb4Dh+t3y3CJJ6GUKRARruPhQzaXa2YsjYlhYVfGL7FFSJpgEcvqwsZ08HQJTB
SYELCV7qaYZwj0poS8HA6gQpz4MVU4w22LhBRggP6VYUOivH2EMN1wO/UAnzZLymBog/8DAmhhaX
u/XsihXbcND8F0EOtSd1E/kgRJDlKAyaYuk4heHm4vWBM7AxP7p54NDLk+Gw1TpwvxTTLHKjXDVl
Qo0kDbHrn/QMYqmeWvuH3dIlu9xOahmEGpgR2zDWdd0dyDP8VEyhzi7K57+5tN5te9AbTSWcHaH5
uLFiMLVavbjfhj4Q956Yl+/Kq9CPJfGYj5qK1w5JRt42Jc9s2mU4xDLoFsTTjiyTtZ3BbvJ3eurc
L2EPYWpo4SgBogq30YWV4BolcKJCLz7AIOAVyoNjUlolvNYhg5t3Uw2nNCtWGxkoeLKEKO2WmXVw
c62JeVFUxgm3AvunrU1850JK+LFVw3BE6wJiT4smG5Ri8U4VyM8EQxud4xzbdo0iuQPNhj1FlTdB
YF3424A23VYb56eJiuips2qC0w9Pw0t066CvaH7GkSpPEv20A0doebEHZqWqbEIce4U6dxA9z0YM
GJPYSGQCncimEGWQaYlOaYiWq1NF4htGwdXJ8hCuvbmcU69fooMLGa+8l5z9aGsHvQWMMk6CN4jz
HFAtfEEG66wFk5QxRZe4zXXBkKjEtfeEwFBsDEjFyF299kSWIkDWizzw2bVKgN+QOG073pq7erKD
FKUYKo+5GpFio/vtLYW7ZUoGz5CSrjJkHThW1cJyWlhzmUgrilPMPfozWFDNd8NHuFuBkJYucd1A
+NwgISonnnszdLtccWna9/PX2IkA6Y5tjisvzde5o+P90gjnBbqqX/VgQTlhKMuvk3TfZ9uCuEyv
myADt6jPoGISZBjuv3tLO/2WbomG3DyB5QLd0ZxPnC65HyHyJGizg5BofBud3jgaN6SOyZvpGvMi
FtqUaaVg7KJ6r4qTKoznnHohS6AeEOUNRbiMIrShwTQzd5pb87EElPLJLxdsfyn5E9e0B4MPdiEK
WUqOY6w92ZIU92wYum/gxxlI6nrtdoCcU+orVmda4CTstTBJg6wElhlI3jeRE4UbuqD1h4STn2ek
gXEWRiXAiEVk5f7gxRvBXRf/uqhd6M9xhkyU5FEIP+Sq8Qm8PRbvLWDTnNemi4/cN00emkI9DtPQ
QnOm42iyWOVO9DI+A20x5spDis0h/5IhXVXbQvY4wHUZyaSALdsX5ITBOay4867gHoVuKwzgJhMs
oKWXcZvadr+kZTD9pCXqt6STdfDqUPsZRm31mA8tV++xBb6eay/9BhQ8cZYuOvZVWImv/kLhZmjU
kgc9abJwHC/LC9UJ7DfKjDWcpINtQ9Hdwhnlt4x9r0P8vcWt/Q2nNqwdp0Gqu3gpuq1XYORkoZ/0
jTHf3pUW1RtMu1EolYOgx2IKKKzHBppQAhZMROQ3xCA0CooOr7AR8qXmcbCBt4C1K/0weATzx8OD
RJi2gNTtgNy0oEO6nTEFuIRtMcMGr7LdXwD6OW/WWDj3INM52w62oUmhdLSnBuMZ1kTewa3Qj8bM
CEI/LoRk5gUDTjguvdWhMBkyHVxVd3zTWuDMjXwSd/AYj9IGve0tZH+mLNZMprPVNVnRELWjDlb9
3KJFkCzIw5+IJfjWVrQ4zFM3gQFr2n3HUUoG1RTfFb5BJi0r/gKhqZ8YwbT5BH5uHku/RBseHVNr
YvZ2NrDiBLCWD4mPzOqMFepkFRKRO9hDcjCIwmVfqIt6PyZz2SJRnzZFpbCKff0wlK3eIr8gEfa2
32dgHdZVhswKAlNioLtiYHKvfcxZ2/sWqPUoKXsCiita/2nfTouTqKCN9g7swWB0pVmAYeUYPACg
zCh4vV0A7Oc0/hZo9N/D7nvQzxQN1jJhxHXv50VjY9pUiI3PnfaH4y/+AY6Izr1bS7Yfo5CE6aQ4
JlWskhGsh4lV4w4kDmw0gfuaJbOjMTETCt1MWrZNGjRO4yVlrPwtHFrEC4k1hJ0b40twzPpw007G
zaIaHnwNRUTURSHCjdWKEdw3q94Aol9lbNZ1JpAefp1GEwBA1cfVDwYnS3gD26Lx8hk19i8QZTqT
19TWh7hy2T70wvC7kLzdl1E7/5IYcY1JWLbhKRpK5yGmSCrRqXRO7thdrPRolaDQPzEWladYd/1J
j/i/E4LBWZC1iJFD5mPOfQBhrty20qmb3CvbceeNI7IdzKiqu8HiVc5GTu9mIcz3kS5qTut2gPx3
50w/NOwtvs40nM9TX/obqw7dLSZTYeJDsPPU13o4N97UHELm+s+wgLPsrFWTyqMGRQS2u9z27Rgf
66pZHmcj4zwol2XrdDQEC6Nv0LAcKQcxWaI+R3RCixZGZ0LVYPLHE82jevFRz9pemVIl9Q9lgaiN
Fh230RibsS9ivy2++6PwcshIlNvIq9imCol8bJxA5x36JWmklnKPBnr7CCsnJ1VQ0tiUEH16jspy
fokgA7u1HVKdxC/iWOoF2P45TOjoDmA/CE90ZzXOSiUVll/qg1ULA0D0It+CpcDSURE/Ri6PcLtL
sXEcdznyiqN6s9UQnO1Qi58YdoP47Xpu+A2JjvQT0O49nUk3kjStSo5Wx2gN9REt8aA62pJ2wDEZ
hbExTPEead+jZxAGXphP3OF1zgqN0C89iHZ6alp28MQs34o+sDaFAKV8o6fGOs4u9k3itE77HUoa
6r2tbZhSzm1QfEXtw2H+WDp3QdRTUIWGJl8ABkA9ZPwFo2Zfzqkg5DKPB5EZTs1QPIi9+b6Icfeg
XLM+CZbKnMgYmN+MWlbacW3l2gEhMG3tar7ni2ueHHum3wlpzdYQM7sJ3AfrdAHlnyNKMHXuQew7
LB79Rgx8UeY4qP8oNfI9WkzqFYTzIJUeRGFS2UWvngymN8FarI+lG98n7LtXgcm+t+1tLncg/Rcg
PPPoPgYz/dT4AxAvUKN7t2ebg0RXi43FcH9AoHArQZ/+wqqDh1uZjP0UeajTl9pBldqY8wDlQgQd
nIKZYoDpbGvLo+Cg8whJWWHbdh4EDZjmnteIl1ghnU4UBBDsnMV9C6dpassNHTFAiU0kc4mqb68W
EMsSXlnxb3gPN8+1BIUkkaPsnwxEO0eU4LB6TFtfWXCspstOOjZJL36rDw0PUAg3aAH8ihQXzl4u
ygY+rx/zBRUEBr2wNG0TSC/As69EPAXYw8ERKaoGAy8Ac+IUnazy0fiofJn2lqPEKOIbh8vMS9T7
9QlJk3yqo6Xe9QtvMtliTEFGE6G5M7hbSVBPT/g+D23rwK+C2nVKAq987Jdieoim6RSK7g8dW+fc
B0GfDVxjEl47fDugUklsmDXlc4dVmlQj51ngMed9wpD/DopSw73BwZgFXDZbtIM7CPlN8WFhBkU2
kEi5BYETOAEFI/o6YfeO3VY9OHD43vRFMD24k2F3aOlEDy6GH+mgKpr1fYfegTtI9MjVXOSYGC27
hYEBMaEo/eKTsL4HUnOCtl/AHjDmodDhGjDRUnhtvTYTfH8c+WX02vE4jK7/6Hml/47autuJZpAj
sCgT7AkU1EYSzy3cx8lxq81lBg2Tp4mDW+uiBsFENELftsCAxplZndsW1mYl0YGCIpc4OR3a4Yqi
p5OBb1jssKarQxcO5ab3YPSY1BzupaAiDEjp22go3LykyXhG14MOLcjbCnXxPsJAD/MlnLqQ0vdS
n3rzGeMPlUwlPPZsZK9TqoO6+dlCrmepC7GFUlGYdxBLvwG/vIZoW8EvecT7OiIXpagGgJmmtYMN
QAbHypoJSsfi9XO4vxWPwm8Kr6FAbhxCtA0bEKNQI6BpX/OXz11/hbocRoj/TnEPkWholdDEakgH
3JRL3ilf4vzj37gGjFxhLhcD0FenITmkOaqhR0Tcj6/7b2Y0jqsLhv0vyB9KCu6QGYJpfSX3leQo
QyuaXgakrBZZxfr9XHloAOmtB4iYQ8O7AVA6S9zAZP7zufDzF57QXz8fl6NBcAsArG5eh+hZACT+
8YP9E1yIC6+wmE1JULWB93Pwa0xM+kRZv0PwBz6++D/XLS5++fO/7ho9MviKcVBN5QImnDOkVsCx
b5+n6Aau+trdX/78rx8QFg6GqWTlQS8cJeWOaYH2Jfnk7a+Al8rBcFtieHwwmPT5pVtkqEo3QYjZ
uG23t8TZr72k1eZeYscIu6TlARBH5Dpn2xO7YryoeJob4ePa4nH//1sq48FX+KjTgbsiLf3f0CfK
Pv7A16682tLou0JRSct4b1fNtvN4bs/D68eX/icDDmtntZM7VwIGVQaXaqg/A3P4Zyz9IBnmBqWw
O8TpQvRXy5S39sGVr7AWL3TEiDleYeQhdOA+8eA6UD+qnrrBuoHjvfKm1qqFElVJbIWDf8CEQ57K
vosPTk/Yz49f1rWrr3axGqYOQMAeLB1d7bki9zUaWp+79GoPz4CiMUyzYggkkyKpRG610S1Brivb
l6y274ISdzYecPgdAcjE8aYdJJNUbvPm4eObv/YDl/f1V3yopUZTDzPxA2SuzpCU0jCj9v4w2//2
8fX/yWCCquxq7w5xG8zFODeAmi80m4rOuy/tS0oREsfbRrVQjwpzhMfOCHIy3dTKz4UmstrSYemM
2oQgq5BFgYHqWucJiUfKp0sd7A/OjY//n7j3//CZ8ICrDT6WyMT8GDxswFq3FGAUt+7vAahDTjn/
nBtxcPzguejUrncMyz5+qf95Cv/rR1dbv/Sc1rW8uj3E0eydLSdGJglcn8nQ+kdbhpQip0C+bGpL
BXC+iVkWuBHdjLIqksn1LahHzf6uGiAJCOfoaqMFU/cAMwZbTLp9jfp7BqSAooOUWJEn3tG8r5Kg
qodqR+U4UwCIFnNypYBAW93JnYid4cwMmU9w2eEPIyu8rS+d8TgSOT+zkaGqGGTto3ECJ1TJsIjh
OGuaF6YUXATQLiXoHIgWiUGHwfTRjqrl0R/qGK5ic7kp5jDcxgWB9BnGc8AekYGxL4XXvwJ0bW0b
7ni/GnTXdph31lsxDOpO+dEFX0zcgwPyx0EXocl6b1qg8Va55wXOXnlljd62KUsv58avAA8yGK/H
VoCp6iTn01IAZU3HSxZZ1+FDFfp60/UBSqWZyAi128K7LZ+jahMFi3cE4NS+dWhc2ZRrWUgCOxUM
I6x472E0CoE1+Ik+Yf/f2BlXQuHaqFrbpSb9ZLAz0Oa8ixuAhnrt33Jyv3bvq0A7qKUmQ4BoSLSC
zCmmSWjIxuhwfbz0r11+FWwtSwh4rTrmAMTpgzEzgLS2TBb3U/KKEKq+/O5f8VA7pYdxM27fWVrY
XRRZ3Z1ZFd3YuNfufhVt7REd4Uoh3SswgnV2I4swFlluvBrnP7L4P8JCtAq2BTd2VbtdsTcCzjho
Gqr7SS+bGJPkQ9Q2GgqLfgi0ieVlMvZ/sUY0P6cGf9+CyvRmmBbv1R+ol8300lWKwRzMgTQrNy0r
a0zJBXutFQaGtlUPR4xvgDdsyyV8jD3AOfuQRfeYQ41bn0pnWzhSQKOcLnelTQGMqwYG/BOi74td
FmSDEmB+HGz5gzoNUwDO6OmhhnT0hnSq/haHbNqjK1mg79v5z3OMndUR6MxjpIJKEgDv+8gUbpmO
cq4PPmEEsC0bZmWTgpWrp2lS+NxslSXVoTDQsa+tcsll5Vj7UGMkjoYdPIHBgviB5pH+ETR1u2/d
+SJGKTuM4GX4RpkTvo6WnO5nW5pz2JTm0noOODq1tdnASql+dQYhz9MCmb46ahRIKc78VdWR96Zj
pztbi0JjHEjN6rjELNgrNvpoBDDnR9HW4zfi+6bNisF2Ut+47RaiUsFThGHbHgDW4ck12j81JgQO
fCEulO6mju3CUc9f+tAiRzsOYJ5uOACNrgNUBTYYQ/PIBz5ZBFXOq6WGTQwk3Jiw54QBGfQCPlV4
kKp3AJzGGCqZrTlIKHMB+g9nFPeqaH8DpG49e5UjDqPL/O9WIPufDi3mDUSI9JEVHMhaEISPfjUC
ngKazR3IEmgwOQDPDNR5ZYUFC2uH+PRYR2pM0V/sE0/1/MUSEBOVEEH8lOcONurqfC+09KHvBf3W
0TrqRZ3t2Dp2jr6xUa8ku2ulUq0XpA6xHe9D9QP48xQilUkdnpvp5ma93Oe/9urqCK9DgJNR1ZP9
PM37EElkAvV9QL+8d3BSdGJc2FIDfwQjlFE+2278dY4rmbLoU+ofdrwWFNSYB7kY95M9OF+XEZRT
qLubMvBXjpi1g3rjacDQII6xj9AIghZBSW9JcFzJJ8PV8RIsgWWqyofcnhgeRDGqDEYoL0aXWGzo
lvSyy6Vf3TkgDH184Fx7lNWBE/CK2aOH8j+CoM9mbqCXAjKhe6PwvNY1WcsHgqPWDM7ooHgI5uBQ
Lkq+AuFHX2BeYoDtG1p/ZwMGcM8MWg9+28sMZC20MkHROfHCh2hpycwN3asri35tvN0QQQYiong/
za8OMPCdz6Ak8aRu2VhcKVjX1tthWFFeqBabCjCgLIoVFFSBHMdcoXITNBPrn9bgDXfGJdrcOBOv
HLjhKkrUFeq+aiAQECFn3z35ckzRobiR+197X6vUv1vG2bdm9D8de/hKIJJaUnpw++q18acbn+Ta
/a+iRACVQTLVyNV4odPJ9w9VIL6MDf1klbTWElzcJnChKxft45EDUyXscPkaUDa8ADWw2KkEc/Jz
L2stJIiZsYjRqQZ6y6uSrsCsMxqSwG+zaHr5eKdeQsA/ImqwCg2VRcUcNKj44JCeBM2UNLYG2h7m
ClaC/3hjRV37lXU8CMBPaFoHzHin+4mM5QTl6X4T29Ob4grzTk9tPn6cK58+uPz5X5kowoFQCy29
A0GfHHYjDbDyfZPCi+3H537gEvH++gEYF6HQsLiBgTmEHMDD6DGECW60g6/sjWCVivrLBFsyG5/b
Q8+u1m4ykR9lcNRWeeM7XHs9q52tnBgun/WI4UMZ3Nkl8B+LgCAnu2VRf+0BVpvbWJRD5wav3zTM
T+Ne9yeIFQDL23XjtrHHIv/4K1z7ndUOjzgMmjG/RzXmvQFyDkVxg/kr23rWn49/4MqLWusNwtVy
oiOrzGGiqMjAH/kVl8FbVUWfe4C1yCA8ySBSULrxHv9IOigmWvq9GWjemRsP8J8c0z82tr/a2BhS
BgZa3dUhRI39ZEK3f0C7ExAc6kI4GxP6fThdJIv9sMQUq2ccPfqA5Ux5RQamj7UdLBJsh74OtjTi
4bEuiDhZzshS4jlgJWvkzYmpSoxi29LZFa6RaddDMcIM1pgxAMLOywx8U6PK+CtOKBcw8JF6NxRx
rn2fy8L4exuWXGJ6B60HgKneu0jTzINo+BwGd5/7/pff/ev63tiVMcwp50Ppe/22icB0twHf23me
VXxuL67FDoFBMXPgBASYZGtD5YWmzMo3aIGp7ONnuBJ0/VU04QubIHmPHwB3T+2WoC3O5eC/6rpS
SV/i47agnX0uLPqrwNKCiKhLg8AymRP1f3bg3iwgDXzuQVZRBUoRAHDCcOAgBgB93YXCNgVY3fhQ
F99p+SkJIzv2VzFF400RPSL44pOTtCD8IKvgVvPxynpdix8u1TKiDDeQ9aDcoDgdvnHmDbm3WPnH
7+hKRFyrHgoPdI0BUNiDovXXQs/3NeRzjCzBUmv9W6/oyopaix/CBYBzA6/5QxifK3cCT29JuH12
1P3Cou3HD3KldFhrIMKYNw5HFboHwcELlwNIi3Ppfvn44v8pcv0jKq4FENGKRJ8zgJKUF0b9bvBG
nnFfQaJjlMGyaxau4d7AhtcaCHSwrVGXm7EXD2iCiz9LL8oNZnbg+SifATBp9cRKBh8MpNGiAP04
qtxNpROJTe9DG4/KCJzWj2/82vpZpR2FPVVEgwt60OhDOxqie4CU1S8fX/xKibGWUTQB5K8BLK0O
kkj/u93V+ju8ta1XTw/wkwBfqm7B62z7XzZk+29t6mtPtIoYtZALyOPYbgRaLhP9XTtAPgzPHz/R
tYuvIgb3kOdoiQmQF837sojeaq7ubEpvRNZrm20VKmyvm5uoDqK9Gz2r9it0FnMNlGNj5I0fuHzW
fyzTtcYiBg0Nb7WzHLxJwcELDEtPo5nyqZezllacSEyjAAo+exoCLxiQL1Nkw6bWqW+U51fezlpb
UYvCmLrF27EqDUznY6QKoNnf6+7p4/u/dv3Ln/91NocVcI2g7cNXix0L8H69+tmE9y08nj++/pUo
t5ZVZGPYtBa6/Puo1WDYzNER9iwUKOb6DKTsc9E0n4MZrD3IhwVmMp3VkT00MGw4yURbz5laqPWM
N6LGtWW0ygCAIOorD/Smg2ogtsUf0Aj75Bpa7V7XxVRr9FAGlW7gpmNs7oTTcvRMPwnBWEsqgsjD
qr7ESIEiULw0sDBLhQiX3VxLsfn4O18JEmtRxaACxKBaLq8/GM9Qm/khqvoHWMs3Ln9lGa0lEduJ
moFSvHwpSbwzk9dlyqrdhNJx3gtXAe8dDD8/fpQrW+J/BBJZ3HjQdTGHuL13Sli3tEcCYORQ32p5
XHlXayNx6PyMUMS6RDy/SxrapZIQCMTcSiyuXX61pQva9mHlzOgPyCgdMf+SAbyXzK32w7XXc/nZ
vyJGMw04wH00bMTUp7XxygwpwBbDxzPj7EZUurLX1s7iJnCRbNlsOQxu5ADQoDvgTW/JpV57P6uN
jJRiGAs3DPZQcnJTSkQOfB6DrVPxyUPBWW1oJ1SOJ2AetJexztQi7kK+ZICkf65eW7uJB7ZNrHb0
20MpPYgWQXPDtHmgPnn11XlcSK2jYtRoMqM3B45j0CJjA9+aRsB6frzDrnzetTQi61VcGt9pD5DE
hdv9psIw6HNXXmHwFqi6GxAbxKHUsNIk0oOOj3XrLL5225fg9NfKrzG4i8CYag9gioCw8WqpXx/f
9ZWcca2GyFlQQ5mCYb3Y8kKoPs8QzINYhAZ0eMm8onFTh7a7j3/syvJfCyNC8alkgtf9oWSzg2YS
6PAQHrMye/RvdN7+Ex7+R8a19gx30OdxYLe7gBQtq03YRDRhbCySFrO+5yGWwQ40kIsHH/Eey5l6
+24Kh40SEPwtwzLOIamnNxOxYWUVlILchWgIZ3XgYopbUCrAA6ftGyK/C3UsMMGQ+ZbZqOv45eM3
dCXCrQ3Jg3pYZkuT5UD11wHkLuzgBNR+UN/ojVzi2jdYBQgZhZ2EYkx1WGzvlyWcYj+6gZUNtS/z
j5/hGirIXmXtEF/rMUL3cWKi/ZZWbQViOsYFm35UNejNMZga1lTn8dSwfeksDpiPUPn8+MevbZRV
CFEFdPE9X/cXhWXIawiP5rXfyBsv799XJ2uYLwg3DBs76A/Ad6RE9N8ry3/7+Mb//V3IGsI7xURT
u/KCPZQhN74LdUsz/fYhdfC5y68CiLPACs4fo2DvdVrixAfRH7qQmRlv5aj/Xrko7v9/hCqk1eoe
Cg8HjOXqAmRn/yv8IdOluIGlu3b9y3v7KwIOILhD7kH2B3j1dHDYg2hoMIgWwKmebCJxyzf22s9c
vvxfPxPavR6otII9BxEyqpOCl1BTObJO3DiArn3nVQogjWZQapTIL4oxGdozKqqK3Urvrq3P1eYO
YkuONedQq0czfZnHtCrGGwvo3wcFiVebmkzBDLU13uH7uiFIQ8BmKCcUVWJZodkt4wRmc1zMT1py
c8MA4drTrPZyb4G3QYY43ldOVDzYYUFzh0/xjQe6rPz/PSnIGtLrqUJZ7ggHuXgeEuF6WRE8A8MK
thXU38wtpMaVZ1gDewswxmzjBf4ePhEhAO6gTYSjeyNfunbx1ab2BmgAQQjNRwh/9K34j7HI74/D
xbWXs9rNMbyHRA1Fu0MTeNYZPe4d+hZ2CjAuaKXF+NiE9Y2c4NozrPZ1zBqG89oI9CL1qfLU3WSR
zf9xdmbNcfLcFv5FVDEIAbf06MazHTvJDRUnXxCTmCRA/PqzOld+daymqm9dLmgJ7a1p7fVcboTp
0ee/f4rlyp48EhVtk3hAFAIr4qZwCym3lx9uiGNd2yu7DiaQgO6d4NpHUZMW+eqONnxQcW1Vfy+/
w5CMdBnvEGHrDKFZenKwbfZAaoLtSgybiDhbK7oxvUGLalpy3ojWchJGLSC+vY3I3VOIKq2g+Ljc
hq81K6GOFmc4TFv8eUYNdj9CCzOQGklpsjdcQdHjVw78pezf8Fv4SMVVYD2MyPNP+fTdLSUoHKfT
OgHMmEWbGZxYlJVM9Xzdp9c1pIxVZ+O6AMRDuFnzDhVgGfyTHy/3l2HQBlpMWw4qZ2HW1yejW94W
brGD3dXKWt/06PMg+NQvMkK+xhUo9A4eSvOCN8VXDsBMD9ZiOMdOvC467Aod1CKH832XfbvcGYbh
GZxf+OkXz9MI9GtR0ZM70re6hxATHiIxXHdwIDn1a3tm08/XpmQfxgB5g/rEBOaVG5qjUGvygrUj
EdPDtSmZRDMAkjA7SIYM5kvMgnVDwXeXu8cQW7pQr/G9sJIWTlCx3t4ssIYgJQTh3L7l0rvHansr
3WHfZvRw+XWGlKfDfse2JIXV4TK9be/C1Ikz72+5qm0zPFyX5EVpAHEH/AKSTnFwfYNN4DWxNV05
D+uiPKuFV67dhHXie+gSXgE+WIAhfrljDMNU1+URBQ4yH7B2d2CXCI9A5fz1hzcH1eXXPV8L3ALl
ZG5t9w3EKvcN1PeoKCnDZ1tel3J0GZ5ShMJiYmgSVG7kKBQO/vjeWn2QqWu0CK5931tsUmAOLuAM
VfiD3DEXZQShzMN9DinC5R76dwD1xWpOl9fVeT4X3Ia7wsA77BFqOU5xPsGEgOQhP0xwVAEEVU2J
1bjunhIHFshOXSxxYNnF9vJvMES6LreTElaxAiF5Elb9XLhq3zfi9bpHa9N0xUa3LyluzlHHz2Mr
nzawnuUro8uwsqfaMpuARwQ8LJSPKkcFCsyqG7I85vMPql7gWI9yl25tHBtiXBfcVbmYhQ/t9wle
f/NGRNze2PCYjVtc8600xjDedKVdtUyVbSuXnCKo1XMbXsYhHGWHV48/X/4UpjZo83NOW5TYN5iS
KkJjlb0vfb51pjWFr+Fb+Fqkw64OjrZEYN1duKjCV86wZzwIj1VFurPBBYoXYDeV31RDFfy5rkHn
hn6aYycJIwF4CtNTS3ZTlsbLufB9nlaCwtSgc7B8errfl6maU0pOVsXvlE1Aic7e1FxCNFjsRotl
sRyks/Iy07fRJvK8yyxUxOB4nVSok8qn7L4I8lunyPLNdX3laq0piKyiAK05l1phlXZrD/2p9a7M
IL4W5rOY4J/nYr3vNfYOjliotChXtlmmrtGCHObgkzOFvIO5pRejLmMj1UvkTytRZ3i6LrMLO54X
MlwQdaiacXFlUnA4cZcrh7qGmNZFdoFYRFtX2OZ2Zwzas4z+58rTUKz9eNPjtYhWIeqU/Qg/3i1u
6oE80W6KFb1p7Pr1qlGj03xnR/SoMwWarLflgVL6pgqsa2DdenP5+edY+mLu02m+DdywCFxdHUxu
MGyEy2sbn43MLz/c9Gm1AG6aAvZmNlBqAase6sVDsRPgbXW3ukL4d7P21c/XolZZ4TBEFeMJnTNY
EEHNeO+FYtk0CyaJgXhRPIQ0SmgAT+BucbNvsKFACTNsRW6DoK4fqBjgeutAGnLlaNaiHFaNuKfA
3JHY1ohC0D9TCbsRyKkvd6hpuGlBHsAF2cZeAACzHGYdOJgIZ7FpZ4K6dX+lAaYBoQV7SGqXZllE
EuEvmxxkwXYtwxp+vK5/8xfKyr7Dj6d0W5MfXfnRTx9Nel3X6OI3HDCOdWk3MPanH6T/1rhDvHTP
pX/V3UCoy974wMOsS1OanE0WY3BOzx6j2UqCNfXM+e+fJzo+DIIB4pPQqY5lemvhdF2Gvzp/XIly
QyDqkjfEAWrtvQIzKHDIJfE2KLMDnnRlyJyT3RdB6Olh7g4oMewUKoab4QGytw/4JINzGDnR3qa4
ykylWMnmhhWBrlKzexCqe7f3k8iZ4wFUcK9/9d0yHt16Q/Jf8CxeaZKpw7Qw7npQXCacSCR+Ex4B
SAn30J5uiYQJ4+VINoSZp0VyWFbF3DG0BNasUDi+sPz75QebPoYWv62qMhZQlyZjyIabqOnqba1q
tVuqroojH97hwBCWK60wDFxdo6bQQzPMzUjSqMaHyRP7Pbc2IC/BvV3C1+9yi0wvOQ+GT9HR11UN
16rBT7o6hYcejAKf8zqEvmWlxwyDSteqgdi2pMJv+iRclghu4+X0o+BTirKIbgR4CHZ+cNEMyyNb
WPR4uUmG4eVqAQ+fXmpjOxYkrSXioaHHFBebYHyt5ELDLWqoy9fC0uvLyQpIEiA4BFDrvX1oA9hR
AXSzuBYcxh4i+NK7zaqbg2E86zq2AubcKeqX4WYLllwUfOTLB/yk47m7s4s3b/hth488f7dBT8Py
ZfCfBfaKl/vSMY0P77/jo+Jz6QJmp5LWFRvW12/UgQdcW0PPqLIjEBnA6ombuWcHycX/5hD+YGyk
rzbLbnLH38MweOd0Qb0yWk2fVsscREirSUkHgGOOKkBF+BM8iG8C3qykQFNHa4ljBBJoliX3Ewai
RSq8Y6a6b5d70vRoLXXU8JP3WRrQxG5BMplhOt6uaQUN30gXwk0tqIRdLZykggalCIE26G/9sUQh
9pqW+J84/ItZSNe/ibz2Wh/pLimIN8NkbSgPuD0YEibSCAdTZbpRbW8dIc3KmhhE8eZooe7lgQJx
fXQmOgOBA4eTkrg921TFoI6eyOCBNqjpb7SgCGAJohx6AFji8tCx3xZWiw/qWLBtmxqRfQcVY0nc
OWc/POghn3JH1jPYO+5068uU7sFit+6hC7d2fg9KXlvT4jUtKO5kZg72w3WDT5foOSMBpitoMDAG
0IVCr3yrBX2BYczaUahhdP+LwU+5uALFnPA+9JPCqjYZCpQ5QAbCer5qAOosYzhqLA3KJERiRd0r
Q6VElJH/XX70PxHbV8PjPOg//XJBUFYvJWxlqqYb/6ScWPsszZvjbAfD7wwTwP2sKp9vVN6wx2lw
5jHGaVP6uCg5HaZBsrVQMEzQ/wqaP/8Qf4D5vKvgb8Mt725AsZwbSxCcH5vRB+YP5i3gWUnwBi43
3PQ6LR9ZcMQsHDcSSVoBLonjxZuBo2p4pvMjD9k9mbqVFbLhQkGX96GQEBZ8Q+smpfTOGJRewjq8
Kl1Qp9oBV5ADfCVt0otN0IwwybH9ka1NAaZRqSWupQQsqwpsnNAG5C23XMBHeLTYLQynV81fDO/Q
xX8WuE3VUJRtoph6y7NpPC3wnQZAfdUnzJB+dThyh5mqA9HNTSzPv6/89g/qF/qVxGDIv/Z5dHwa
dKkfwV81r6cEJpi/675hMQxLnU2j3O+T3T5dHmqmBmirGnDrcMsTMFggu9lDrpo9bD1XRrFhcOnq
P0cu1pR6kOZBObeXOXgjNLhlCri4HPv3CRaduHnz6Fp3mT62lizg85g28BLykp43tx5Xj4KTD5hh
ry0STJ9DW7KwtrK5yFovSTMVgcJoS4C56ibahecpqoLbzFoVielNWvjXlFYDbFq6ZFnueXNHVPPM
JD06ILxd99G19YhN7ba1q7xLaPpOg8cGaOHLDzYsy20tqJXdgJ9CGjdRzbSvlPXhW9YCBUN4K0r5
21van9QqPy6/6+uRG+jaPJz8k4FKRhIJzC5808H+mYfj5Wf/q6n5/zNPoKvz4LDcugXLcWizuN1L
587ho+eV4WMhwvkbKgT8bQSU2t+sbUFCoBFcgOcO+LmyOuOlUQ3OYhs8T5jWBhn4viNI2LAsBibY
jSBCrnEGBBfZozV56gZE+PDJ9ScFo4gJDvKiCw+B31n7IRvkXd0EAwA/1F35QAYLDrAW/ptUpsae
2Jl1lkjwrA95z/F9IiXqd0yZ4JaooX5deJ1vM5HDZzng6VbBg3kzj661b9uKbaZWlm+Xe9n0BbXc
MwLq4089co8rz9yHBTU0kmUrWinDMSP0OP9taZ4LMXps9JKoBfAs9EEeZ8smVNWvMi3bm0YOH8tQ
vXJZFuAr9ztYooHvVdgQg6Hqxom6l8ut/HoyDyItL8HjPlRcMi+pUVvo5yIRQb11xUQ3gMF9dD5d
Ux58nTaCSEtQEVKpM/SiT1AAPsMWOIcNFnu1FI4ZccV01XwRRFpugl9iYwPh0iWpW/ONm1oP4A7/
vNxTpvGgpaUMBISs8konEWe2GIPLtZhX9xqmh2upyXVzYBndDsvscNz3NCm78nD5Zxs+sC4szKuc
lBVkwokCVPAJFejzk1V13Y3lQWTYt/V439KSrsSM6WXnzPtpUcA7uMOWFYDOYY6j8R2OhbpHVE3K
HyHl0/3cprhpg5H4StO+nlOD8PwrPr3NsUhfO9C9JQDdH6tJbF0oibAHv9xxpqdr8a/qMuNezrF4
muonv4OKNYvuyrr/cd3jtQTQlgBrUQcK4g4ntG1bA8z5vRZr5R+mH6+FNaqqYDVMM5Vk3VDGfto8
eDP5Da1kvbJ8MoSzLjhM+4IC2JbaCUF1xqZv3SMIknkMD/7foGivWO6YXqKFc1U0nTWVvZOU6bss
AU2rnkiNqmr39+VvYBquWkjbTjA5qoJV+VAdHckPnIB+03/UtXwp25XJ2hDZuuIw85cc/ntOl/Qi
BwCjS+/6hUcrX+HrFQ24hP+NAF5xVvf9QhMObt5xdNM7kbF7QDARehmNcUTyk05rtt7/Shi/WHbo
SsNagnVxPndJpBWOj6Oq8yODLUu6gXtNBghrxL61QTCqZ8+heb/vMyL8bSWF28MzBzAdNw+qfVaF
gGUwKIW93ZJ5440FKc4fEQ0o2G6dpfwRERYJHLDxvN9d/syGYNBFjGE2TdNQ1riAwqUcOQslxvt5
WklCX+8jgkBLE81oD6NzXujRPI2lfA7gFcZLEp/hhm2vAM9qYxBVV1ZIpqac//4p5dmAjzEsRUiC
pRBEhx5Wac7JcV8ud5Qh3nSBY1VksByzqnNHAboatkdIycCwQJ2+XLOoMYRc4P23AYKPFkivKfZB
OOYKJQAdEj5U1gTpE6Akcm2JbHqNljnmcgx66Me6ZAaguFVAsnn8RsrEA2mvbX9d111a+uAByOOT
xXB3JAgktxnOpuXeX5DOG2vle5u+iLYuCECjdu0elXYBvfGG15BYoEakUMRU26vaoAsdp3loG9/H
RWGLceoO9YGP36Lxpg66lWnUkP90qWPkzvD+wYlo4nN5z2sK5pW9sog2BIMudEyjaPApDlqTiSts
3/PNHI4xH3eXe8b5V6X3Rb6jWmi7BOy5wMJupC2WejMDvPckmqI+Ai/UpZtKpuljWUAPgno4u/nF
29B5yaKM3hX2gNAZ/QY4osXdiAn/GkedFR0WMo1sswi3PsKT2cFto3Sr7TwDPOcoGGhGjE23oeWy
Hanr4NimvrxtAx5sOXWHY14u8HnNgVV9deyc76wGJOYC3NxdWojv2Dm5d5OQkLooEhx4vtCzuzbs
RKM02vEwIgDQCfpURV2zCVjDHxpQye9FgevhyYUzcKswGcawfXeOANJkuEdMyaGn5xpP4MLAI5tb
iHXaRb3OrQBPyYUw3/On6aYHJ+4mxYEGSPRjWtyXQwRepBeBMLPk7rIhtkd+p1ATJb2q6R0citQb
95wnIvIPmIcm0+CGB3uuhq3XZ/KxpMOWZXKfWSCsjWOenxRYllsgiZBOozAFlxiGbLfczQowcCHo
ghJt8XaCdsMGDPh0u8xt8aywBD3ZSJPFlnsWmszsQHwwCxdUTsbD19qN0mVbj3CZsoEz3uGTugTd
HgJSxoJiC1NTOyYR3N1FhqPNnTU0Y7ll4BmvHduahq+Wy8sGNAK7COH3bsElxh0tgOTntN9TsJ6e
Lo9h0yu0ZaA1FJwUbdAks4ezuUnAmtMH334DFXi7sgQxZFpd6uqNHLLMNm2SnpQHf+7lRtjWLwvd
CXn5eMsmay0Xmhqj5fQ2CFF/knsyIbKbb+CBwJ4GxTyIbcLl/XJ/GdIt1TJ6BBbSFDWwKu5cC/XG
Oa0P0ZwPP5a6UHeuHZQrM4dBIAyYojYNjnKoWqDJoCPyWriad/2hAYzwT1TPDdl5wCPHztDIaRfw
ijw1tl3+LQZSvBcO7Hd3lxtryMy6/rUALdhHcQdKxKe+gMua2tdYw6wMC0NP6srXkFqRKnO4Fy9F
j3Op+s8APFHsEm8bzGB3X9eC85j8tBqiammotXgt4iY/SVocQ1asdI7p92u5n6NGaBiWqk24lE+0
SOcYdtUq7qBZrJSzBtowveU81D81AMQACqopaRMY7m+KcvgOeN++CdJ7r/H3l/vIEDW+lgLyyREA
Z+eoaHMlbhfBNEwh+brjA6jhl9/wT9bwxTypG0z2Lm4VwEB0k9kuekhnSsHeqtkBxBqUzPZGTBl/
TL2l3M0yHY9jPwVHvD57yVJv2rDGa+9DOGIfojJaXnxX9SAN9M5DNrgDAJcyPJDWyV7DVBEYWA+W
ffKGCTCERfGbTITAKIS4hoXZeO9AiB54sOS93C5TfGj5Zp7DHi2RQ+IX4zfVjU8ZX1Y2hf+y41dd
piUaLqPRqu1lSJAo7x1PgHwNMSG7Z64Le9SiXNSxt2GfvmV1Lt4FbKx+tlg231aeVR8Klzu37SD7
b547+DezYPVdh0jYhQB5Jj7wn/bGcZf+2IbM2ZS9IL/8pWP7sM2c350UIrFxIXBICw54Uk6BWoaO
H6qRNIIP/mgt4N/S8JA3szqSrixOhLD2MbRZ8WZXwn23OpLvUybC4wKW+o6XdHyzl6WB5+4cxLJ2
/G3Qs+k4q5LfEDBj78psXo5Z2JHN4FX5qTjXD0A05LVgl05hdgRXYdz5QV+ruBlALdgMzG3v6yok
y7YEXLm4iSjjf1gYQYgJCGIUO7n95sw4h7v8qQ2TmK+l48DOHLvGCXfC3D9jSMEpOxs12HFu/QKB
+bqUosuSXSxYskWg6sPxRbGb+Zw9MJS2/rHt2f/rcD+6bsWtC5RFmpJ+STvA7ECajkNfOt/GAOjk
y11lOHLQHUCpApqgLQM76bsyUZP95JbVqSqn5ynID6IK/ypbrTTEkB11pXJXdwUTSCSYoGpQN9lN
gXKTKnyvmDpcbozpDVr+7Rk4KXMBVZM1wbZ+Bjtd1OMum/wmBi/zuru/QPfkdEZQdYMMnDeRgngt
YdIIct91zteB7sdpN20ECDT83Zf+tSUibgCk5urOiv5e7iJDFtQ9OIVluRNnPSyzuqLeNuOycQbW
roTEv7XGF3mQaHlw9hpQcvr8fKQEL3mo0FHqAWgvYIZBHmxdn2SP8wQALG/L6HZiMOSVbQPjkwI0
913r5OW+SjuU5qVvPkATWF9IuIWFPHbLztukJQVFmFly26qO89gPc7ZzITbZ+GGanwCo9XeuFbRP
bCymO+LDAAlsSPizjvcVm/x929CcY4M11yguVOOW4ozwxXEbGucKZL2NmvL0W9SMwY8BHGhguHp5
WwIAewMihHifizQD9bAhE7wtyr+9NVpbN2yGeJ7lkCNtDt1dCx8D6EwJPLZwHznfcM9W/la0bbmD
UxIom0VoPSxN2torHW4QrQREy3SQ0QI14FLrhG3jvm6BexX1Ls3VocoBE/G/Bek7yKq3RL4O2GFi
dXpdhtWl2nnggeza9Olpsru/wdJtUdK/pYQ/n51ZSLAmgjUEtK7ZVkNZUCBFxiSdy11fedvSgSaB
fguaNR8/0xu0NefAAXZRFa4DiC1j4GtjO/w1wDqIBSs+E4a5SLcqtTIHm5zetk5hakNugrJThx9z
ONvzVytfc/40tUJLfMRqhTc1aEUXvUw43EuZQkXirRD2dUtzXcEtmV/7UaZwLBo2kAoL/xHF7/LK
h3v/XTa7MmztusQ1Xz3cBhzoFKwsLmc7w+zmaWs+HHZYwODA5L/iltwoOnk3lesnDouOWHBmyCvs
G1/m58tvM30FLftBjTBPTk+XJB23TT89jSgiqecigQ/r0+U3mAaTFu6qdbzRtmYY+Dr+LgL32QvE
hsMsmFXsALOpleg2TBK6atuvfMnU4C044Kl2YHBt57VbONOTzx/q0w6phEVjWzueAz34vAmEyONa
RT8ud47p2VooO5OHpBtJ+Cdl5B2mT+9c8D+XH32Ooy/mNV2OXQ2jCrkgTuKXBEtWN3JPuPrxd3Tq
H697gxbBbsuwYrQCxEDBigT49PKOzZ0HOPLor+xSTP1z/vunvvdDC47l6cQTuy9+CFbdl+2a163p
0VoEN8U800kF1gkC2w3r/vJ07ebT9GQtguFRARNuD2QTy8PexE+GZu3K0/RNtWgVvgS+biijE6lb
uQXQsIcroMfLP1lbs5UuN71Di1c7l4HvuDQ6cQmUul3ibPgn8a6TbgW6ZroocFuI+T89hSTBqium
y/fGfXNAKb1qTOqC6YFmng8+QHRy1Z3M6MYp/zaCr6Rmw4fVlchDF0xn8vgCs/Ox24vUsbYsaunK
VbPp6ecU/WmsO06tOjvFsMmLaVM2KNZw+OotjuGr6ipkXhOsfxgFDiX8M7o2Nhlv8ARY6XTDlKVb
hMJ1TAWyBj2qV17CkOJLuiX9tHWy6NB24GLzle2YqRVazIp8nsFya4MTPHT6E8lTZxtSuQAH5+Yr
xgmmV2jB66rlrHGaVHI2wmpv+HKX2yvLKtOjtehdmKidkeP4DgDvIqb58BRG9X0YXidWDv4Vznwa
QIzXaZ/hyuQk8sYDLxznhKm7Rel6Mgv7z1i3fXxWRjOyVkP9b+B/Mcfo+mGHYu3QhB7w4d/lsul/
RO8+cMN1TG89Fadxe2+/zj9f2qcwi5eXywH+b/766p3adDwN3bIoL+uTufGdbQpPSrJpUcn94U5L
+j+/8eu9T5kE08SConDuhf+iyrLctyqddmNbYTx2g7LdjZV33d9u5uoBfvb5/6rGo7F0nFmCHNhP
h7LzGfbKfdm/e3kRuvsqPO/tsjqc+nhRVf4H6+R6bU1vCH5dywybent2xx74ZpGfxoncOtx7v9xj
pkdreaW04GlNirFLRF7dYknw2nDnz+VHG1aPuoK5YZUgnLtOEth/o+gjK3/n0om98srHn1v0aUCH
0PI7rsTNcJBVD243Pc7c+mNz+OHY7VppoakJWkpJwyn0LBuruxafNXTqmJMFCq4n2PquZEfTG7SM
MiyDj/spXD/zmey6fNmM088wqzEg15YF/7L4VzGhZRYmstHvMxwiOZYkN07f5XsGI9afveNEf/wu
Yw8wuyS3qp/EZi77cFfZXTHHNiE5rj5rimEB/0LokBnZ29M8r+RSU8u1pUQFAiOHKayTdC2f7hrV
IUdUuG2OGhQDlKCRX9XDVFc650DwinSASEuICQhVgOMgS462arhqZqa62Fk4RTSVGZ6Pq98YR+Vb
uUqz/3pOoLrcWKEyjVMHVgWgL477go50BwvGDmjkedxfDtKvN2BUNyKlVcXVTCR04KCyHhyZ7lw4
/+CAW951Tn6Y+nzlFsbUlvPfP4UrhJzWuLBwQgHoUL1ZYehuRrE44BNCC74yh36dzKguFqZdT3i9
AAdjObceTHJQ+LYyiEy/XksELYp8fYz/MeloQmAE0lll7IkVncjXkUB1VbAq7N7LSauSKvwlacY3
ELV7Z93/d1xKzbvLH9rUAi0LOP5oq8VD//d5Ne7kCMv50hmhp2DzyuRr6n0toAfaAEPn45JisFwn
RtkgbKSXtWt8w8/XZcJwre/HLresEzDCMoa3asViGG0WzyWTaq3mxtAC3X4UNsPAXVBSJMCQb/1B
PY5CPl/ufsNqiOpi4LziI2VpXmCz2ixHrLbrZjO2tR1jzeIcrGqyt4SE/tMSUGodwNhZftqdt0CY
Q5thAyVldoyirPlV9G305I1R8UwI/iYi6n5f+YnnD/X/JwoansfnpxCd/G6asvG8n56zZeu5kqEe
djgplf4NPOv7wKzHFOvGwJ9f5lCu2VwZtAY0PH/yT6+FTYMN6CyoZlD/4KgXdeGgpsaZDwrwtHTZ
FnX8/tHuZQHUDMDthRzCc63dSs4wBF+oLSNI2jNLnE+gpggxHdaQyjndZN3At6M7Epm2KxkkMnSu
lkFyz6ZRsUQqSQP5PkbtnxxoBlSqW/cLNipRWw2xNff3hFpr5l6mkHH/26+8TF2rkMAB5bg38mca
O+R7DyPCK0eLllAwUvC9GOAYIck2FfNBhhp2ve3GbvrmqW43NOplLkQMLdnlN5q+lJZfcPiV99i/
ByfidjvH+tHYABKkt7K8akFCdbGyI8s2xeZuQTH4PVA+Ny38HBYG141SPV1ugeGL6AJlx6mayvUK
jqKauxLYbWf8FcGa5PLDDd2jq4h54ZQBi2ocxENxFgEBrHxImkGlW9TKJzesFXQpcYFbIx4WJU8G
gfvO/sEl+Y1XvuDObTuVV3aRlgzgzVQQNiJMAv5AUcaekj9hunYUYWqAFushEMl+HgTgBUzZJgog
BpjvJSk3EH9sSvl2+TuYXqIFOmiPg91moZMQyzvWPQQtYU+BjwlZjFVtFROnuy51BVqA+yzCdeRk
cRyxvocFFAER20JCgfqDNYmJacBqMY5zc0jFUU+XNM70l3TBDNfj6Tj5ntpe7izTC7SY7tScTUGn
4A9Y8nnDxrk5YjJgjx7Kc1Ze4RjqAqiuIcaNGIVPDsyna8XoyYMEdOt2wj5rMwGLWDoH/gcWhUQw
VJF3mMp23KdNxottkPLsZC3QjSqokHfhkqH82R75sa2D5RZyG/gqyNBn911gt4kHMdGt08gxnnzV
n0bUtMZLMKe3oMJmm36Q5NuU1vLBD6PmYI+teJUySJ+VO7TbshvCZy9r6bGfq3DblW4bgxzjbqGy
W7a9lX/QsR+3Aw1RZyy6DpdhzrQrxJQ/uEINIp4bWz3AWGHeRHNRQ4XQ5/t8HtWbCoZpS6K+uKnG
fDnScJpPjW+VJ5oG5U3gjb99mJbt4eOQn7D+ye4VfJrfYdyXfYgFDM0YPoHh3zwt1YEWojl0i93d
NulS4eZadgfuwDs/BV39fkihDMwVSFLz6HWodIyWdyimmn3hWf2OdhW7C0WFi2PhWmdSQAeEIm0A
+e3a0I0z1+1RI9Xzd0mjv7Spxw0ERXSDHBMliyOmwwhTh40a+zAZy2jYQO8TftCJNntuN/V74C7Z
u/AytmVhJjaRsh8Ysm1cdBx1HMs03Mih+F8XQk6Lu/P66HcOzPnH7G0YMvdblU3TfoLHKeo1F7Xx
8uDXWNvstQbv+i4kVXXbBQN/zgMJz59Jnq0GIV1plzVurSF36yL0MbCXUpyzHvFYGjf5iFwhip8z
XBO2eY8r+KuiTRekj1DaARpUoMaxs54AWH/Mxv6tgor5usefW/dpIUedzKttIlTi+wW84x/5kMWj
WjPiOCfpL1anuu9uJGXRTwyspr5A0bVTviKQPy7/cNOjz3///MNhHJU3PnAfHaxzfOveta98sDYX
+G3HUE0Cn102+280V/fSIVeddlPdPzevZTMqiJ2w23LgugJ/TWdL05WtgCEt6zpji1WkJaiUSiCf
3oQAV3WWB9/ZNd9W0+O1rC+WEvYGzdIkC+HQ0jMfFoku1r1pUFgrY9EQUbp4uFaonectp6cxhYdW
Rdk7scTWYXOzpVa3siI1jBtdRNzRNJ996vGkan+4zTcp3q8ajzqeHoyWvKtrJCiUYA8PNjSHeewu
NVsZlYYVim6bm1F4YAbYrCczPZtLg0yPGgR/EHtxXtEFoVL3DgyR1vy+DV9bp9NbvEoDomBICl3P
aezp3sn6GLyelaRmao0WvA5qO9M+twi2j3l/qiTgrZ2DCQgbyBYYiCraucVQvFz+Mqa2aAFtc5tU
THgqmaM7SE/j1n6K2iW+/HCD+In67n/zUM5aKdIFT1/gYHzqYIJ6Y6VucBpxO7FJC5LuZzXwxLXy
b26RyQPkRPVmbGbvZmZps7v8KwwbVd1WV4AQKeoKFvzpkBYvcNn1dynuG/eNH8VRQ4Obfo7k3gP8
+ti0rbOyljWFkpYSbNuaRu8MRJI0xNz3MORrziOGT6bLWpXgwYC6Yiz8huHQnFXfcuif5FyuuAAZ
xp8uZ4XSb7Z8glw5VZj1wD52xHOVvzQ9jT33usNTXdQqZnhQLQMs7Wnv3VVd+Rvb+qOdpVcmZF3J
WjoLzOzqBr4EWXALb849rwseB9z+e3lMGb6u7rlb0ib1fOtc7h2SR+aT93C5DplKdfFq4/TVWPlA
FfROHwdeFYco5x3p43U/XIv3cSRjA39YHM1a6oYF3gFi1pVvapihdOEqKNsktPocMFn5TdC/EO7F
YfODyrXjH1Ofa3u31oEioZMEKJnAHe4aiENvuJzZ4XLHmEa9Fq8KvpoUkVUnblu0m7b2EulH91PR
3A3M3mZduybUM4SvLswERjatIwvf18khx+dOPOLkV+ZXnprogswZHEpeVRUoHTbbWtBwp9LZdEMb
S69amaBMLTh34afVZUeigZZyHhM/t6cbiCHUU7WA7Qdv9O7X5a8Rfr021jWZaTM44H8ylYy02/O8
LbYFp7/mCaV0fKmeIzrvwS24LlXr1rp1Vtq8LgEF/T/OrqQ5Ul4J/iIikEAIrtB7exmPZ+wZX4hZ
ASF2EIhf/7Ln5KfPNBF9coQPorVUlVSVlWnlZRhDYdxbmcWCRZiYTF3FTAYuerJIQX+lEyqAPZlH
POHoXd5Na4nYBbswGXW7uJzKUQXuyR7ll9bXXxuwXV3fhn8wzA/eKCY8E+gQpqGUjRJIQJznonKD
g1cEKQmnwEJSMXXHHoykzQCRBZUOWRSMXv+5retknzTa3o+uzaHvCERkth+CUf3ugC9EWTSQmQzH
gtpRk/vZbkBX8R2tuuxkEWt8QiqDvBBl4aUdtMHfNE4Q4zjNaIgOhV6EoHKsHuzebkO7Y9NP6Htq
pIqyNf2opeNt+JmcZY1fyRxv17k+0aScNn4bPzeV//X6oi6Nb3iaoKdqagXE1TpaR93Ifti63ud1
9/n68AuHzoSGpr2maY0WsbMby2NaJ4ekrnapDdmbOVsxmAXrNKXn/SSh/RBPF9E2nR7c2XkGt80+
jZGys3r/mQbikPXVWqlyaUKGu0ntARTIFqQH8wbaOjUytfJP471Ua/o3C/thQkfH2NVlFvf07BDV
bRrfka+JI9lJNYyuLNhCcDHJfCXY9IBZnBBT6jlCc3VUqNdy+pp6Crp0K2X7pWW6uId3XrlUcs6S
rCR4BPkP5WX57Zod5ra5S1BcWnH9/8iAP3AI1Lg/JLnOHTC4tOdSRtMue6An9JhFcmNboRW5YYtK
+8a6V1t7F4en52QTPxSv3nbt8wuujhrvCRd0gRQFfjQ+qqZ4qcbU2Q1NQpqV98rSEhqWz4Ox9sHj
15zz6nfNUCxxHqdYbty1WsDSzzcsn5CEgJwF2Ji08aPA53dce7e93E2k6ThlVDi9oGebtM+gCXqC
9vH+JodigkxFkxE5SwxNveFYoB0HfT0sDYu4skN0vTUrR2vBRky4ad1oRmp/Qv4n6RMIaOfT96xw
E7T12F5U0yxPQkbytfL7wlabLLigmx7avAAdnDfjXdA8ds2bg37pOr/NGk0EqpuIsgU/ZHtOrd08
I17m31yUvWm/Epn/ufMPDNFEoda0JWUMreOzHbmR/zLeA4tYfO3DT/Op3eZRe6DfUdRyn+1dsbGO
1vfhtXotftqfL5zQG37EbW1l3xbcp0mG66sqn5Mkdc+0DfYuuLk3QVc+x6xZYxNasJp/yYV3jm2G
bDSbtOecGxLMD11SC+TKiV7ZqKXRDZuX2g2qYUiwjsQ5qkb+qPht5HjANf2/R/bjriZlkrvndqzF
rklU+YwyBB7V1+1yYeFNOCqOMLq4XQYmwcna+7YSqIlnTRj3t0G0PZPNFncHxxo5dhYKAce2ne7y
OFjxKUu//eIE3u1pwazGV/MA3klS7fvy/qK8ixTdypFc2FNT1d62EmsMYsc5V3L43drecbLi3W2L
fpnQux/eOCNjilbsrEEFI7vXwgfjlO5u3NLLhN6NngGsMblFR8FtVd/3Ht8ONnrF8qybV9Z9aWWM
8O21aZqBFcwBP0l6bJoaF7YiWFv2BQ9uG9FZdIQyGxxv5+nSkSSn9FxV8QPNixSkXBTaPpCBvb4L
S9MwjHYUqPqpGNIbDKz/UdaP3SaR7splbelsGmYbTKAORzZNnXP6hekGAnjI7urb3ufMRG9WIBuC
XJM7nGs1/vLt+ZuXut9EHDzERN6GwWUmgjMJeBuQaoR1Of785PE63YKPLd8Qb/aiNneb7fVtWKCP
ZSaeU7aFHaepx89WO+Fu4MocPLWo43Zg9NlNLvgiw6Kp1UlPdb1jshl33BHdwar5cABxJf3uZ3gO
Xv8xH58J9h/g55TPBUiXHEhA6gBMGGQg32Oh+G3sQcwkkK3atIybizfnQAw7zg9XsGO/KhT+se0w
E+k5S67bgAt1Llm+D/RL6kFUGNL2wv/Lxa/rK/TxnYcFhvGr2Co9t7tE6oaHrD7GrDhQkocEDQvX
v7C0B4YHkIqjMB+AoC0rkyBKBNrvvbpcyS/+u9r898rDTA16yE9wnfQwHdvJ+2iIefo57cv2U6uU
9dBnc96FRTrOd3Ngl8fMKdsdihv1flZW/WWko9OGfQINiUTOzffb5mu4Cp5DABd2Bl5oJe/VaH2G
/sxtQ5v4UO0ypK/zlp5lw5P7slEp8mBpdpMDZSYw1IpFLToHd3poi+rDkDFvN8QVe7q+LB97UPYf
aCiY/N2hxmEe+x+z9Qg8fDitdTAsjX053O9CJM107EqWKWA6212pQfN9IVtLXq//8gUTMaGbsiyR
PpEwkbZvwtS+E2OxxyEKLXkbqRbkTv//90/c64tJWu5ZCv84olEtnIT7nVRkLR34cXKGmUSxRVoJ
lvbBpRG8gU520X23XLlBdw8ijtWFuZMyfDJbCQFL22FYPJ6dlJYxviYCcHiASGLbpqA7D6zkJhAj
841QzwGpEbzGeo1jDgDTWG2pU3chkdNTMOXjiuNamoZhyDG0vKAA47ln93InqoT/5JYKbV16ZRYL
45tQzJqqbuwczCImVZhJ0K2KKkz1WkV6we+aOMypmSxQtvTlGSJ3r53uv5S9s1Z2WSjiMhOHCTbF
cWA1nNzE1FY3BO9lEb94KXiTfHSjqQrArBxo3MpvfoxaPNjZ9CZFfNudmJkgTRBocQcIM5gkcg/f
bEiOnCwAy7ekdNdwoAtWzy+79s6nMO40gCrjUj8F3jOXl5AIQsmMKS9CFevlumtZ2iPD8MtBQiB6
RmzMx/iO0ORuYNmn60Mv/X4jsBOQ3RRzO5Nzmbjhhffb55Ht/I3VGiRhwaeYwMySawY9NRBzzrR/
LmcRNY63V0PxWOUgUXCBWa6Tlff4kqUY9m7PJdUxkMvnnMB9IWeNKhaKbzsnr2+LfaaO/TSg7y0Q
yjt7ZRIW/KuTrgy8sA0mLLNN4nKsWG6jcC552AZl+SUB1jea/Vbs/LxYQ+ksLJEJriO8dwLZYAJy
vLQf3if4Mzsrt6yFrTYhdbpjtuNLcLzOLi5v6i4OZKhnBUrzJiTVsw0xwuuHdkHhjnmXZXxndano
ZJwlqLgOYITaxx2k02Mnr76Mo20fHADw061dxIUINWdDlDWdlBs/b9K1bO+CQZr4O69D7YUFoENt
O/pjmuSPtlpjBFs6CYatF+7ICvtClFvZYq/bBzv5zJvPrlgje1z66YbBW0pOKh4xPrfzqChrwNlW
rp1LZ8uI5wN1fDvLJYRAy6yIZpSSd+g8phFYi+rd9Y1fOmGGhSNtOUyJjvtz5pcbx/kU0+qLTT61
nbO32pN/a0w3KT9JU5FScZ+dS3+MJAFLl/rNx2R7fRYLmjA4Kf9/fKemnnBRhD+vN84zPXlRceq+
8p/BuT52W/ZJR+4238rn7Mn/bj8H9+Q03ImDfJJv5ZtHt2uwwIWTYCL2ijIZiqwF9I3Z5ZeC9/eD
XhOHWRr68lR9Z5+AAca8Rf/L2abdk9MML36zpjW5wGDJTMTeUAxQT2rQUwCOVRWxHOy4cZr0zyoX
OvJcEPRFXIAiuazG+bHk6OIU3eh8S6nXPmoP11jAW5MNuvGgLF9J5Mkyv3izZmTOglxmU5i7cQ8V
7975kfZq3HWtbT8WBXDUqm/k3moSHrEx8Tckk8NtTwcTFThOdqNUHJPz3G6gz4k3EHB639PpNu5V
ZvKK1v3Uz96IMiVJ3UdSAnWoiufrZ3lppw13MqJqr5CJQVltdvi2bLS/p3M5r9j7gjM0QYBg9BzH
tPRakNzbL23MD6mGEl8vpqe6YG/XZ3Axug9SAybGT0vdsM6Tw5n4DDC1KVCPQSLm7Qxqmk1Wu3sg
EdstTWiw6dvp5fpHl5bNeDQ0TgO4qQ8yWQhsv3VF8ptk7ub60Atu2MT4YdiqcGfYHh2qnzaFhgxk
i4pP3qCr/fUvLPx4E+UHKn1eyyyl5zQox3Cw+KN25i/Xx754iA92w0T3lWQmra1h3SMU1NF+im4q
IOfRai8348WAfbJy8V1apsuRe+eiUPl1cPMlYMcgJNugUSYHMroYQTiOFpTrc1lap8un332iB3We
TzxrhJh69pXreNfG043LdPnku6EDnfUxIzOQGuXveWpCVDx9q4qG7j4BSdP1n7+0QoZp1z0ErcoA
Hfd4RPUgVKy7SHVFc+wzaElf/8SCfZu4P25lrg7qS1O/5fGDXytRbZxYVgdSlfoUVB3wbde/tDQZ
4+bQ2U1lAzkHLqUp5i8jH5J97HbxCZToawmgpVupydfIaFH3UlfknI12crQJaCcL9Mm/5oA+7Jug
DiIknugxb93kOOUp7khWV6xcvhZW0oQGQss0Gzy0GUGaNfibM3UGmYYMJUk/ZxVZud8v2KaJDxQk
o5q2GdgdOPP2bRXrLVTC0g3ItslW8bR9Jb6V/rm+YUu5A+fyK94d8cRGh3cTNBA48Uf2zLy+Ps1E
J599knUnJmb9FXR833XQQigWnTVgmx04WshlHvAnmYKC7raTY+IJfZknlpj95swstbEDC/kw8H+v
PY+X1tTwETnw5W1DFKSRnb8WaAwVJGkoEoiD98OJ1wjSF0KcCSaUoocguxNPuJmLT0GTW0eIEUaU
sj2DjgL6Mvdupr5PRVyuPGcXrM3EFQqv0w2QQ+TswyttRQk2EBU3RShQL7/xE8ZroxgLvwgY+C18
fRDlk4JWb7Jyp1naE8NXzCWYG+bams5q8LY8H8GN1EFnr/rReeW2QWpn5WQt2axxCSAMUHY5ZDbK
TqesKkLdTXtbl5tWf7tuQwvbYOL5PJtqnN3EPvep9Yxy26aw5PdOeisBYqmGZ4L5khwUnChb1OdB
ZSASnwfIZhccdcIesMrClnVkJ0WOxinq3Fl8GBOEWCYeWO6RLoRaMDooRerediD+vRfe+YtRj+6c
eiQ/87xvw85rto6oIHVc1bfFXBPsh9dR4VmenZ+FVBGkcraV2+066r0MRfkwWt1a1nLh2mAi/nqn
lEmJnMmZKWRlgb3e4MK7Rua4cOb+gfPer5IaKp9ZMTDedYIMJR4bdXdA829YgcX9+qlb+v3GvSHI
UUQmlT1DqS3fDD7ig1i7kixYpgnia6hrcT+7pMmGYcsEmv3UV0Td7QQajEysHOslqzHM320sr6wc
fSFIReuuswMRQuisndKlsPavMfvdBmRQee7cBtBNMiftafAhEgZSzdZKAINGe6816GwXOD3fWhmT
+3J2IRDrV4BK99yCRg+78Zlgov6coWFAFaX2uapfAuD7WxCveGuEGAtLaOL+bNcC0WmF20iX01CA
2Ii4X9gaRdDCITDRfhDynKElUeKXj/m8ZbUH7aah8ENZsjYapgBdHt5ENtcP89JMLnb0brtaIWSf
jQxhhuS443zvPRbK9sZbqQn163zoM7g+ArMY6Bbiv/thoMdi6ld+/L+89AevKRPph5p1rVnvQSuB
M+vP2A6xjNwW97gIUoB627ijfmMAWMhdN5MLFVrhu+DJSNJzhwY00DoNLVrQWJ+y3Uji4VT3ngDd
iIOWEx7L9tEtQKgxCascIn+s3Q0IbYckEqzr7qFWm25ARFsdKfeGg85yb1dwl9ylzaB/DHSOv8Xd
OD/zsrZCsADYZyVxQ7jArw6p8H1AC+i06Xl3AWS4lX4toa4TaizYYYY8VzQXdZNFOdrQv6g5aMDW
O9CfFTg5njvIo520VdWfIZ8xR800p0fHGSY/VI5qj4lkfKvK2b9XXMwbELhaB8ItxkOvkMGpgixi
NNjZGEpLDrtxYgI5uTR3oNJllfuuSmGMbZzWpzqfnB9zPvBkI+WYD1BVVGoFSLTgpv+DjJxKQO91
P5/noR3CnAPHmuWQ0JhzISLVrFFOL7hqEx/ZatIS1Oemc+dlaQSggA5loVYSK0tzMPxoAUqESvQY
PFdwacWbTn/zBCKCbI0gf+nXG/cnPG4gOgqsDqoA9KufTPWnOuVrSjkLqWYTIilQbQWsc8TTlDa/
OLjUTrPWqPokbltuVFDYX+3e61SYtTr+fd3XLMznP6BJh3EyXsp8fa7srWzQ41Fb0HS5bfSLO33n
yURFOvBbT7hWAP0Wzrb9LZ2m4/Wx/2H4P3A0JmzSs8HXIbsWTZMZRyYla4f5E3h65xdyIZUCYmi2
orIp/CfpcDBr2910sH1RHlo3mLOwaTmUpVWP21omnPuOTk5Ygf/isbdmP1JE+gco9NF7H9oPR8he
0k0WMBeZ3Li0Vi4tC0HFJOjUHnr4WukNZ9klwO1V3mtC+jv0HquQ8/rUJemaquZCRPmnYPhuHzia
0+wJhGJnG+08oQj6hzzwdYQU1+b6Zix9wLh/peiWsppJo08zARtRjkMctW3sfRdQl1pL3Cx9w3h9
WQHrRmuE4DrwUa7Tbdrphxz8295FtuE4kopWYLgb41NKwcKJZoqEPShkZOkq0+jSzzc8R0Dj0pnR
J3AeXFhw32/G+PNor5FzfTy6a+I0+YxuOqVB4uYioLH2zpIP9vjrls11TXxmNTqkqHwk/hiYeeSF
fMhzqx7UMPxw/QMfe23XxGXmBMUbCAWTMxRrQwjknhIZR3YhDmxNhXdpeYwrVVK0cTdnGm57fCP1
N7AVILezcnSWxr78/51xkT5LIeCHXy95dajBDR5y2W+b0V57nC0tz8V3v/tAr5tU+5IAysn9YZ/1
pNvhOVhCQLkGPSGUcFZ4MJcmYhjxqCeBiwrCjyq/c/sXs096Xrt1fuzrXJNjs8FlCAk8XC6KLH1j
nJ4rlwLRjbQZchFptabvsjQFw4xB4UqaDLxAZ0LRS9wEJHkdQOK6L4oSnZjXT+vHUdoNDEOeR1J5
dYe3APzzYZqHM/I2NJwHwBosqLD6jfVmDdPKniwkeF0TWNlRIjLPJ83Ztgh/0whlAcSvB5FuSdA1
jymI4iMCKsAoAVGEK4N8Cx2CtQi1cPJM3GWjywJNFXgrVPN93v+2VBfa+iGP25WwsTS+cT9wwGsR
OwIyGKhFvnmqKB7qQlpbBm29X1kdrDn3hVNhEmuCwbcZswnZDdmCAAuMu91J1Q0DQxxdS3cufeLy
/3c2WnXNMGoLM6mq3yAk3zQ0CdNsDba4tE6GByizvkzAsgUO/yY7xYq/VmOyS0on2xa6XyN4WpqC
af75UJZu6/NTy+NwJI8DbpoVX4vel5/639ua6xvRe5Ys9fAiDE6iVTvipk+BLn9eN8iPU82uibkc
ss5NpwKxr0rdJgKbHD1URQlANw+ekrHjbzJNiyMpRL3Lq2ZNuHppuQw3YFkT6auxD05yFA9UNN+y
eH60u+br9UktbLkJwRySLikRsKDM4218mT6BL//7KEQeshXbW/j9JgizbDtZgpUCmGrvIsjTQw6C
tj3ENft5De2xNAfDvBOInyA5KnBsXbUtxRBsfKbFxgvSO0u4a+KMSy7ShFx6npvlPmuRg1Fhh4KX
hnIRSNxCULiDwc7BU38tEi8cYhN52eHCngkP0onCBzlxoj9B7mIFSLi0VoaJkzKoqQ3tg7Muflve
sJsDuemsn5CMXwlbSx8wzFu2xK+U8kGdVN33Iti2bDpK6LBYK4n/pfENAx81mFogdKPPPgcCfewy
JyzboQr71I48AVmA63axtAVGhA+yLG+qPvZOc6DQ0Du4YCMJ3JUX2ZJNGDbtWzVNcDGEWOLQIPv5
Iu1gHzR65TW8MLoJuKxqPxMTckIwB5CFkvTQ2Hdz4q3Y88L6mzBLChwzyZHFOtmuHX8GUeV8anjs
3PVdYx98Ma6xDC59xzDqUjZZIJPGP3W1OnpW9XdAd7jmwd4uoYp6fZOXVury7XfRlNqWPc3Qaj+X
BSP7Iu7sKJMTuuaKZC1gL03j8ul3nwj4NAv7onWEtpUw1kWoiAhTJHd7vcbqtHDn9QyTrppaDwTA
klNJ3K012xvbu4vnZ6kq1I2/3LZShlVr2dXZQPGNYO63RWkfy0R+Kkd/5fq5NAXDqH00IFUAyuuz
LWr7sw2g7a5q8+xzVwx5FLhzc7AKnr9en8vCxdpkPcxtX7VNOUJKtBafqe9EmQex0rhG06EagkgM
7G9frXU7L83MMPV5EtICK4w8B1kZn6EdP4fdYOmtnU6iDRNFra8S4pC3JUhcE35Z9ELmIHrF+6d0
0AJK6MOk6FfXcT5fX7sFt2gCK5XkdWPri/QCsANh45CfueYrmbYFazTpEPEk9LLWhgapWxF0P2eI
rGl+ybqtUtAvfcGw95nrse3LbjqD9ZecqhJE7M2s9E+fJm2k0vm3DQDLhibBeHZctBrGZYfGFG92
4ojmg75LhtjfJKJJt15SuytZiaUlNTxEUXrg/3f86QwZmq1D51PRrXEELM3X8AxxE0826NP9E5tf
vUSdxv7bWN7WEIyO+v/3bIPHMTxowc66rI9Q6Ml2fVp/jT3q7K6ftQXXaSIk0Wffubll4arSehCg
++PN3Wbkv5pb3b8Jj2SDNVSpI5yzRb1PupXQpkcajlr59voEFhyNKefd4US3IGgGDzkoK58q6iQz
6j20hHxM4mxrRxbPEnK0PzI5Omtv0AV/Y0IkdcITl3QqO9tJ/RVlynzTFsO+6/pvvEri0HPqX9cn
t/Shy6TfBTYJIw2yCdZqBffQRo6qBF3z6IYYZi/sgce4/pWFJTQxkyANn6ELGIhzgnCWh2Uwxa8o
m4H5CiGJ3KmajXex7Tjf8Sx2n65/c8FqTJbEhNu2aONYnwtHgLB82qXdczJ1X24b3TB3MUvnQmw9
gz4iOKipPzrxsKHEWYmkSz/eMHlL5DVTHV7XCNCbvN4HAnS49W3e3xT5VmBZVZPw8HQPhqcynx68
Jltx/gvyIK6Jl6wm0gpFM7DcO9NjkqcPuAU8OJm1JxqU7H3w3Fftg0WaFOw6lrtvh7Wa+4KbMbW/
yyxpacfzGTX3ynmwVNUf54G7mzZz6KETWqy1yi/gI1wTROkOfCZC4xIFjLqzjwGRPLbKKo+pLF7i
PC/ArV6P4ag1PfhWUUJD3UcHN/PcSOdQKV259C6ttImnpH5flRUY8c6Tre8qKK8EZQ37inc5eAu+
VS6+V+LHncDfnO1iKuIjKp1ddP34Lxi0CbTUeVtDCxhOvVZOJKYXxw5ClL5Oqvs5iEeo063McsEO
/gOxtKpeDSUIH4tuhHi6QLW8naCK0mTFbW7CBE86aD535w7PLHd6U/bvEhTL3NIry7T08w0vAWyC
qKFv759y9ZVDPp4SBmopebi+CRdn8EGSzARNAr6bdzIZfLBm609OHxwZUA7Xh17aX+f/w0KP2hka
U6AONecUJBN9n+pTPtQkCnIk4kAZaL/R0lInj87NWqPqQigy6RjdIrCbOaH+aXZAzWu/Cf0SdH+t
9hfP/lyf1dJ2GNkArmjp2YnipyFR2UNptZGweB6hm2XtsrO0JcY7wWdZGngBKgoQCXvxHD/q9RpY
YaGC7ZpYSRtuhxYNTqpt1dNGDRP0PZymRWVN/ck5xNOsDC9fH606G9f25B4CwwSypNV8Yo2l7qe2
eZ16bzp2DQNjVgA9eN2NwPPa87AtaqDA2zELtv2Q2wcwbuowKHhyY9XLxGFSooNsVjiqBZufrSk+
uwIgGpKw2/yECa10uJf09YgHTTsk4MtMuy2ESXY2y7MVg/jXvPWBsZnYyq4eOOd5oSEdXltvRZ/+
1uju+mw5hIcAgQ9/K62LvZf799T1kSEtGnE3gaQgYq0dfC8hEYaGQ26DElHmn2I/oG8x+hzDzonV
/ejF7Y/K890j6uwWkj0qRUHccUJayl9uXIktFI5k1OfQ+CJakxc6yBz65Vr/BWh62Od+oJ5Ym9Zb
IKfmo6dYvmumkUd10LcH9BxDJIx4P5OG5HtWxtUhDoSfh5NGf6hWNG3DusXQlDrTHALL9wkV21Ma
jE9srOxPRavnUDtS/KhUrXN09vv1Peq6BMR1QzDduIOGqwwkHSvfa6rzaH+fbBIOFegqp7/XDX/B
LE1Mqcp1ExdW1Z6demjAA9/q5OQMc/vltuENbzkGZRaoZPROIzbTm6ZfgWXd+Mvp/zti7udtrtKE
ni2/6Xfx7NGN12ZrQNgFxkuXGh7Ri2eb2LYP7YKg2HB0Q6cN2fT1cw6Bu477oRibI1DLp4DAXeRS
Qc/tc6c1APNzBATEXmt7l9X+IWXNViOxmlj5Pp/HxwmBrpkAq0lXcq1LO2g41ozVxPf0yE9WCSoO
7c1Hq5G3XQFMoCkYhZPJUiDyH8sOJMZ52A9fWTOteY6Po7SJNO1jV4g6TfkJV6XsfnAT0DAzmp/i
tlBrRY2FwGYCTtN4UF4Zo6aR54dxfpLkVDg/r5/thahscklmwcCEuAzddEMUjz9tBXgf5O8YeSuD
9jbjN1GmoODoFZ1s70RE+cB7+dIqsh/lGsnnwuExQaaccjY2bomnYFWBZLcF2ebcv15fn6WxDdtX
UCmrcM/TZ4IiQGr/qOXKiV9aeMPyJfLyLUFOGNgHeyOz4jBAl8wOPtud2KAzcKWQtHRyDAcAui9A
EUq8kgHxgmbyqxJ/2zUcGfnHifRB0PxXg3uXXYDTBe+p3yqIYAw6qm2vPYwWGUk0ge4SfUpC9cHG
5TP6iIGSpBsH7DEHqfL6Ddni9Oxkx3ma6b4B1PTYggD2U8AomkMG55JOQgM09DhjK0EWIRE122UO
+ohDT3Z5HQali05pMQZiP9La/x7b7bcxzcu/2TjpLcrj4M9qc9B5+ta4Q/j0Hz2vIcisuGDdCiFT
UH8LWFxE3KWy2+g4pdMdRDQ60HJPc70dLIc954nrbShKDaEebHnXMZGdQegiDg4r+bYBdvlvnnDx
Q6GgvOesFVvlaYG4ndN9PrXTMycWGyMnjsWXoEmG7EmTBEgAXhXZHA4sKc7Kyr1jZads7yRx8jx2
ujsKAJ1P0lN8Z8XptInzojzKQZa7OmMZpDcpiSAYOxyI8PvQyXIwplYCzNLS7YZ9XwzuvuotXoZO
6Xs5niM06KNxjLu7viqCLBpZ5W4qx6rOiUO7Lxr9c9HQK3882bHwDhbT/NUKAn8bj73+nKOcsA1K
5T/w0uufqzItdm7C/W3jKNcOITUAaQo11e4n0RPvS94Kdu+qDBQu+N2H3FfO15jOYx1x3XlQugf1
0U9ZTDO4nOaqB0eGuAdcMN+20LZGY7god33J+CM4e7pDoWI3rOGd/LDraHmO53baYretuwmIAmcL
6nbxwCGcdg+5tOrPILsqO1QtxLtCkpYQveTcqw5y4sGJTpJ+avwGDRsSbT8KgrhdsiUc6vQATRQt
SFnjLrLwnH9txhZ00MS1B2i+Qc3s3qKB421lVYAhHOArBWE8YYG9y0p3TQmxJDwB6s00jNPZ8fW4
J3WjtsRj9TO4ntkvVmsgaeN4zCLloTE6KnBV/tqmGnIhDQTNn+qgw3sUGQZrCCW00Z4hS9ptx0qH
HoBqmwGndFPzZ8tFrHUCy/2lmqH5LHug5W2J1gkRZ19y0IDvKQA67OilqjxVfjpFyTz3UZcU3QEo
tNeZgj9x42Paj7FljyiGz57dR00LLZA7oNvdXde7BHy8OUgZVkLjwivTRDCj83sCVVuLJgxNyEZM
/rcOWoxhh2JnTqzHdkz20utu86cmdjlAk4fbuwoCq+ybl6AFTENMCS05wKpDO6Xb3hQO7Is3f+fx
itRh6Qx1dFRugvlUDXG+7aup/3F99AVvbYKYXSQddWajmgqVviGqZn8vHfqVQe36tkBsgow7dx7i
pOsJhEJGPCDxlkradhuj4WLlAwtpOhNbrBtJBzez2KlOOpCEuao9ZaVkoeB8PPhxGq8kIhfCsm2E
5QKcyk0yj+I8ySH5mVNqFSF4O+nKyV0a3gjOmU38Zsqg+dW4OYW8oyiPOdjPN9e3eWmRjKBsMYh6
zQoKdwXZe1UWJbgzUoIa4G0yLa5t3KZT7ZSM5RD5ystPFJnRJrgXa3mKj8+oY2KL57qRI/Xz+OTY
fPikIdP7BwzFNjoSUrbyKPrYbzgmxNgpEySfbLz2KZtHsCynQShSJTclCcati70GtVavQx4U7QrF
3cc74piYY4dXnDM0V576ZrgryQTNXtL9Gv3uiGbVFdex9I3L/9+5jgFdoTHa7VFnkmP9wuio0ShU
WUfGBds6aWqtXPkWEFCOSfaKOItUdceyM+N+vHfACbBtOXciNM5nWEk5Zl8DwYNzFZfzvqjiZKva
dvx8/Wx/bDlOcPn/u1mWZJzi0R/iE63wEB+xknGAetP1wT/G9jkmCSwFT3IBSVbE89ivwridgZu3
2992EEfKxydx2xQjvRdZ/Of6B5cOu+EHqrSEVIgDci+H+//j7Mp27NSV6BchGZvJr8Ced8+ddJIX
lJHRxmY0fP1dnac+3NBI/XKk05Fg46FcrlqDOtreeLQ48lGS2VsyxGtvWMQC2o2cjHB2PY/UiQHm
POO2ukPG+CEaF1vCk/1GTzCGwIgZ0n7pLG/v5/Lat+kTC7Z48CuTssQke4Vbp4HrQ8miM/1hYOVB
0/zkKQF2ryNj2/KbfVaY+4RtVa9XxmwJRM4aVRVsZMk59emNXZgD9I13RUM2MomVJbxUgEWNI8+9
Bv34xu927Wx99Rr+9UPraYk9dspmHtre5ucgeJmaOfKCYaeqw8ce/jpcb7aeIZaGJB0s5kVe7cfJ
+8p0ug+GfAszuMK2Z0v514C2tguEfnA2DARONMqKu1ZpJ3YSe9j1RU3uEjeQO1Q0+7M1qCaWrbBw
wpHmCKWEOZ49QzaO0LUlsDj/awDh4fKMOeI6i6VUbphm060U4mNe2GyJUBbtaz1eMdg9aiSSqp+S
yHHFM9zEN1bZ2rZZbPyxzwuoVOTAKTtZGfa210fdSG+hOr8HG+JhqiEOP8npSUr+6/31sXYwBIu0
oKfwWQbx5XX+7GSfd+1O1Wyfae9ngR4ZZBiLzz2k7eo8fza1xTemamU7LbHLiU2KXNjw+rZ7CBFn
3mhOQ95Uu/c/6t9lFITh/y76DITeAHec+tKh71ZY2WfPoV/sghwEh08rigFbMrUrx/dSSbZlds1g
bogw5yZ/EpJ845O4A2v6Elhsq42y9jGLFKHsRj+ogf29MK+sIyzx6SeF4GdkOZP9DVzD4aasRfPy
/sjZ/utm+f/yDcgi/x27QsPgTEAU45K1VvUD8oJNflSex9xoRGu/PxVVUkSjw5R1HgfH+cQ80b5Y
ynJP4LrmVze3xSOtTVGEKYR2nxwuWoYhH/JjofLxB5oQxQvTeaDCPIXIUTC08mpnwtk5QAjQuOtJ
+QDVe1y8K0pvHFdBlbdXfT/u/MEvK/jOfM6rny6try2ZgeCHM+YXlRSYV9dvvgUaZcpJ99avZBBI
bFBnSFC+mYrmc1qX/FgQ1921UzZce922NU4j0v7Mp6CD+GsGC3iP2HtfEyAVTBkActMGezKl9guF
zHysOfgOHs2zy1hm9sFYZjS4UmrrJXO9Ok7opGLfBy4ks9zHRKDMg/5DdQxQ/h1PbmbBGpGIodvP
TfVLAk0CoznLuskz147mNBCRhCNcLHnX7wpjvrZjwiKZjV5sDeCG46ZM96j5qudZeAK6xYNijxjS
+TcQcc5XWNs3D+N0HIKW5WHlplMZMeU7v5q6+J15cH0LZ+XT2FUiJeHsuSjWp8BpFiHx3M9yaOu9
K+fmDOuwcT8PDboxBNpJnwi47SqkAgLrUZAA/BTWLcDbSTn4Ye50JqpGtxchr1xn51osu5NziSys
JK1/bdQwwF4c5kd+VgA/2+QwzIXaVJvvVTBKiu9PzfdgBMcVgstBcgSKQZw9MtCjMyYEvngsgQwI
L8QnZxb+i9sP+qgreDqHIM8EJ6AvnSObAtyEUeUTKVRDMAgWGzi473M7/UxNJc8q4NmhcuvsK6yG
008WkID7KnWdPsqmCUkiHVMDlnlijaHbu1a/U+UUhLVNxLPjZ4qEwLHVN41fQghaBOmuLPMqIm01
xB3X7g90QIqdCUBqDRvfCU7FnKLGhWJLFdVjPt8HXExQpaLtLTRU67uaFvSxYIV1bDov17tsIJ4D
bcU0G2JR1Z0NHZq06qKCEfr0/p5ei7Wvf3+TAnDB1IRGe3tBZesy6UeXuhuIpbXwtzhwdaKLOcua
7sKp9UKU+E3Rzgyy+Qhr7Oj9H/+3ZfKveLTIthPoTky141eXtMCgaUi9/ZD14IQ9pdmZ9r28r4qs
jsfG7pLIB/+U79OxGX9Qt4aWvtVwkofM0vRP5qTpM0iRBZxDi5bWceV76OMGoga1+v0fuzbSi+N7
5s1ERxm0QCMOU1SX9QDsxBb4Z+UCvFR5zoKRY/+Y9kIJGNpSJ5cxF3fZ3D9XLj/Mr9rYAzjP73/J
yswuiQhynHqgxuf2MoPobLUmDPQxz267dEszZyVXW3IRiGA1VnjTn+HzdNRJqpGrt7si5VtiL2tf
8Hqcvln1RSBzb+p0CwiqH5wh5Kd0pGXhAZMj6z8I0+Xh/aFa+5LF+WwsP7V8GINfDPVS9BKC74lf
3Nb8Y2wKtlR1rm2/oBw2oWjXtnszwzHS+9WkLWLGxgesrNolCaGjHnHEUNf4gNINk7n70vblxlVz
bXAWEcJvZl9mvaMv2dQ9OUly5qkTkWF4eH/s1yZ5ERyaiXNrItw+t+XURyWOp8idJJIOdTPQdqvT
uvaWxbbOg1ZUBBBDcFy9k0/oQ5qn92Jof5d02oika3OwyMINLH6Y5ygwhv2xuU5Bmt/NJtUbu3nl
WrGkFpjME7CagVggEEKD74WD/6Xn1c7pnbCWwx7S5PuUfHC0ljyDcraAK4AYwAWuNBFIoihpQkIz
ktVGKeuv4tg/ToQl2UDMneiMIt3FOSSH/Gie6nN3N97YxyK2Ij8aojmi++nq7atjc9Z35AgBo6O3
2yrZrUzVUumZAdHDkxlLenDzMLf+OPxDyjRsqbc8IFnp2qQHjzvvn1PR57FtkkcN0RXP51unyNqv
f/37m7AI1aFetroilx6UBSjiPWhniwSyckAtWQWmz+syCxwOHAKJElfGKJOFWWrCzvlqQDkpm49B
B9iSXkD6QFgqQFtn5vwMS7Aq9GT7nMzp9w+FlSW7QI+WKsfAB644i9TkoWVxN7UqbIatJthKWFzS
C0rWKiJ8F0J6dRrxBG1GPehPtZ9slK5XZnlJJbAA+hozweaLr/obmpY7hnT8/bF5PT//sfuWMstO
IbqU5aOEQvFnqq8q9y4J0RGfn2e33TiR/kKR/vWS15e/WaWT8cBDtUv4J3jqechZgsWTuTc29ZPf
NpfZM6Rjqgc7SXg09ZDZ6guL7NoCHfip8Mo77RTNBfJb+lpLwCPr2sDUkGUyPcy9N4C3aZVu3Fny
xWLkY2hEcIz++5MtAnkYS4z22XZwy53NzqLTXpIP1myd15X0dkQKlieaIAuo5xRgP+8P2G/wJU0/
UWvLon5lUTqL0FAWjkfqFvJ4+rUx7anqJGe2E2mzZZCxEiCWHARcqfOJmK6DCjB9snTfxRBS+oIK
pRsPVvo4VXOcEbJFclp72yI3CNzKsRMNxgPso7636XieCb/4oxrjjgmUHJI/yib79zfF2n5bZAiA
VvbKrdvuAi/nz17Q3Wgz/Hr/0WuzssgMShtmBUle9BfZwJ5YG/mLJkBhminZuLSsbOglp4AEDuo0
fkPPZfKixT3ESk8Q4w3lUO5h4rfxkpUBWnIHKNS9utyBCY7O81t7puep0BsDtPb7F7GiBMxFM4XG
YMG99GxB+OhIwJd6QR213hvj90CykOzn+7OxwsBgS+pAQKu5SFLoAlbSlpE75AMumehN8rCxxhxi
O2yAE4OLkNuQYHpyMgY4supzasJWZc3GrXgtQLJFOOh8N8ncvqVnM4iHTpDxmtGSXWvAk3fU1yAo
o3pdHBtmzecsdYd9rpvfzgijzMAhVtxDBhnMhL6Aa6UkVIdeD85p2Q3sWEBQ+sZFqesbb2lzA/bC
x2AAbEldGFRgo6mN7a+BjekSGfYw26rTz9Q8vj85K1tlqe9sFZPKjfJwbBvIMab0i/K7Hxyqzxuj
vhJRlmQFF9bplq9bcs7R3Ijh2Qeru7SsdoWtxLHKEijsJAHsa0azpdW/9kWLuGJ3MkuFGMk59dyb
zq8OnZU8B+nWHfkvGPIf5yxbBBcZkKZrh94+SzE8glv0TDuzm4VdngOY/ZzBHMiioHCLk8687phS
Vb3U3lhEeHYfWmxsdhDr3SJZrXzskutglV2Nqlxqn1H8+0Wr/K4fkjQCCT9+f3msBIolH6EtAXBD
DQigXAEflubZ01bI+BD11TVBIvz+S9Y+YhGN6qIQk+khYOtnMmzGe6DnQ9ocPvbwRY5RppC1nmaM
EPCVdOdMQxLKgKJozu2tJbFy1/0/meeqMawpMfel4CDJ/BroaZZgon6Mh8iWqHwGUOUwZC2o0p09
nLtStGHVdVsu3GtTvCg3BF3nuuPMvTML0KXlqP8nNES3IQwKPx6LD87xIrOoWhhDs9Ji56SwrM/Q
lZGR6Uxy6jOXHT8204uNn1IXsq2pa86BdQ1EFjF2aOhWq/wvjvsf236p9pzQsZK9huN8Nud5HuWG
ycfCAvO09LJZ7lsZ6B/1yM0UwirUKaM0GDwa1k1S5vjvWH+uS5/+huaGF88ka/74skS1XlXOxzzs
2RKdj06FFhKGMedU+kVINWq4c99tJGsrW3QJzpd5JcsRBIAzH+QjaxsZklzeMN/+/P7crWyhJTDf
zHlvEUDmL1LdyYIeAPCNNMx6AoBqPvaG1ze/uQzIxgFNOPdgMVGVX2YAeqK85ntjt6B3ARC7MU5/
f/A/lskSoT93fZIoSu1z0TXnobJiqeHNkDToPR2hUXGX9BAP+MY8AESbaTfBmKgrv01e9gIGCQQm
vuFOtHHpXJuy17TyzQcXjhtQNN7NuS7t8iu6xWwHa6omKgNny+tw7RWL0DFTgkYx1LTOXFVn36px
46z3PNj4gJXAtJQ01qKYaMccBiHnLrS830nJwjy4az0PXf4tMuXaJyyCRoVEWFUjry5j0RkJ6hgK
xg70u3U81iBff2ztLVIG49Y5c9zJnI2cHoAtgpnMACQnXBymH++/YeUz/g8hDPmDUQ7OeE7mmZyL
eW4PwWzZO12X7obO0komt8QFTzCi8ticjhfw5P7YsLiMx0ybM8H5IcJ6cMfY0KrBTLXztPvYVy0S
gy6FqaWidXtxEt/aQbHka243I3JuubHEVsLOEiesy6kMMg9f4UHt7n52hX+nALqPi4y94ol0/rHa
0hIuDIdL1IlS7MUE4paja+0IJx+clsU2hzdjn9lGQQGDPgTuk6V02EwI0cDuB/dpN2xMxevj/hHX
ljjhwWa+hoxQfoHi0qVV7jOgBxvn9tqjF6nB7BVjnrvUnKexuwLkdM7yeiPrWAkhS/3hVyCXJ+Vs
kJm9CH0VjIO7c6/ms7GyjQvO2hJa7G3H8vJ+6uC96OsvHU50kre7gZ2Fv+WUuYI2okugsPL6viIt
fCsAQ4ugzZyFYDv2Ia7p+4bM4GjBrEXoysRa9legoU8f2Xx0CR4ei9Z3mgJSXgKSoTGhip+RKELX
vzDlxvSsftpigw9JmWngwZ1zwenwZNzG3Di1Hxy8yVUhJIlMVHp9Are+xgdpTCKlIcz7/v73/bvB
Q/kiIei6Cq8OfHZuXUPnKMnVsLMg3whNc5YduGrZzoI75RmqUvKPPVj1Roqw9t7XEP7mXC5FDslA
yBKeUxhfjR18WyVVO95yOF6J8WKZ7ispODAjyOA2Nu+/twFdYokLnSMeTC25uBI64vU4AtgCuElY
0BEvhdbxvhH+Frrx39sZnJ7/fh8zGaCrGNlzV2V3Yyp2MuUbbayV7Iou9Y57I50qo/gQCGf42a7q
d/2ndJfFTiyGMP0V5KG6re/NbbVL7+b799fJvzc45YsMYTaJmElimguZ2CmffPsG+mJmx7NRxSlt
rMP7r1kbtkUcofCnbBsURC9I3MjJZLX8ZJVQ4nr/6SsfscQWQ4yNjBbUtM9V4X0tJtSw8pScBlVM
+8He1Fp5XcL/f0jQJZ4YBvRz1QPxebH9Q53e6exeW8/vf8DaoxeRgk6msRzjwL3FalhUB0m9G5RK
YvAVxcbGXFtdS1Cx6wFR/KpPhgynarNwyJCe1YXnfKrT2nmAjgQudxafnDmycf365QBkBatJEFDq
uOhqdOuCOUUD3UoAb4gs1nsQ13stHJJquJTa1xu/c2WlBIsAwoCeauFih743L18qlj952Za07Noo
v77yTWzy07EC8su3z5OXgmc386NDuwonTLXRs1+JRMEiOAxCJZ07QffDcosQ7jFDrsIg+QbYXMg2
PYvWBmiRUJTETxLLhllaOpcPRSsBk8Xl6v11uPbsRTRg4+z3hUHDhzZT2IjfBOT995+8NvaLAFBS
k6V6gAB6lwtzBRQDJqDa9k88pfZGGrpy9CwRxLCN4C10pfi56SoWq6GnWYjimBOXUlc7qEIVMtLF
9xRO9bNm1cv7H7Yy50tkcS/TJisJuPYD9dyITuVzwQkNO1XfloN4riVzdx970yJIZB7vi8GGxVMT
fDLeH1gDxRrrzNXf8/ZjkpNwPPrvFpndIMlnH9jvquiH/WxeAQ0puiawAt0SbnT/3j/+EUiXgGJQ
5UvfwD3+4ltpueeyQ13ZrvVvn0PF7zoDWH5LG8g/hwK17vLg5aQ8tvYk88iHY1Ye+kLPImRo5+KY
bPUZGFgTBbbr4Fl+s6tBWPxKKlqFOaQiYpCiZydioPVO8HV0kxO6pt4ZFqFlVHPSxcOcsN+OIPwE
uwQXBS47D26ZC+KtHYg0Jl2f7mnn0WuewWRtqoJs3019H9bC+C+8LYJn254gcu+NufuEOFjsDefK
A0VWTzfWKNIr9TuWhYEn+1gVdXIA8iw9p11W/0DlDO4YFYIQ1BFFlEG2Zx/kQbWnKNo8Vd0gDgag
OwjKWHqXBnh4SLPJPyrb9j/xwE/RAujJA1yfxpsOXi3nxi6nuOKViMA+rkLSQZyh0l1ytFJfHoPS
HsFKCqyQN+78B2mad3CBlggbnsKzyerc5+FV3MYiHjkgpxrioqBDbCYJir3w8eHOKK9WV6c7A9ru
Uw8XjhD2mcEjtQDGDPt29mFB49K90UScPOiD7XgOfHUN/eu4tp0SSrBc7kvXmw+m0s2Lnh12KMxY
fGo8sCgajfPOKQF4juYOYG2vDtgPiKaNMToL6km7UOGfshpqCJ17ad2B7gY+lCdTw/O+HmbvAGX7
JlYa5Kgqp80tCGz2Axx4/B8s7dA+6LSPy3w9njwpKpyuaX/xi8nccGOn+0n5Mx7lU9xAnJ8NaTt0
dJgHQQESwkYGMOCq9CMnt+fQ4dm9JSx6MsBr78Ew/JV2jXtC3Zc82U77XFZld/RIQX8CkNDKiNd6
+ErpNEQj1OiqEOelgBly6rIoAQP+TzPVKpKTmU6lhodnANvqGIBL/74AwvlJdIG5bTrBd4Ey81fp
2vUnrev2FmIz6XXIpz+TYxpArE1x57d+ggEw2U3rt588rfJzP9MBE1KLi4HJ5G1me3oPRJYKmak/
Q5Agu+UaI2yXSpwSPPGUKKc/1JVwRaSGtoxV4JmXpBjH88RyckB6wGI6p/ACqr18703cDWvVzjDN
rJuDojP7QcGWvzZ5DfnibhI/rZZVJz4ZCLqnWXNguBTvcpskoIEBsKqxf7yotmZ1bdxKRgFj+Eih
kwgrWsVcowydNGhqjKLN9kUPPilHEzycnZTHlrJHWAOI7Ai72yCSCCkhz4FcDOAca7hRUTkaGbPG
ywRkgXnwxVNe9VBpbR6gN5LFquzT2DWePsKMj/TwTeVjhJocHPsq3I32eJ1/aS0rh+QcAacgDar5
oQkYuYeKQRKJoFZn03TTQUDhFM3s4nfCpHMO3CKJUwakRMK8/OjZnAZhxls4WDY+dCxcaNXecikL
ESXG5l8Eyd0woz5q67ZIwHCoBx4cjSrlNxv8ixzuhKW6N7NgMm57Ct8QCaLDXWDq4LZyePrNs63P
RojGR+xocO3KEEJ20pR8L/TUXmcNpB/UMNzQEpO+QXLZ770cbS9PolInNRQ3Q0Cg5/s5wyrMKm+O
iU6DywhRqx3nWRNz5c4h66R/a3dDd2uQm+5LXBxvMrtil8729Wes6uJzwgj7hLUzPuJyOyKewnHU
Dfk4NTwk1eyG08ynQ9lQ6xHtU/UFyGgCagcUE0TSqys0GJgVgxyaRKpjow8Phgl+iSpgPi7nykMg
nbLqaI8WR5Ggx94UNKPPTZXPkZWlfGdVs/nWjg0kksCAgD0lTyBuXOY82+Vuh1PNJOh0dyKnx0px
GXog2kZd14xHzhi7mxvdxabyxW0OwMtxGtwZ0sscJdmAOuJoJkAkCSvI3Sgrdi8yq46bee732MFY
pjX2goKOwL4gY3cYcS0B9SJp4Wc1wEHrxAhUdSsvbWNGyvmmUjkEPfPC3hdcBreUjPzRCDMAw637
PYcGWwi6gX1XZmCTeg1Nf7YT6/Z1r7PbFBEnUs7M4sKDlXoJIliYcpKcR0bmIsxJMu3zV1hCyTly
IKRflY4SqNjecwBuHmXZVE+kA+qphpzGThd1eaNzKp6hBJqEYk7Vc1mUUAYZsXpOMCUn+3KkZK9Y
cx+0PI9zh8wnNjnkG/ok3jEp/CaGKBqHAgj6nAH6tiEsWaabIJu4CL18LHf57JADio/6QaLvfzbV
XL+4fBC7ipX+ASjR4DBMgcH/Zm2Y2ZNzqqe8fa5ZiaNL1cnjUE3TjwywwgPgFP4D65rpUBldYJ8Q
eDgQ1zn2lvZOWUBz9CLq9tqjBH5xELy/Mtsan6tO/YLGh30qmNf+aodRV5FB6+Smb425dbjVfh8c
lcOEIO3hE5AOeyjQTNdhmssMQ2wYVOVGjcO8hKgcAjhW0a4UuqFhPzgQ3LM96wt6pcUTLAWz71Ah
LuMZYeGOpl3xtWu9DvQjuHJTMlOMJGk/uYqCpGB5wIb7tsLBkhTNtaMj+97Pc9KFkHlD07XOLNgu
vCZjHWwWnzriAj0r3AIe9IoeTIrCn0rpfJuoWv0mfcHD0g18MKnQKS/N0AJ1luVf0rbIr5lb9I+I
2/MVoZfFJJndR1FN8qoR4o6VBVd2NgH/Ede6o2d/QNIlC5ht2m2XxoUkYM8NZfFlkJa7J7KuTrWw
h2MPZ8OLbassNmx2bBTs2BznVtaci6yVaLoGY6rBLkoFwnkdnNypSkLLbfqfOcSm8ZWFvAcDeUv0
d+Ua4y8ueo4toGhcVP3Faaxv5UR/DnRL3H7lHvOXJPfmDumNwFGqygO+3AKZpHHESanylhTtBuR3
7fmL210LcZKp5S0arznYLGPB6phqqHww+JZuVKRXqiX+4pLXwKfCcxvI3SCEnMHUhaAXjtSmrneB
5VobJZl/91PokpsC7QrP0QOQMaRvYGja0asS1jUt+r0rspPldC7KS2zjcrnyRUtuCuoZAeL/q9Nu
x65dKU9+WsJ1sdSnxBIbE7Oyppb0lLSpuZ/3ipw7a1JgMrrHTG2RfNeevbjZwZNJ+vlUkLOu9QtM
JhH9FNQj3782rj18caULakJF0Gs4JHiZjCflTmewJ8XhY09/Xcdv9gN8xmvfGyV+ugsTxMmYMYTy
x9f3H76yGZY8FD1MdVkJpH9IheXeKWx5nOjkvgyNP2zwq1eu796iZCMaEFlRrcE6tSA85fYABI8O
nBDnr3UgH2c1/37/U9aW6GJf+8KG/iaFcAMuU5BTgu6SC63kvgvluAU5XXvFYl8zRXzHqwb77I86
MvbPVhhoe+8UeB3vf8PaSlrUcLyU4Ee3bD4ThRSp7a9t6W9UzlZmeslHEeOQz7XQNqSrXyycRm3z
0M5bfdCVOV7yT3QOCRABU7qz7+bFLplxTBVWU8aJKg/QcmtD1aFi8/4Yrb3r9e9v9sMkqjJzOxSh
0jGRF+0Gh94REOuUADc6hIFoGGxBPldC7JJ2wkmLag2fANUzDo89kbtRRT0V4ubshuOcyh0dRwBe
E39LTmFlhS35KMiepMM9t8BRDziEZ9gQwqj3ZQJYLvRpudGSWKnjua/L780QlgnJQQFPYaiUPvY1
OMEticX8RaQihKLErum/2sNGyXBttha7n/XI5pRdAYSs/jDzuevuXbEbMVf5lsPV2sJe7HsX7uP+
2FriMhN9ko7+weEQUPfeljT6yp5cElMmP0kLAnnF8+xCgZBo+tKPkEf/2GJebHhX1vBtoijUFcgx
Q+rXB5+B72/nu84xn6BxsxGEVwZpSU6RFtQncRuwz7qff9fUeso78+qKuvUdK4O0ZKhQY7TwRsCW
vIbVJ4Ga7W03oBDx/iit7IqlrUVTShscT3T2J1pDy0jEdvGFjfmutpz4/Tesjc/rm9/sCCW55XIJ
RZWJBwcugl9JITJY2XgP7z9/bXxe3/vm+ZzpwnUD0Blx7YSGgz5kvTq9/+iVHbakkLR2Se1+tpEf
pFBd0H/y9E9F0njO0NfZyBJW4uCSRILLFMoIdIZeSQWhhJzb3X3AkvIih+kO2uV7BquWnZWk/sZs
rM33Yku3Rgesx0X1LF0Td+Of3tUxyb93H9Rlo0sTC+VJa4ScLKa7R90AJQqlfrv19/cnZO3XL/Y0
o5YDUQno65NeH91SfEK5pYqsQd+houLs3n/JyoJaMkhgvAQ5h8GBLRNUDiwzf6qgFLJxwq5shiVx
BFWoLmjdNDjDvOpzapHH0bKi3t8AHK2s16XVBHeDFjzCVzZk4USVbOCdSbsAd1VyqhtHh3YBttj7
g7QyE/9HHIGH7dS3yXzh+siVtXPEjxw27ij/bSzUtZFabOu0TInOwXy7aDQuuP+NmtvCrzemeO3X
v079m5ghSydHaQpAL9AcPtcSZGEbxWgBJHfIM7UVudc+YXFAW0QbmqRmuhQKeFlK84d6cilKiGbj
M9ZW6mIzCxCDWsGVDdH2+gT77V9WEWzgOdZGaJGPozTXS/B8EJdc5wp5nC9TXl8FsZ/QVvvz/hJa
W62LzVznw0xqQ5uLAyX21kNnUyn3SZT+U5tCXsXIYgtJujJOSyoG6syFzX3RXfpJoXPQuF8olRtX
6xX0OYLPf9dSU9AKqkk1Hl44U1SZGRLXtdPtpowf/Xo4NSM5AID7GZqq36gt7/yMfR15ed/NzoOX
y4eusJ+4TZ7eH1RvZeKWNhKkIZCeQd8Kfi0BeOJ+4qJGX4wH17PG20Dq9G6qVHpInFpdLMeRYUUZ
PZGU9d/9tOOPbDCgmM1MPDlQfQmlVbWfQLRCl76XMFiQUC95cjRAPl0/AQNGRnXn0IFema1+MYeM
AN3XtA+5y8UdhKu86yihP9MoWH5ZqaweZnsyYd1D7rdtZnqooH28xwiOodX3yU2C28wFxQT7pmLu
eCpwy4Faj7L39tyzPCLcaMA30PCZg06cUfarvlbKb2NJZ/uYGRv61I49wxkPp4Gq7OBSWCIBsBBg
yznBPwBhHUS8RWScuUpvS8Ozl2S0/ePgmXo/piSPpYOwXIzdcNtz39uIZmsr8HW23gQcpQxXjKOg
7VFxx5g6Oc6WTOxKlFlSXNKKJyA3AdnD24PlXAv/wTEbl5m/DIp/NLuX9JZRQ8O4clx96c/OQV3B
/YPSsHv1jyJKd/JI78pTcufkYXOLq9qNuOs3os/aNy0iJ5TPOZAO0MNWQWWrnRjFIMK+gasoLYNx
i3e/NimL8JkJ0CxJksFZZJ5+QB/6S6WyLZmzlbzu/1wpJLySSten5wbmWtescKwwGZ0JSsrQd0Xx
mkTgsMPCsZq65/d3/tqYLcIp65yeZwGgNbYp52+jbjKIE8MkNeRm2LoQroTsJZFlItqTQcAoEBbU
/wQpmvmuzH1xtmmaRUndeIckzarHD33QktiSwcsXMh9kvhj2u1TQt3JRiw0+JglE/yLN3uzIBr7v
LSkkO8NUU0Cyr3UOVR6gzk+mLyMYbxsbfyUcL70noF6G3uIrJdEb2Ym/VvVdUodFX+7g4fBBXOeS
2YJrriNrCWf2rDPnLs/vuRg2Usq13/+6d94Mk18X8NOcLOib5/IptaYjt0eYeKrnLAvERi65snLt
xW534THuY7urS0fseGpn4ArG7AdN2OePLaTlPneqpkgrj59lX3dHkZvp6qtAxpbsx41IuRJK/vKr
3wwT1G6szIMM5LlI3RKaluNP7QQfKzD8RWi/efaQ+Intwm3p7PH/cXZlvZHiXPsXIWEMNtwCtVGp
SjpJp5cb1NsAZjeb8a//nprvJsPbFFI0Fy2NIii8HPuc8yyAQENmrfhct2gdT3CA2Pj5KzOw5Ki0
SQETthsVuFd1Go1DS1HizfdxP28RMVcix5KiAo8LI/dK04w8mnyLR2AEQDD+DauFXVXrL5mygw/N
9VK8vsM26yoqu3Pr2U9SSdsvaBMBjLSFAFuhzFtLYoqZ57XFk5lFLAfESAHeBFkYZgTu7O0qEKAk
NK1kPEZ6Ki6WuUVTWcPjL3kqmuWZM7e5FWFSHls6kc9KZUYEmEH5OaEO93vD9P7wXE1fOnT4Wljr
bQzpytpe6t2j2Uay3KItgCRDmPJvSm1t/LUnLza+BeBEbKD3fB5Q5vCzTLy6akvAZOUANheb3nSU
bblZL89Sywc1i92Un1kzRJ1Z7Mz5hdaf7y+4tYW9SJRmJzeS1snAGejKDACf8TW9WZ8kXP7TiPKx
BCT5/otWIvFS8F7XsVYdyyDOWiUBSDND0fuNJ8DF3Lqz/D0KkCWbxXZdb5gHAkGTHJhEQBaL0zDF
qA+Bs/ahVglZMlfwYGDEdcwiYYj+SkpY0OdqtsOqyX7dH6a1j7jN07tomSZzBijIABBTBwxl1+7Q
9wlIteWasPb42+y8ezw07OO+8drm3IgmYLmAJRYHAtE8fuzX31777vEc0lilKhwWme6woy4KE8CD
vlEBB4X7L/j7tiBLvkk7TtqeMjAPCyQKTVydCDdUAPXSXZFOtQ+Q1YOyzI3Z/vuSJUu+CVyM3IpX
Chnd1NngKcUpss1WB9BnBSD0Y4aVwKL9d8y04Vhl6TKY/Xj557GJH3Iv2SAhrs32YnM3BtgMLsru
Z5bKLKhtBbXKCrfF3NkqCP49BKLk9N8fXyYotDcTRD5mYzg5dDp0Mdnfn+qVH78klsQ6bTt7RtyW
NwgbrKrALbL17/sP/3vYI0s+yQh/+tpszPYcj2QIqyL+CmmYZ5rTGuA/YNdzt9wowq+M0FKq3ixU
neEgB2WgKE92PO5z3r/c/4i1EVpsZsCFgVjNkTpDozcAgrfPII5mHu4/fG2EFlu57uoEkFuk/FOd
+ST57t5aE+6LC1XNXpKN6/naS26D9j5ecBDap96hkZvaTwNMFacOotIDZ0Br46BLCkBN73/Oyl5e
0kMk6CdEF20cCT7CoQoudKXjmoFuGDyIhNqopq29ZbGXB92akmhsOHs+ombnTzCfgouYXwqx+9h3
LLa0jSyycqyBRoYzcpg9WjJ0OniIpEJ0B29Oxcci+f8I0XvV0EFLw4t6z/3ulJDDgzg2z8hGaF3Z
FUu+CDelbBo0b84pZLSaBo7Pzka6sfbk28nxbklVknLW9AaMRqGjcU7skYStkciNp69o9JClxrwx
dnJUXEF9tGmeGodne9stXBiOlepUtABJQ2Nxbp9yCrQD6Flx4DqJByH/EgXEvuqEL2g3H0SzVUNf
WXFL0gjAdh5cICCuX+YzmvRycOVlcss+ItlAzyVMxz+2gZbEkZykFoh9QDwAioI26+yMv2pO+h2S
9/TChF1txJ2VE36JHyR1qeFQXOGDKKAHpPcFxBOsIYcn+NmrimuNHOX+VlpbKfS/K8XWuEKOAh32
Yfpu5NZxKrbAOmuTsggDXl+A7tbiybNpQgsbXRlwYMf4Jcu2gGUroX+JI8QVqEC1Om2xynMhfWkm
NcBGhMLAK1EbIWBtfBZnux5INqVFLM8NF2fATM5J1mxEsZVJXoIGCfwGjUHdjl/T+Zoo69tgcuWr
uv2Knk1Ih7Lwy9n82C1oiR5EJZ7Ba7mgUW7PEVzV68Do40tiNJ/ur6O1j7kdbu8ijkrhIA04P4l6
FOD9TrSwUmz6X52T9odidJ8qIO6z1/vvWllZ/7ZN3r3LhpcDkNOFFXXw77HLXRb/5kL5rWQbF+yV
hcVu///dC7Ihy00o2JlRA5C3N8q3dJzOpB6cDz7/ttjePd9FSZe7Qz1HvK4OsgLvanwzpviDU73Y
0kQ5nZzyGFI8jXUyyI06NdbwQ0iKcX9/AlY2BVts7SyJhZCZ1BFz9dUW+bGCDcj9R6/N7eJob3sy
DE7uwjk4d875lIMm3Jya9GtMN0Zn7QWLDZ26PUpuTt+dlS2PdZwz30rkKZnSb0MJ3aX7X7FypVui
CVPPgrVrAq36mAMTR74QY/QtA+D79Kd2q42hWpmFJarQyYEpLFqsUiHMt9kaXpDGbpzwf0fAkaWe
Nad9mSKfNCGT3XzJauMZLsBOgPh6xS4I0oacZQ8WmamLrT7Ov7JD/9umIkswYQz5Ps+kiRUZc3ua
c0jtZJD5H9qQ2S8ZACJ1bqLrae3NdkQ+nYU6+X1/rtaGcbHZpxKyr2ZBMYy99QS/vmca0/D+o63b
lvvbR93e+W6jw8Myb1zQRKGw02QH1xr7qO4KJXZ9q8qHop1E6evSg/8DOCCFDAoq5AtRej4RBYix
z3Xt4ZJuE7Knjq2TYHZrtHtb1f6a2rEvkaKlYIwKh8gnKC310BHOx0QcmkHnQdUX84d6eWSpo531
kwPhR25GpK5Amuozfy4GfyjEFopwJeI6i4hSmYCXqQnHh1lX6txruAcBwV8/pIaRbtTHVza+s4gs
Fmj8ZccxzynGxpVX6wZStj9psbFn/m2g/W2yF5FlVIgmauIqmmooJxhNRvcZvI+fUMnOjrIidWhW
8fAGigsE5HTeiACkIbl3wMg5KuF44cDn8plIm4Sm2aMLTguN5MmbkB+I6sgah3y9vy5XhmIJd7Q8
B+a/OXw7xsy7Ykk9Qy/pnMxepK0tGZaVXbVEPJro8peMCcBCk+4Iq+Q0qBB2Pxb5loBH10A9ylWN
HbUw1kN952rQ7GP3vaVmtuepqrQ69MrKVLXfrZE1V85btoViWRv5RbARGSr8+azKcwF4cV7UB0rI
GeJxR+2NGzexlbNnCXi0lChdYnUT5BkuJd9TqzxUPfyvPJhJTxvn28ptb4l4dKsqGe0RxuCN87ur
Ch+tJ78Fwaqn8T43H6TrbETQf/uHf9lU9iIw2AKqTBQKUHABH7KjNThpmExq/gOS+g5XcXqGqTfz
K9Y0nyDvmz7FsCo8lJarjjGUzo+5toaNn7ISopagyE4TnaPF2Z9VYsOLOLa7Jwj0WbtydLa829Y2
zSKCdHbbwpci7c+WFQ9H0Ccsf+xab6MIt/IBS0wkTU3mcoONZ68/1JBQoUOyoyBf3Y8pa0+/LZV3
R51Ki1RTy8nPozsnIJjPcRdmQ25dM6iSbFSWVpb2Ehspc2oXIML3uIvzfA8PrPnNAWZp8FvXA68C
pPfUb/kwNhvftPa+2y5+900Or11jmkUc2Y4IAPsjIdD0F3Pmf9ChsIKycj/fH7y1289SPLtG6cCj
uhvPUmkFBCasFo1av2V1+5wMzNoxW39rJu9TWVIIW1mXGJcEH45vP+6/f23ybgvy3YeCll5ULHWh
XNKIsIc8Q2HD211ttb1W1jW9XY/ePb6yKiWtjPbnOCmeaSa/Z/2m+OPasxcBwmGeTS2CPSNd+0Dn
5kLAqd0IcyvRmi6uDBOTJjeqAhr6yNOq7mXw0K6bQcFlfXh/4Fcu2ku1685SnunMCCodGN87LfRb
adJHmTb7FNo0mZeck7p8Ko1qo+S48kVLFKWTtm4GRfb+PLvAaYxE81cX3RjYsBrfCAQndvc/a2U9
LfGUIzT1NDGM7jwU4WSJQEC52aq3DNhWpnwJj6zlaGQDS6Da7n7NwFHWW33HtQcv9ntrTZCA5hni
b0u/Nen81jbN4f6IrISSJcKvmasYmvfyFnzFHnZ316HxHkk6WT6EX0QYD9PGBWZthm/f9m6vQQkz
47PVYEXJW3ivQpb8zpxn3RYffMFiMxud4TZDkw5na9Yo9CBpiZ8SiH0P8uX+UP2LTPzLmW8ttrQF
T0RFbw6vxnHcz0F8MHdpUO4oWPbhdNFnSDwHD9NDc+2vxbH6ZH3JH5N9sRHzV0AaZIn6G5O0r6l3
ezskdgofujT5tDPUrt4z13can/++/5lre2Rx2BuzyxyX4T22d20HTBOQJ+H9R6+s4yXEr08403Zn
3K4qRVjbxk70+QcfvTjmDYfTdhT41dow32Ix+jWXG7FpZYss0Xx1kxS1mQPhXfcwEOTW91p4bZBr
73tMuieWjL/uj86/wfUv62uJ59O9RdOZGVZUTe4zuPStL0RTBA6NJ585sQpBikhCKtprgj6Tz7hz
yMl8QArc+sXghJahzMOcpXqPHL0LMkieNOBvDrKjfmOP0BGxqmFfyNw4egBjQegtGUJgBmGtOVjo
4TqtCrpc0C8GZC12zuBtAbTWGjNLECHkq4bSYkV8mgl8SCcBhrhfwLG99j2Als8leEOXOlPsBLUV
GYCDqvcWwunXKR7jcQe8wvglMwf9GTAVa2PBrM3qbY2+i0dT1RDXSJoxqsd89nvLC+Eze21p/tbV
6MCL0ok3QuxaAr7EIObtEAOgJuOTsDtghaD28UxVY0ECz4GoRww/1k8Jbe2vlVP8g/LWvtMsGGb9
RJEzHUnc9T4GYPwyKqt6hba76SOUmmkA9Hnsx4zEn++vv7URWYY3JTTnsTlEBcTTcg3JcPvKM8tn
LSxzt7i5ay9ZXF3mIuUUsjgymniN/n4N7+MZpmS2qnaKOiYM0NKN2tDamxZxrI29MtWq7qKR2OYu
c8tvadk9917/LAH0DjPt9Buhea2ctoQ4ktFLa9g1JOc4duBmmui2S3eTI+Z/6tYC5WdmQv7WNujA
O5o0+VM52OTHrFL+CIJGi+OQTSloi6YYgaKYINYCLvH82CTleNKjGBNfJ7ATd93W/jUwrn+58Cmr
QpHjyAalgm5wfldO6CWMsjOcagZ1eoh0EZsvdZnRMOfSuLpgmRzLAZT8++ts5YBZwigz0ZB0RDYU
WY5hvLKxaQOEGttHO8vYWMorB80SR0nThA0QLpcR4HPpD6fMYcyQAUdy/wPWnn77sHehQ8HH22QD
GKEQbWL73qq8K01aewN2sTYNi8BUyrnw8jhuIUvRpIcWyesL5JIg9WCp3C+pGr/d/4qVK/5S2pu0
2QixrqyP3F5P174S6ZOcUjuAc3j6UPIxOVE77+CA2SrxFNv2FnhyZV8uwZPTAMmpbkaY6UsXqm61
u/PaGbpDBWokFI6U7rAxkGvTtAg1TYNJshsiIzfL62tXzM5eCmNLGX3tPrbETA6wIYd3IG+jfhYZ
hJ1cPYDz0wMiY7gxNNo6mxpPIh8hjdZoj+872mfwCmsr+c/9Cfz795lLSGUpgeXDpbeNaGJI0Jcg
z9Yl1tPHHr64T3EHkL1i7JOzCx/yMs5Dbvy5/2Tyb8Xvf+85pndbGe/2T9Kk1iQcPPv83fC/Or7j
l/5vHrrBFDj+5RJ+z/x961++ns/hZY//Hk+n/Wl/CcPL5fXxGfQg//Ts/zoc/hye/5z+jP6ffvfw
dDid/MPp9eSf/jy4frA7FP7uGkW73e7z8Yh/vkUvwTE6XKMAzwnD8zHA3+yCKDieL+F+/zX8dPuz
IAi/huEx/HpM/S0GxcpKMb3bTn/3vRz6ulRNWIhodvffM8ezP8XNBGSbC9rZMFfskWSNuzN4AfE6
UbaBNGn7en+01xbJIlbROYnTrDU5qIL8wJIuyOdsY4ms3OrMJd5znrSTdoLx05x4kOM0/L4wjub4
M2dgWej2aBvPUzY+tUi08XKLZ59Nh+0I23Kpun3D39YR/e+40krb4zTDcMWcTfukjJl8bYgBVcU0
zjfu5GvDt7gTmchY4arO+cns4OdjvTn51in4Lxrkb79+EZ4MM0taS9oygpdkAxm3/HvuoVoJKVc6
w09AEPJnUHaaHA07r8N8bMzXwZ6L1zrO2D+K8/HAqxrGepkAyhDN4lgEEDAkoXL0LoOIC26L03FS
Nv3U1CJ/aE1D/pCjhi/RrGud3VTGUsu3OexDAnuw8ImeyPzJ66aDhq9ZUHPIGhZZB9GPVE3ZI+vB
PnU0pIb0mIKXgAUVH+rS8P54tY6DQtgT7jAVyW1orvXQWIXdfQ59SXQZXa/yDjO1vRlGdkNcBdqy
GdysJviMBtyeAGIAVnIHaDX+QjBreLTiDq2qmeodKxN2RYd3fEVLkYYwR4yRk5YyoLVTfJXjVD2y
jo2Brdx013W6m/zRMJPPZSxQ46E9DZWCdLjoevnADL4FWVxbGIvbZZap1EobcdNxk9lTLJI8yKp2
q2f39zuAuYTXMuiDpRMGGKjdZ+U+a60D14hssWXPt1LXNZcQWwe2XMIdG+ekvPY6TMaBJ8Wpqz3g
Mjx4WFWBUcuwrOlTIqGCa+XgTpXxRqFmZeiWoNsE4AzIMaGMiNqTH8vHLnm7H+v+frMwl0Lus0km
u7QaGeWN0R0E9eYjdNzbR8576zq2ZhH1sePt7r9sbYoWgbWkaNdC/b2MGtjfnOda9Jc6GbqzmTAA
BNpRbqHJ1l50G8Z3pweUMbnCpZ+fGoAlx5+64343XOuf9z9jhXJkLrG3KsvHumdtHjneYNp+DJTO
dCRtWtq+Fgiugex7aHUqRnviQzvcob7IEvhgWv1gH6os30QfrU3fItYm/TTSqmNFJEa33oPQnf1U
w0hJQJmSu0SP0Aoi/XS4/+Erh4e7CL+Odpve49hiZuVGrG8ezJR+MrizkUytUPfNJUZ3nHNTV03P
b8LJM2Kd1UyASaRKfsF1QD04SWadKLP6Z1IqCdc9BaHIpLTnE6SZ+xysiXgKy0oZoV0b9E3ZYM0k
VZls/LyVRfU/EN/bIZJWdhN5ccuPOo5JlKajvjRQ5bR83XnxBvpgZVKXKvCJKpKCMqeIFDRUa+As
cWE2VA4NbMbzkKS4ATUTVI7vT+pKaFkCgJU5lk5WMBlVc45OK6m7w8Br/rHAtYTzwmawIB0xJZS8
ATrxPbOwd3B8zN0PJcbmEsVbu+OYVGYio6F2ax8noM87twHnYatBsTbri1AyF30ne8duo6nSO9t7
I7IOKCxTvLf7w7+yp/jiQpbqegCuG8WdMYOeRw1k/S+bf6xZZ/JFeICoPGmHqZIAT5fVtTcMuRdp
slU/vuU1f7mNLTG7jnR1XkzTGKk49+GHmxED5yDxe763432i7Y39sLZCF/cGzx0G9M9Boa7BhwuY
PXZnIWpjf38CVp6+hO6mTEoKlds2GsqxexwQTxBMsy2L3ZXls8TqmmNTJBZMZiPXNA7EkKh0te2l
bnULb2LYxt//hpVFxG6R5N15183zmBZ6bkB3psfaAeNV87jwiVQbd/q/Fz7MJUyXQQySUdULaDAl
zQ6UPoBEKsqLXQVG/U/RpCxw2wYWBND1p006bkEJV5bYEr1LQeDtZZlUUV13rg8V3l9e3/Cg1XXq
OyxNoQBc8Sg13K265NpqWGz3KXZJ2YneOXkmif2khtFrA3bNxhGy9vTFZrfLRBfFOItopHBh8tK2
huJv6n4s1i6hvONoQnN6xvWq5lmyaw3SPiJvLjdqw2spOVuc/rbbjzwZBT9RqX4TbSsfHZWnggLn
lgHIOQko5PbTBVY4v4Vhb8GTVg5Dttj86NsXhqeyKoodAK1UwLp8L+mjpdWR1vpj+2eJ8YWpaF8W
vSMiGJWnj0ogU4Hwv1FfUxd4vw/t0SXEN2laMpkMQL00+6zifdujkdNuMbdXAsAS5FvD/XyOqdGc
YaWhYZsg+jDJ7OoiWb4lRrqydpeg3ryqh9HpvAZ5p3vpEnby+BaO+/8N+v5ylCzFQCm0r5EalJCE
cKSENIss6SONZa79sSyGJ14n0KcX6PFoi9WHxC4m6tsDbtpznvQhUiPA4WQpu0OZ9dY312zRHJt1
A3HlAcys9gjZgPJ5mgww5GZLlL/TjtQSjiB1e6VWzh5qYjqFH5dSngkr6tgXyQTN+ZmaF9AeeKBb
Lw1meHwEKva8F1b1CiSF1LIfu5LN+0qL7smMB3Ee4b1wKZyWRxQeC4Eg9ABrEudTCRB/UA6W+kKB
j93PE8V5nFHy2ksxAHw9m/vYdho3QGafvoo0sy8d1BKuXYwuIyUle5luEpbEq354wOz/dDrQADqT
tPAPMM2DZgb5bavC+KLGhv4AvlTsMyO3pz1UuNOdyUb3mVjSqa+Vk8N1PWvU8JQ3DbmaRl3vqwGm
JfAtMFw3yDMxw3IodgtcuE3uBkmNVuTOgpvH5ywxCAS+DVhIaJgtXVocCSEic3eAcpM5+Tkrcgp+
a9xECZnproYQ+NVJhXzW3LMjp5HyMZ6t8RJTKPXHM3wapmZ2LqNyvU+p2bMTnBTLc59TcYFivvMK
SDxHty/PzwmqMge4g5Dvo0fKMqAFkuwmT8pAOG1xyoq628cirn6V42TuUBQpjtx1shOZG3EYQc05
cA1wLh2I99O1DQjLpA6MXQikG3ZgvDc7Y2TwAXKy9IsT9/XXEp+iA1OOHng8dPDOHYDTfmv0vPIt
BekbuPqQwNXZk8tSiI8bmqJiwtoiA7CgYtmhhwDFETIwWHwKlg520RkHk9LpSDF3fs3i+GB1GndK
ZyxOpI/JLodxxgNqP8O5YUl6HStPHGs47Pq13YCuXVMJFH3aTm8uLAVggWKpT4nU7n6KGat9ZVGY
E2ZOy0K3qKwQGmjpOS/hAVKPnMN5qZp2KJsxYJFNdy+ogzKS0064JIx6N7nOZO3mBg6SzMEBa8CN
59FoEzjhGDK5eGaqvnUVzLwFPFcelEdgc09jWB9k9YR0l5jEB2SQAc6veL9nbFR7h+fzt66EAGHT
0u7cdFyeWnha/PHyvLlKWU9pYLk9OOhJPXUkLFQHpx4F1wHXr+q86sJWJ0UD4wcbFkazC6+PhOkv
6O1Yu7g27ZexS+wrGmP5bmBzec7TUk+RNzuVgUOi7HdVlpqoz1gwnhmE5TcdZNasJq1f2Fxkh7Ks
zACXynw/GaN4IcQtDl4MKd0iTZ4TbELU7VwesjwnZ42um6/i5B+GDCyg5mjw0IHlXVi4w3x1hpif
x1yTgKt28MteVKGSZAz6clJPHZvd5ETo4P7JqA05KGiPMTcYUcg+pMCG+543J6GCDqUdDLFF4oBr
Bb9JzM0vMmcydHNhgEGcVbssh1ERH1P4g2BreWMgPSpPjDY2NOSb+ucs2jJQo8pOLQWsNTFZGzqy
Tv/EvJ++CdPTr6kW9bEEw/2PgkTZhbmF9bOEjsipBlg/YIXNjulQ6sdCd24ArnoTSviVXDKRikPi
ud1eo0hN4ZTl0DZILdVfUogpAdneWccYojjFY17EfE9asJ1hCeTQzIewXfvTcquMnQz8U/qup5gJ
+5VRwKR6svJL781dHRp6QtuHE97bZ8qzdvjgubu40SU3lRsh5jhyOubs1Oj2MNxg57yuut39k33l
jr9kVMwdWBSqquIolepgt/HPsUVTrsqHX4CYbmFy147fRSrHWo+KLEaxzJqap5tqHhyePgTWMZds
Cjhc4KpjlxAmGIP5Ii2Ux0Ncr8Arvz8+az99cYXrS2HAj8nxItWUvyzrHztnL/efvHLtWZIf7NGs
zO4mWFM5aDUMIkjNyifGVjKwMrFL4gN4wQCf20V75gX9lHf66GTlPu7mH7TZUrRYGZsl/UGm4I1O
dtyejf6rk73y6uf9kVl77u2T3mWENXxyOrjXt+em1Z9gXfVG+uT5/qPXRuU2Ge8ePcLLvCIVaLSS
sp3lPhRpCSW1K0pSG+tlbVZv3/TuBagQM0vnGBNcpeCIV/KDcp7u//a1YVkkYBJgR4coPNqz/qna
F2tL9HFtTBa7s0Yc6xJDyPPEX5A07qH2FNZ9fICJm/+xX77IvnAIQLFrItBmQmLngwQKkBpaVPcf
vjbiix06DjOpDT60oK/0MPWrXBUWJpyW7LJIP1Y7XjIWYEttC6AxWwReADyBaW34fEY3ZX//C1Ym
dinkzGnCvTF2oVk3xNQfK+cA8F4R3n/4yuwuuQoOzR1cdOPm7JqvGc7eOXbCXmVhbnxwdpfyzXQu
OsmLBJHGqL/3nneBdvRGdF+Z2yUdIZUUF850xG5qzD81CIU9cXIfKkwbC5P9W57/S/JGF/tVDu2U
DO0cn3oIye2tpEjeVFG7x4FOYj+RJN91jaV2jpMCNq4dkX4SNfRDpcXzJLhR5qZ9C8rg2W3j/skQ
Rbdndk0eR5bwb9C1KX4APNRdwJDIXmG3AbmfxL6ZCcKWsJTWdM3UUO+cZtYHCglbWKdKesl4B7t3
KuHc6euqalJ/HkbyZ66NZjcI458ym+afTek2YZ9DPDc0FRTrw8m07RSXeLd7BQ4mQ8GpddrbPc4d
OPLpojrprJpOfUutImg0Udc0tYQLa0DZYMszExZ+VMEpT3N58BRN92jb2c+jBbBp1/fjgGejNVzZ
dDR8eEzPoaFsBe5T7ncF7I/RQETxnRnqyoAr/KlpoR5mqAXvOWvngIx6hGY48NRJaLBU7HI25RcQ
TvU3uAC6Qeb2oE81Y1ke0xEuZYfecOj3YgDXCQ6yhtoXWYsUx8uECfPCorvC7iG+pnPmHcRMxDNM
GIeQuH0OR08u4PmIOJ/4HdwOLoC2yO+TdOvA7Qt+FKkjw8RpCRjQ6fjLgdjvnsALGXU5VbzOuNGG
RMNPsRlmGiFtp78INcQZaBv6OYawb9jKhOU7XJTtfZG2BfJkSA3MO8J1tldQ1w8K3sxBOtd/MuTY
P+ZpRGXAM+3n8tb3d1LPDkzDyr4J5mWBJQ3+ls50erFVBw+8Al8UOvCOP2s+NlAVUJ1fwYnuLMoB
6F+e8BcYskK/osqAIahUUvkTMVwvLFs7/TGA7ni7u7lfW6tLXZgnQeDRN8ZqvMJPrToUudf5Uk6Q
cc/K5hpndXwcwGE6NXOMnEXFcOmAS5+kZ/xMAUJg4iAfHXOjrIOm5lO1g5/UbO6km1dnXLpkxBxH
fVIqGXaa5HoP+Yu2hT9gL3u/hn/1N4vY0FrJ4QPzhWNLgX2OwP8GciN75J7EVY04xXehTe+f3ozF
rxkV0UeUGUFHtrjVwLazUq+kNBsKvFOsi71DXfY4jdxGQjVIgOCHuLui+tJFg3NbAdqpzhbUkZ+G
mpmh2ykG/9dG7KGeRHYOtAKkzyXM66x6MvZdNTfAr0CVrrJFEdHSrnIkt8pAfkzzSLqGtbeJzPaV
lGbgIAsMcY11UPto5RFN5v5hxL7eMQIhadY56uDEWuxKr832pmS3JCaXu2rukfDng/VQAVviU25O
B0hQFUfZ5nYIR8cebpB5/9UqbIjsJnUFOsxcg5Zkdmr8JOZEBBnX/adb2vKESKWjfCZz2PYCMoel
0g1WrgfLXLfoYR2Xx+KZ8QlMQAzAfHBJZtZBmrjtqYBXJixwdHepSFeckHG6rylqC/sSe/Z3AlK3
j0xp8LuJGXiu6otw7Jrmc+py53tRjXYI8O54ARKS7yxeQkfJ6JNuClQbY8pLBTPDEow7qHVR2nU3
lQF5NAibQzXMBpRGx/mYc9v1W9suo7wtdGB7vfGpHdyCw/NUuoe85/oHrB+LI7jw1j6mhf1VQq75
Z2IgYMD+qjnknqlf8jSO30zNxWkkqfSrFDRiFDPs4iEjFv9kTd58zWxdPqWQhQ9z4LOOCizjKDYx
va1gyWNppuOR1T3ZldYMCBOvvB1VCfvpGgo0nlH3P0Dh036cURNg3LZlQQKyOSTYG7GbO7P+bGi0
a+VApQCf2E2iEtF639goueVWhVVuTsiObWMud42q4r0QNP1czrGG4Ta8MihXtPChgDwhrYBRUZG7
SF1REW7N1AlGaKof7QYFwrL3QIsaSr82kltAN7OjaXfxqea29+TWbOp8zVAZ8yu3aPcSTPUzgX7W
kxyp8JG8z1evYPkFPtyqDG3F7f1kU4lKDkuPkpqYlimxH8x6Kl7j2Cxeh6JA9DMrJ2SelX22zb6A
1nuSnzmozv/H2ZUsR4pr0S9SBAKB0BZyxPNQtssbwlWuYhQIxPz172St3DyTRGSvOtzRkEi6V9K9
Z7ihjRE9yD5JdrKoIRAOl1T5SjT00H0bwReQgqHuAYHcfdjL4TdxkhZ1QaZhOV3DYrQi4W4qEQKm
LDI/l6FzKHScwDGEdHvMbgWvocTwLGqZft7hHpQDwWt68Pubjq3WBJErq2xv9BKeyGbPX9IO+SQB
OGFbQeMbQCJGq+syEt1rr5wBp+/Q3VYlcWDG5kR+ObrqVUFUfktbnfpuRJw9pM6jNxmO2TXlbbxv
wrJ7VCc3yGiYLGCpQK+Dwxfu+7xJ0I03dWCgpA+pe3PArzHdEXzIjO1CKSY/yyLQ6VGxpbtK1o0P
M/o86OPB8it4E+17YWbeWCK3EDH9otqJ3plVgc1jEnuL/xh6iStEAJZtjXVVuxubt+I6wzn8zoAO
g0K9lNSfcQ6MVxPV9gv2H/MqLJQ1ebRDFtmhg/JMyQB37NBQ5qYYYCbt8SzO77OmH3ZlCT9NVPGL
DQ87OIJXpGo+EB/sLTUpCfJRIqxZpx6rXpvHMJHTDu7tNkIYwBYRWuMj2jOHuIjzPU5LHVZOxa4R
u+xejsL53aCOuIE3arrlWakOKGh2dyK3qkMahpZfWLHaD6N2j/A/HHe1tMltrIjph1lDbnGpoYcO
LqobRw/6DtTj8D5JU/IEhdrqR5PQ/Ec7NAXEz9R9nOeo1JZwpMbWkOwNVujTtt5ep2M67QYsyQPT
zEDVOew2NMS2XrNEX+fwTv5Zp9gA4IV7UryghbhpQA/EpRtOjMNIms8OEmse9vbkPqOmfTeRGqU7
1OZfqrKUHxmKipBIRcEOmDtYCcNp/MFBOeKBp1l5D0+l9M/oNuWOQ4DsCganj7BFTbcqYsm+dOvy
OhpN+gSOMPkMrTJ/6gZp740MONFdjUxzC6dmkANyOniC0fajHV3zL29dM8AHD1ujDtUxTkP2iIO2
2ItpHH8wPZG9M5jsswOO/6e0Nd26TR3u0OoqPE0VyLlT4/wuwia7sbti+hGh2AtP6LjonsAxSD5U
VzR/sc3DS12gt/eRJlo9dInD0QXvK/PRyQwew+686yxPZxFKk2Ia4MSbZyq3tiyRWe9FXVjg0lWq
+IANW6OuRllxC7wvSHF1Jm4LSdrrMWPmtqxs8qMaKLnrcwMOEBNs1FFq7B25kRZvgxJA8A0zwBfx
gO9z+007kOFHw/MSa71UQI5LvYlhdX6Ppgi8IxSOYPuEGCiq5uYLNSSqVgOsnV2rhDVUXEp/1Dl9
KLohvymcxtrr3MIST0vrOpSy2lSFG90m5ogODHASe9649n1mhtmPaMghbTI4dbeNQM7Yipp0G2zO
FhxxLY4dhAvXG1CIPtRDKe77xgBvAmZCaAcM5bjF+InPME75E+riw6nd02xtx6TX0Gl3AZjE6fiq
7YTxBkHh1uvznvpCmObRhdLyscsbYDQ1HcetWUQRBPENCd/62h3QuwnpRiWw8CbUZo92D5uzrYly
/V0CicZbUcOY2IY1+TZpdLstQxbdlbGd3BKHJLsJZuGfJIGgJkrlg+MhObA7owbYiMCRWSY8vQfi
rLvtUNL5ow0wEiARpIAWHaIGHrWoRTt2BZvXUNXDTYSj3kM+gFdfVCR70ASqcxtc1Ubk+EZtrW7c
W9xy9mZYuHuLjdUDSl3s2Uxr4ucZ0KopU+1+hMW5Bzsys/Ni8EI8QWP1p1UDu0/y2IASces8wmU9
z/0xshIbsCiRrhAFlm6Vs0KKCVlCOwpNdRXn0tfjG3qPHhbT+fv20sNn1RSIaRs6Nix15YTKq8ug
qD+7dKWNvXSXn9VRNArMIxnw7AbrEKkfOqOeG21a4MfO//ilSsSsllKWptGwDgje0SaQAY3v+LAm
W7Hw6Dnju6qVwcKaoIYibrHt4wayUkddevAJfvGl4gY9aSYGkoWBY5CgnewfSia/zg/HQv9+TvBO
qgqti4G5QUZYMDTOaxbm1+hF5J4YrecqTFc+YWHNmKf5/vIJLks7WLnH9RUKfBsgFYCAvE3XFHAW
Fs2c8Y3avsDdEC7HCU6avQkUFflZlq4/GdH2/DAt/fxZDWUsu3LUsQmrzwL3R8uKt01W3/VGl6yU
aZbgy/+IeF8GqCVORmpYCVzBXxO+lPs68+ON/OH85H6Dy9rGGVeKiUuDNYve0NCCD7qornINHS4F
QXFkVYJ0lMeb84O19IZZDENCrHdd6LdcuTbSdN16uLR40GCEhNbu/BuWVu0siBvt9oVbodoa8r71
SysKiqQ+pKXRbsArGzyeoJhz/lULMz8neEuZWRxyIOoq7YCs6u5y6Dlma0bTSw+fBbYE8zUdDbR2
qvCpYOhC2xrO6WtCCEtPP43elyVlaBf8EeKc2i/NhiSvDoPJPMxczw/MQlKaU7vLGMyzvKQ40EN7
neCQrvllYiDGnFvNhyGOUsiNwDnF2ZbSsjZOntzSmt86TaVW1tA/Y5xv6qL/OEBfhqcwQlwEUNQ8
prVGnQbdmGkTD1nXezHt7HfYjDsvkwh75ed5LW+npkhwLc3HI0q2TrKFJZgEBtrUODj35HOQQCLE
AOF5vQvISKz7y5RwjTnX2qSpMWQ5JJib6Za2IGUgA40AiTjmZS3Yfynpy0BUpqmAVoAQZAgU83WU
UVibEja8VwkZVhbLQkqYG77IyGQya0s7mErDL/tjwV2sFwv3nJUDz9ILZhkBuq6mVgOsljiNPDf7
zMU9dJE9sLcuWu1zPnSecjdq4bsS1Bz1ElA7D0klf51/9kKczlnKPIlL3HdaE8SbRw3Rx17cjfoy
6Urgcf6bBDqtLU6gmI8M2T3IgjyAP7qSGhcywJySLOUU0Qisfvhfu69TXgR5Jle2kKVHn4bqy5K0
Wov3g2ogUUnrbUs4Knf1ZQpMxtygRVeu23HDxMWzBbFK157WWDXpyqAsLMQ5B7mzmgilBCwUtAlE
zjcK9ZCkeypAEbtstcz275h1iR5aagaoR3jSwRqnP7Xzcf7hCxurMdu6LREBFhTCDgR3hxSdEBhL
TrJ7Fg4LSrv4C52NNb7W0gzPAjZCCWRk0MgHXeMDQBU/lGsn/O9mgAv889+1M/EERUlhmwEgws0O
fSl5ELiD3dEOV12ZhDJdSWrfxe3pRbPde5rGTJAxpoEJKxhfEFQJLRq/cSJ252dj6QWz2E16u5DK
rKCeAlLk4D470+1QXrLJnn79afi+hFgbKd4qp4a0s/JrBwC74i2tHK8qnQtS8ukFsxiOopy7qAuO
wDsXYqOnbFuE9g4H6B81Gi0XzsFpeX35irKQEsUwBDO4634jJo8UnwLczfMT8F04nD7B+u/TUTCe
0irHrmIULyeVfXooTpJSpYc21coHLK3WWTiDXzy4Rgi7MtlZaMRGm7KOd3X7G7fgCz9iFtMMNRGI
9sFyKWxwSIueRRrdxfnfNG38irO1/XFprc7iWVtF29VMo9FGwKTlrLMCIRJIPli8+gE9GPMhlung
eiPP4PsEsviWpDGaekWBkhGK/cC3ZRlv76fU6K/B4qHHMosZAJWu9uERlqcegoEBv9dBqpXHvELt
s4HZEqAFfqtadZ1rDRn3tlf6uoDo+m3aUYjPlrb9iFq5s+U9ZExys4lfcMBpUTQdFUDwVRY3RzZk
2cY0RWN7tDfh3WmrDiNUFkHLY7jCoseJom8r2cEu4+bFMcM1/fCF9TUnxdLYNSv0dk10izKgP7Nd
WzTeMPVvJZCVdVevFFUW5mZOjaWW2zBrpOqqrg8VSsAp6BnAwq6s4O8yOYJkTn5FQdHsxmpSVzYk
kGqr2A3lJepap0fPcpQ1DYOLOnl1lUaPrm17U/v7fGAvjcgsN8H0MYPMUAI/kOy9jlAkRDu2Ya+X
PXyWkyrZx1HLAXYJGVjsSbJV/BliV9vLnj7LSd0EK952zKeg6a7IIDakhVdysvLwbwUQTiM+S0cj
uEpJ4k7uMbGyIvfTpGU7x5Do+fKu8KEVoK6EFKhOZy5ONr4b1tVW0k76ptYNLIAbsYOaX7XRNlnz
4Fqaq1n+qiwQB6q0N6BvPL3nGewH3MrYEzSiVxbw0gtmqcsETN0qGVIwMZ2tTp5AX9oo/ef8dC1E
x5yWSm0jjMrTcU3y4lBZ1oet1d/LHj07f1jgq3Ez0WYggIIJ43varo3I0o+eHTzcqGgY6TAioTGM
0J3D4akYxMp+tLDjzTmnLUxpu0ydjk28fAFj4YcFM9nUhcBd2uuVdyxM6Zx32taGAyowriatyaCc
eAMqhzdAFO38wC+k7blnTAg6LmclM4Kx+pVPbKvM32FdeiO2GZKsTO7SKM3CPAW8HZax1hC4/Kl2
3zMttlNd+3bSHi/7iFmkh5Y80XpMOJ9XWfVhGw47JIVhhBso9KGgk2YtRUOJD7/Ov25pRmZR3ExK
u02TGoHFnCsjs7dZORyc7Of5py8t2FkIUwLagSvhU+Kwzivsd8pWHrzws+f0UwZEfNO4mgbjYPMd
2jpXth7u45qs+Z4tvWAexMSMhkSWRpC43WFK2giwH/cugQ3B+ZFZWKtz7qmdTqUJJt4QRF150+E0
5VXUeio1LnNW+os75kpZeek9p3X85SBeNE4m4hgx0YyD3sYqv+Ep309jbcFWmwROvtYhWhqw09+/
vGhsISmX2WQKpmaMttKww50ggm/tXLL9+TFbesVsA4/T0symEGpOZd4HhLPXvAvfE+cSOiP2WGcW
2lL0VNpx1AdQwIEGmrsBfe4HkPIruc86RfC8sHl6/iyy0aoujbQKkfwY2D+RJh0MwSoL0qQNaCo9
EIilN8Ea44PrgV7hVqx+UJyOt4DFRXuQCBPpoWIES7wpE8qPuxJ1BqBfD0NZCLHJWJQAsAWK3g2R
0QiQJ4nREpGkuYNouPFauGb8Mk329CdK2nJntV3/APqzGUDUkzykpuo2PTeB6pu6sf88P2Hfdk9O
nzzLLiFiPzRtQwdmDU4dbSEh7R5s+HV2ErwdXTxXEKcSFrQBIOI0KLXpzOSyPDpnwAKYbbRmXTfB
QB4S4F0Bgb2poO2dosM1Nf3m/BcuhNecAttVEVj2gMUECWnVJpW6haqSGVRh8Z5lDrzf2uHCN80S
kq3MuINiA+j8sn43R/PZSoEyb6Kh86Qe/0K1I15JTQthNmfFcsWnatBGFdRpJvw4M6jfWSP3um4t
KS29YZaUqFEl0mgxagVANXeaF/195AAOEJldsZL3Tjnhm2CbU2PB8mviZoQ+geD1L1uSHW/h1n1+
0k8/87tnn975JdVFzQDuG8wEgzEDYJk8m5OxJdXf1JArM7C0qmaZCC6VAH2HVhW4kGj0YtncZKl7
b4tml/bdX27Fn+c/5LR2vvuQWUaCCjCPgQCrgqEkP0MJ3F1XH+Mhv5dQK3fU8NYzvpL9luZjlgmA
VAYqToXQyaTmBmzIyKP59Of8Zyw9e37K6IcKm6ldB2JqD2nrQtuVTmv2gAtrdU6WGiWTHU2hNAJu
79YK9fuQ9zsjgaDw+R+/9PxZXAPvhJq6mTdBPwG16+U2gP8lTcHbLGvz7fw7FtbTnC5FDcI5MyMZ
yD7P3hIFCq7SLDuaAv5IubIZ0Mx593T+ZUsfNAvuTtGx6CZIYCUaSNWkAm6raZhzrOBTu7KYll5x
+vuXAMziLgKPIONHQa/BT9xy0Cg7vRJ8Sw+fRXeZa2G4XVkFDKjpvUxjC/KkcOFuVVM8nB+ib0Uh
sC+yWYD3Iq0mmfMsqGg6jXDzotVHnOjEx7Ez8ymjAI8XQOt5kubwaNIcsOqJKrHy/qVPnMU9AzQ3
5EjpkGrsf+UjKtjO+K6qC+tac5+YvktMAV6qDAYbeh1ozxVHg9fgOotVWbmFkGezkCe25m2PKuKx
MGA+GoVOv9e9XoNpLST4OesKBpRt3FrQ7MgLMEbzO1EOnoT4kjM9nl8ASy+YBX0OKcsBYg0qYLHo
31udQBimncSwgwZknHpm6CYrZ+aFgZqTsEbW0s7qaB6QjDZ7rYW4li2oO+e/Y+nps1jvAVEyYUhT
BnUL6B/U420/NAE9u+zpszCvezOMRBXit1fsZlTkKUIwXPbo0wd9ySAiAQY/7WoZ2EXu3rWG/bcF
v2Ql3S6Nyiy6CzLFoYXCSUBTPZzUtd5Vl0Qrv3whl/+7XXz55brjyo5SaDT2g5F/5LDhCb2qZ9kN
tarqupsgfeATYIlWtHdOK/KbI8LcAKaaCgYhKYjXNxm0QguDoCYUgnlVubLeQGxT+Zbt/m6s4uWy
iZkFdi3DIgKetwqmqXgsk+xZyzW65sLIzXGAdJQVKQ2owjljBZgGIOzoWtg3rJGHtkiYL9M1H4eF
8J6bv8iBRT3A5JCHJCXIAsVeJGw7wgyh7PTr+XFaSOFzgKBhQvaBlh1UQUfyFI76h8vHdz2SNeOn
pefPIhueo4lhtwSS1jgd1LifytT1sno6nP/5CyEyhwaSEUSqGr6yAQhot7gYd17uykuAbthd/7mq
fAmRVGcyBccLR7YErFYuQc2j1LnurOqOsDWC6NIXzIK8ldCtaRjmGOL6w3VD4n6fa3nhDWluAFPU
XalBgkSfjoGREfXx73Kg3B/zC49Qc48Xpw8zVOc03BFqaG7UdfZbcJlsBr02PksLaBbI41inRZ/i
wJ/2r5Xz2ox3+Vp77luIGCZ4Dv7LCDy6iV12AN6izbyh6eCAlpaE2DkNMvwEBLx+L62qfVFDDyEc
FwpDKUwRDrynw45C7W1bRY6Cco8Zeywi4TPLjV+tU4JV0OfW/fklvpA5//34L6swLKYioie5y7QM
ryBxcl3F7n1J60c42/lNZT+QyVgrXS2ktrlxzElgNystbga9syGm2BEJ1VRlbA315og1tvVCVpsj
CzsWT24Na4kjBvVTN+noQS34FgiaTwGC4PlBW1g1c4jhQOHdCAEq9+jKK0cJML2ID6OSzWVPP8Xy
lylpU2YYCmyQYzLyfpejAAtFNBW/h1PJL3zFLC1UbaELOjjkaGMh6cqB+JQT7Suge1fui0uzMDu7
W7Q0oolDgqGmZbUhjbyBgKvlDTnIi4KtLaiF7DYHBooGDN9YFeExPNFn/8Lf4rIZmGUFUqRQg7ZS
cmzo9eCUft89xTg0nn/4t0q4yAtzNKBTADA9tlN4NND/vCK9ZV0rEKwhjIayLqSraLUBB119ZiBg
bd0IrTM6QiSLVNW07080cRaBJ1qCvLUd40hsYRE3Xdbrn4MJk5CkMDrFh5e69vskBPDmHsiJ7fkv
XwibOZqwAdu2TE5P1+VtBqpVkR5N4/f5Zy/1nud4woHhPKtB2D7K7KQelreNfqhFanOIcgJzY6k0
PmShhGz92An7xm6mYlvTzLlyJmMD6pF4Tfs+eiFhbqx87r9l+M2p1DiNw5dArnRihWbbYjQ7IAR0
MnU+t5SXItFLDedA0Cs9CLncjMPJ+32sjC2fshVd1YVcO8cpogFrC65peDRVexeCdjzYrZdB4gYC
lVqtAaiW3jLLI1plqDFVVQx+L1TSICtyb8Ym30U2u5vCToEGYryfn9+ltTNLKCniKC1EGYF1wJJD
WMlqx0f1J7VMtTJdC8lkjl6E4Khdj+4QB0y8qj69MviaE9/Sb5+lk5pGYqK5Gx6t0vyA5mm+i3DC
dkLQwC8ZHPBg/7vQyrx1STkY4bHv2eiDJmzfweelfQzDPL5odNw5XJF3bjKdfA2OqoYkQuQbxWUI
IHfuftL2VTMICFMc8wxtlhp6oBsl+3bld5+G4P9j0J0DFUOL1n3b43ePxhh6qgnfDMv+aPv4F1qb
QHlD0ngkNtQ63f35ufh+53PnwMWhZUUZEuIeeTpoMPDpm5PmT1qAyTLF6vH8S75fUe7caWQCJ8OO
uBUe47zfsOIxYw2A8f3KDvX9mdCdAxfTJLHtQjFovtTpbWzVv7O8uXM7/dxCLIEm1kvuXALkBS9U
zMLaISksbUd8iGk5N4MNhcJwTdP2+3h2xayWP05OYikTagBGmT8URfycRfnKolp69CygE5FoWSZV
EoC37TcW1P0mgJdWRn9hxc5hfUQQVcZQ1QjMTMgn1I9T20clCLISpWLjlcAdrvOMoa/fhomLoxbF
eNmx0J1D/ZIeovuQsY4DUxiQYE5uWX81juz5/KJdiIw51C+XI6+gepGAitL4abazDZi7ONIv3DVF
6YWwmCP+klB3I+YmCVjWwBtsOFQjZAeHZI1nt/T809+/bOipqqSIoMdwhBTnEY6AmyESDyJZM/5e
GqDTcvvyeGRYmDyeolpxSFrG1KuNdzd/IM2FEzDbrbkhKK6aiOssS0uvjg1I4SKd5656TmKXXhYc
cxBgXXYMCrjI57SHdEhq71rFXi5bQbOQjhJeiUgXUUBVtZmag6vrW9xVQSM2dpe9YRbZjgCnK6lx
zMjkXzu7A5X8noS3rU3vzz//+wOTOwf0WSUlbKI4ltl5cUWL6E+YCEQzBDFpUb2WjbWm6LyQw+c+
E+DWddDoCZFYIY+S43w58Rsoim7GHJHdPxbpZQBLd24xEY2MjnxwXQCh7yCJ6Rcne85y7R65EHFz
uJ8dYUcfmY3dlHYvKW8ir8/os63X5nshk8+hfjDdrEQ4woq0yKyDm0Gjg+in81O99NNn0Vx1dgfp
XEQzTZnXWZABgwYLr9buvkuPnwUzqPlhaVYuOY42+4BMbetXMo98KpH5zn/AQjqaG0y00Px1iIEN
FFtynUB7SbxA9cifUr7ygqXBn4UzChvMFAxFAldVzxK+ZUPHV5LQ0m+fxXFGZYxtESfisas3Vvos
MuYPWepZ+WUnsP+D9lU9TyEuF+EIEHe7GknpCLwUh6EAWfOFWviGub0EGAgDoC3IRa77RFts/M6+
cJ6s8MJTzBzcl9FkSjLG3WNvNteQQPKNsF8poCykubmlxMAV1LUKpDlHOuzNjon2xzH+q6LW8oyS
6idZFfFFRXqYcf9310zT7IQ/69DH7ct+K4kEGWIA3P+iIHBmUTykTpmzps0DGNEUQKppaewMlcee
Gsr0Jm+EXBmypdmexXPiCOYCnRUFwoWS1IOb3OsQwNq385/xDwjyzT1oDuub0vpkY15Hwdvb3ZFs
726SR7Zn+6veg66hN/qGb/qldxX6n7ZXesRjvt6j/eRbGxygvM7TG72hASi4L+WR76vrETRfT/lP
ZNN6rfd5/lcuIA7cORJPuQQC3CpMAhVnEGTQmZl4+RBxQEITHZAE/waFfycBzDjUn47NcbTjU+qs
oPGW5mCWNQC+sxUB6ieo7CvB4MKsjgNkjVp7zbR+IWnPgXhurwElFE4UQChx39c6hWIN/8FGqMed
H8GFwJsbUYg+Y1CwIWnAs97eVSj6vDQTlPJttMq0l45WeQXR43RtE1rI4HMQXtiTJHSrLgJftbuz
zfGQQjTosi85zdGXwzAINp2dpjwJcpb0d5FsvTDkxi6DVOTWgt7PCZq8O/+qpVmZZRBYcllmVxJc
THCdUxBlzO3jBO36809fgJeiE/nfL2kb0ZvxhEU9ue62maYfTUHcIOfOjTLSvwYks+DKIL0s7t91
CkYx5HegXBjWK6H/r1v5TejPJczDOA4Z1MuhtcAAy1VPFpRta9bCR/MT0t1eRmGyXX64fTz5dpME
ECPaQ3UJ0qowkICmlGlZ963dbU8GBlFi7Cxe3qS1uo0n3E7bQyemN7iirzTylxaU+d+xyqG6qzOb
JoGT1X/jRPiJUf06Pw8LwT1XQqcxS5VL8ySADRA8s4AwMfRGQrSmUs72/CuWom+WP9wy5dAVwUxz
ku+y7EW57bGyD0Z4b/ALQ26O9NOQzegi1EADOoVXZt8fE1Wv/Px/ohDfrJS5JroCIM6ktYshglC8
6xQbgJf2vTQ3iv4MrexdNs/QrfSKAVWPETQP1l7BScM/P3gL8zOH/41G7rqwjs4C6L1Vh7rA/U46
vdypaCiDEGaiK1+5sMTYLLFAnc9wHSh6B2Xb38N1LOjiYk2pArqZCxcvNksmHOzTTNuTBcs9Gu+M
Vo93jRupQ2EIDQFLnba5Z9iZ/K1cDZlUJM3u2IaT8WIKcDYDQayKe41urBebkwIeIYr8sMw6fsob
wmEE4pp3Njxa0ElIw5eomHIN4ZDUvobVdXasCye8agsjfrHtfCJ+W5futeWOcejVtM9eB8iUWD4g
93xfRxbNr7gBoTgmVKxBzzO5r1irQLcuElGCFGYaECQz6KaA9wsEVx0ThTTF9Q56lZYPBeLiUJ8U
cSvaRYfQkK4nhrTeSTbhtoDS80lCY7SjHUCCzaHAXQJuqm1+QN2WQWG40F4fdpCSq0Hz8Es94oyl
mP1kDqrYazLqXTGGboBaAvs9OCa/UrIlr+YI0VjIXDfqdzMychh7Xv0WEB3YREppP9GVhq4sA/+5
sXnogXzrFl5nZ2RDhQ7vaAj1V78qSl7DoTeJPwvAt4Tn2CfPSZnAeaSE8qMHYVxA3aIG9+Vo6nEW
SGJPmzZcfTFemW8AbfQJm+H0AwOVlr5dQ76a5HDUMKfxTz/VUMAC9sV+bHvdb3WtFDyAHUhG8zaB
tHMOHJ0NIeVfuk6g0Kl6J9ygD978DoeoexXpML67aUyfCkmzR2aXxS6kEX8b+hais9xIs005Tu5e
9fnw20lGdLcoGDSWV459dSeqasz8CBqCWyNrhg0d2wx6hy10QaasEn5eJMQH6aAcfHiRkNsGviSW
32HRwIkkd/gmLyPjbxLlzg/bgnUHdOtgYTMO/UdOlXstcnN8gep0taWj6P6QJBbbEp4wkCbM2k3O
O/MHvJ24CcAVZJRDAAdfGi6cK8wLe8zhtaNgqSpG8Opqe/IJtKRgpx6nVkDrLDpi7O09LUzxWEGa
+O8wNlPvMZgQgHXsFL+nARbyAL6SX7nRinsiGoB1o4pAK5SZcq9D1mrPJZJSL5O63hRtDxlHHUMB
NlIu+5VTo+l3ogH7ZITiI0qEeSr4xggHICgjF745+8SGvBjJrLGFhnnSHaGi4D42gAzif7ZdHxRr
9SzCrr0dGxvLQ0ZM7RkbE1y8OYR7eAbzIcPBmkC3s069Kg/xzJCH28YekutMmvWTBAsaQjl5fZ86
wtGIOSejW0GMIYeiCNGvMmvav3bdGjh6tyCD8FG614yY9takVZ4D3zZNuzhlY8A5gi6J+u6QFvRn
Cm/qu6aT3cG0i/4tMiOYKeasvU97UUF7Wsl7zZDRjeLEY6EVOrDuBLcyYQ+wCEYB3uyEFfCKUd/u
LGc3AC55q4xyOConHzxFc2Id86ajW4r+9K8SpxVoGEETtuOFBXCRlB7NoIGMX+r+xIGn3CUj07dx
BOecqYDAOGth6td0GxdAddGyMqBlQzqYfYlmn6kk27PGahs/hrKz2FhdL25UnYcb/GT7tTPoU6Wi
k/42ase5sIAfqSu5aa0pvRFoJxe+7q32toYc+tZI0UDqSgg1olJehwea1iiaNwncsbcFhCa34HY4
RzfLzANcI8q/hpTsVQOufQBaFwqquhvMbWoWDXSrU157carsH9p15AHq15YNibCw3ZtZBeXdsZXX
pujMPUx90i3OevDlyXkMJYO4h98SeOGA4lc+7eE0lsQhAYpdpNOmj3IXPnGkAEWzb68hA2k8j3ZK
Dj0MbH7mqkd/jWML9pB5s72bimLPHDQDdiqDu7ljuLAmVwSnRqfiW9ZO2dtEFL/vRMw+BHd4sYui
Mkq8UHT655BS56GwaXpPKl3sB7cLXxswrV9DMnK/7tPGCx2N7GkZ+fXUi/6qY3l2cNsx2jWRobYh
1fxe8TLeMWNM3iCZGd90Tcg32uHqehKFEUQ5jMMKh5l3MZc5No+42ZhVGW0a6Lpf1xXht2BvjTU8
kTL60BgsOjQQFb11E0iuJeNUH6GPDMHznr81Ved8NLgsQWHndG2FJit0NN0W0px+yIZ643SkcDb4
NLbJdF8eU5ScH4COYZhNq92BX9tumyJMNsS1u5eoY/KximTyQPQg9pOwDOYrSg1vQNsRtTlZmLdo
1oePKpP1byk5HA8ryOIecg6OblHF5Kbr4cplSlw3HavvJQSWCxTOJ8adE4IpukoYL295WdrvzExt
qEzn2S8ZZUlAOnhvpRbY7lFl06MLsPnWgPnMzslrgfXPoxLamqA6ZLCi9bGEyh0OkOHnMEEQA3rC
Q/ugQ1dchzilfkQwvDrk0ErHBVgn9A+YY/K5Axnj1mG6uhsjYr2PuWpfiXvCpIalrbZDOzoM8J7/
cXYlS5LiyvaLMBMCCdgCMedcQ1bVBqtRgJgEEgi+/p3oVV1ekWGWq7bObiMY5C6X+xkM9N1104pY
tx75HKCVHnM/hPqys0SvVTb2S1rAZP3KhQgAERBedOgqKe8zBgsHOwkMPICY3xHHYSfjePmBUaVB
M3Egms0aSK1CCzhmooLHAnRVEgVByxQ9k3KHrVv9MNgi00HPGuoeYIPF/dDmB0slj71MZffKX9B0
gNTurzBanL22XnFYNDTRdIB4GlWbfw1ckqeDkcGnHIi91I5Zl8JZr3iYF1vCXcEnlxkgPsGt+aE9
RZIxqMZf8FVQeg9ZXPkEzjL5MvVquPcN8pBLxsWJK2/MIFEOXzyRZG43fGtp4x1tTmsZL6273NlZ
gFQb1U0CqmJ7pxcaPU51SBAIvQJrWzVQaTaRi1MbfD7i2izk2Q95AU1n2JTJXJZ/PG7YBcoj40Mf
FOqhmh0vWTSGALCJUPl0kp1kMo3QQ58f6mJYDvBs9r87UNh9CtHDv9J42K7XfXBCs7366DMxHqWf
zc0x8Bv7jCaIt6f5oHYosyQqJzRJClHSlLjWKeEp4UcQO0fhFcVQ88JbYx6cNKAaYw4twIjPoKZK
chWvrwB0gngv+IfSfpg4RQqGz2ES9No5oszHCUYudZ0Ovtu7iXALuqSaTd2X0ZeYL8ghaJEARhU9
NpoiCbJeGZgC5HkEobaCfDN1ZD5l0LJOxqhvH+E651+VEpgDzeUil90uzNz6UGqMVmNTlxBKq+li
6r0JJD+xsHaOHQw8HFNAbDKjcEbwymRyCAbf3aQO4J5HVTKOBWtS3VSt3aMyYj+c3qpv7VL4z10X
hFAYbzQYEkNJ26cihLjGSDh7FopH362Kqt82y5s0xwaYJ+HsQo0e1c8Xg8a9AHSg6F6jgPg1nAl7
F10vWXtX3Q/DHsFajWCAQIrpS1NO4QcD3bBz6DLvRQwDhVw6H+huFGOeItr4YxUG4X0/CyAG5xJC
4NixXFRRU0AeoM8V6d2kyhGvo4/2kZLjU1gt3W/fEPirSbdzf2sz8geIjLcsqQbj3HmU+9fv4kno
tl9BTBBiJgdwj7qzt2j5Coe/5iLGpUxlDvcfFE35OVSdhl+IcPW1RqawX+06dhz8ydZxkCFRgFfs
uo8A34JsG1WQdG6dEGAz38FxkPqwz0ianFGCzcRzDm1fkv006Rr+a5xB5LkP/U8ay0Q15pwDoHbE
Vhd9gfS2gpuDhSa8gWHHt0pxdJ3dwDv0YwWRKqr6nyIXpNnpUOap6bIlyUa9/CgWiBvBBGwC2ajq
nOhjNMpgjn05NV8Lx+FZDJdket9LVt1rNpefqobPO6jFUjifeNVZ9kNl0qUceQItRBdaMGVuf7NM
lQ/eGLY7yDbDujE/RIxND0wuINNEcjjAP3MukzmCn0mpA6grzY77XFFjDxX1nTCGc4PdqSAzZzoG
wyWaA70zjPqwo0T9UaiIXIwdMlgLzMHnCU5MT1UoyVPh++OpiiYBJXsoNzd1Hz5ec+i9gVfexTod
EM6BKO7aisFRpnJFfXE1HFTj5iobPaOCkgg3E1yIP8IdJ2fBDo695k/R1fQy1019CEQ3/wRcWpwD
rIejJzq6L6qoea7ybjq6Ea+gwR5G+2Aox4Q68Msol4V/L+AJ+jzgmFfDcsMZ70SUdVeBVLOD3wUC
0hlaBTHWkMHMEdKjyxh7kFk6W9G2T9C0qH9j+IvTRSPFHJNpVPuKw0ow6wu4IDpNPvzwJ9FhEtlN
RepXXpNGQgyfmrJy75wOxq6JkLBOAb5xsZ+hHge/lLqIfjZXGf0UhbZ8KRlpHlhbZ+oOaLrwSKOl
e7ZwFDr2WuuDWnwUR1VoawWPBVJdCBqUbuy08DjtFDzefDKKOSVQ7U4aVeDoCe/GH8gIGk4gdICe
CCS4y1nmv52OwY3cEAk3kAJ1vMma3NlZRubfLUTrn/26qcrDNHMIRjYWxUWiZF/fZZBfgCFGUdd3
eEg3TBhnCE0IUAUIfa3hwgd+b9jk/Ukj/MGhI8NxLCuWUAPuKeTOy/k8IxuewFeBmpNbaoiwg6yU
1vj0bczHEi5BXalkWkaV+khKUqRQHi9e4N8SfA9mCaNHj5C4wA2/cFbQX33E5hddEXFs4X98Gfs8
2NuQulBEH667r6Nh/tIUJh1oQdHSx58/Q2cTJXIAc15nEc7XAd6WvwTonh8DxxmzGDRNQKmidgIk
f15QFCA5Q2Z1CApgfQuvBmhdmsD5oSnpUe7OkNiHXmdDdu0AHf8dizz4aTpeDUMPeNMu3+Q0FDSG
D02xcznzLlHpjTjlQDgeG0qhuY5HxfXeBZTxhJ4gibvCRWEStXxn3aw+jThxFRDvgodATHqUZMtE
eBqFtbhXcPf74VkPimvdVDeXevb0ThU4yYvJc1O0lN2Lh1Df5wGEzofW9w/NBPXImJs8gN9YuKRw
va+8q+5FrRJZDsNjN0/DE/6zfPLaYOh2kHmTkDTyefe9WDwfTpscoQJ5lDOjUuy4HnD8Z7YaL9U8
z8emr9tdTg37iT4BLJTawatg2drD16IK2rua6mwHK58gzSzaNPDO4Gg7WD7uUaqEQTK51P/tFhhJ
VCNt9p6dm6cmMHQPKqP8UsOS624KUbwRLqrPvMHZvzNG/GhnqXd61MFunKb53OGwaWOf+UU6hK7z
ZZlgrJKhPZRmwjZgQ8IZEW4r/vTbp04HaeFwZHDmaF+neSHn0SngEM5oKS7KwOzXB3ASZXQwv4bD
EOAAV83qa9n2+kuWSRvEOOGw+47rJoWhcYMdHY2bCNvXmRgb3oEnwdFc8jGIatBfNlHU/oAvwtSi
QwMDnziguvzMPQ3N/wlq/37O4R5SKZviXN2mYwf8YCyGaUR4CMccFmbsQ2MlsrpA4WWnpcFbbNuz
cYP2g5qt/GrcEDK142JgjRIA/ttzvVw6r2OXJpDofMJl6rWD51NqgYN+9Rf4xghL+B3O+N0Tx2W+
OWJyXxcW8KOOJL1znRwtH+4OXgT1i8DbDyIsdtFIDIwcCNwDrn2OC+QeryvJlyhU4F5VJLbq2QGq
WfkHCCeID35ICFg0/XJq1FwfYZA7HZSGHzIiRaaepcUjBIUzwNG5fdQN/EKjbiJ7uApXD55R4QJX
hqg9TjCs/ubNU/V4LfJSl8NRA5bOxP01wIT6fhgWQEBm3+69Lgp31LNdmmsUWqDmFTjVVRQvDlu/
O5T9wYEsdrqAhPOlC7JqH3hopcWNIu2OFm3+IcixxcDlvktgfo50BrHGXRiUbjo7DTxfoK3OLlBB
Hvcjz4Blxw60BxzTRZk8hLHuu+ke5hQsh9tZTT5lmqPisqLXcQ9Y4AHms1c7Pgtv2QVfJQCS+oWg
3mnTYdL5A5YG5IBVVzcfnFIMqCIn5rxQOw2PkYzmJCip+WQK6Ryk1M1dT2qz72jRHWqF81ZMIp+d
4YomSAytQPutQRmcwNSiKTGJQSm8jJl4mLHPf3EHd/zVwsX6Q2PrDi2fEF+uN80p54j8GA4uuGPp
D2Wd5thL4Tzg+PpZFm3/gAheLkGkhr3LC3U/wxXl5Esx7ZuRZcehnJzT9Wz4MM0uWkRwymZIMS0q
LjM4C8R2+rlNKOfLwe9ysSNw+UFLDerE2uuDIGaFmlLNXf+nz/nUY6Xx6ONUlHzXwKUrRRO5eWK6
5Pfwn4PddNQHYg9GnoOuNComhF5/L/KshUMec/s0D8sOBhte9sxGWVzyCO9m74UdniqkDTnOzuLT
dAJyfQez+Oael0BrdHAMPXRt2SFq2DjDTepaMYRd982Dvc3O96PBxC1mj3c8G93TrCq1K1G7fSm5
092rycVpIPOyl74aio/uZMw9sG/kCDe8/OSBJapwXFUK7YkZ1iWejUIYbYjuFHXwVA/RLAQ3kjZ3
QwSpFGtl/wOda52EA3xZOkta6C4ZcFts3bTomYAGDCspnOm7wwx49Cev79RBR7Q8m4yPKkF/pf2K
PK8e62X0TzCfNRdMGtsLLSr/gYAL/4iGUfYqie7gruyLVPRADLldVqaRU4/Y+jR7ykMcrGTWsFcO
Jb8H3rilidHuWA6h7zl/KFApu8nx8O8QxZO/sakVKkatUmF2CtJFDVWTZ80q/ZlODBZZE5b7XE3t
/SyFOBRo0+0V/uc0g5nWfvbRtWYssA9Z1H+PcBj4AHPEIEWeCuIIDNh9CB+n+3Bu3TtPOVGqIL/z
6uS8+4iujn/X9T5LEFa1D4futrT7KbJ5GkjZeDCXnsN7v4zQKuRkIQf0H6pwR6xDf4LsZ2hSRp3/
CIyTdp9KAxf5hECp/0WFXvYxU2J8tMr2H7MRoKRT5c2K771Ssy+lxradeJFZcNqcMvXTSD08FdDF
IJDXQW87tuiefyRiooAbG0riqM/KM8XR1tmHXe59jqJitDhek8/ZAqdJCV/EwnryAxwa6yHuBnTm
/MWBDbcp3OHgWJrtOoIyJ639HoJMC1X5TvmWJLmpQ3jzuGaASVvdfQ2ncfgAhpIF41bJ5ntpBQQV
EFrec8jl1VcqyB6m3oFTGpLhb5u38hurOosyuRk+2WYZgh0SsvlaYNR4hFDqCH9Kvoj07fnYxnDR
X42RdUfHsWcNRvtz96F2ARGNsJVhHEPivIFtGIL4xsR4A4G81n0w7kDgee04pzqPhntIP+Qoz6G3
EjmFAS9wqp5bRzanmsMYjLM6Ot54wK0nXA1/55H1mJxBAKQEUyhFT9NLPE/adOnAnJTCVHs4ClWg
StoRyiyEtsW+hxFL7FpKD6ZRZk/9oDpQJjvQXkZIFMyFPx8EjoYfTeOqh9lthq8tGBiJLXrnQAf5
x9CIojjLvbuWh8FFNRoWoMuQJdhy0FtoQCZ6UVGJ3pwwZfWrCjSaEbLILJzyigWLYmjtDvwa9OGl
p6YyQeHn3qN/NTdozLsaZIahcP44shZ/JGqeJ1EO4d5RWe+fg1JMaNiMasHGgxbSOJF8x2v4IcIe
rN2hSAnvRhjL38Ob8DdtvfGFjVOIOKuy57EbJKwqafvZgxLfHtje6UXZMntpW4thk4/DjRON9cEz
aFtAi7981gWb7ujgTIe87aGlS+ZGJH4IhwLQj/zEl+NXnP9A0w8pi8OZvk8GOVzrbJgcbCBR5Jju
+a1zGkM3T4sWe6UlZNzRCH6OmLs0N6AcG5yrcC25MTtD5mILhFulN1A/welh+NXbwU90lssdn9Sv
SaPXGy+U+Rc4v6AYGdGE+WAC0t8Afm6hmNbCHCX8rZEraXUGrWzv+JB+I20PReL+iEkXDnVB9zky
064qJVxt+ce3o2djrL02SR7CqhYZs+UZhnL9K1kwqgHZ1r/xXjeG82uBjom5mIj4JD/DKa68LKNm
+xBL7tHHABnzszK7JTS09Rir6Xw+lE4DWFF7BnPjC5q89es8LtM739FqNj8rwWYGUQ3YIOWAyk6K
vxBamxuIpa1bv/79L8RSEKo29PSVouZUMRQlEyVuyWlscEZDb4UO7N0gasmo23PoaP4ltGP4QrDO
flwF8trYOhxpAC6rlBfucTJtGQcjRjmg1uBAXsJSsIFz2lNLneLAbQk0tZN3NyijG0l7rfRhUK7R
PDDtuUOvPcn74rXQZRQzmX1g1ieJGMf3WIeBLLRW+QDzRfs4MstzAKpnnEMOKCkB50BvQd/aZK8r
4R8IGG+F4BFq6POGIX1AJKGLW8/+EGP/0wuHw9tRuvUh1/IeC4ffb4ce51k3KLPg13PFukBJmac2
9MeXViI9Oih2kgU1azoxy2COzX4iU/XA8As3PLYTyV5LWZonII99tFqDd6aQtSCIZuMiGlVjAUew
21Q4hdCfbz/2xmtd64CMIzTY+wmN2CGUQJu6zfR9Cd3mI3w//Bswu43o+38eYZjizdyO/IRN9KmB
H5mQyw2X9a1Lr9IGLauI1x2Cz0LkvZxfJvL69mvZiJ21BAgE4jG3robmPCzj9JPy3D8pVfnP5QIY
P2A9xpyBAe+/vv1rWx9hlUNcZoMMis/iDI9dmF4/+PjHEt1QMtxCOa61QLQqKMr+vjtPjSNhYx3R
ywQJtHA/N4TDWRtTqhO6lWJOYHghyiMqpOxSYKBETx6GWwa2OOX7aMloZq4yMS/GjvGyOQuijsZx
X7IQDtlBtfxi8CJ2MHVP3n6lG9siXaWLYe4omAYAbc9wqiCtOICkDDW0HzS/sfQ2fmCtIeJ0zWSq
PoOBcl0CXtFom7121IYHYPejizs2+bR7+1E2VsdaCGRp4YrQ9XgU2jyJ/o6OAzyIb+kqboDi1sof
ouvqoYnAliCYFiUBhh7a6s9VbQ5jwE9tmO8tCokbmWDrSVYlBOYSBa0nHyUgA++9HspPmZ1+zlX1
++03tZEO1uofxeyCEZC3FQzG6IGGwRNalzc+99alr3//q4RwQ1E5Jrf43DaU90I7yyHCSeGdn3iV
AADsFBglo0Ahudj7y0c4pu9rt7zx2rfufXV66+G5OZYTyHlWfiPGj+EV+M4rr8LZh42Hwy2u3EvI
yBYw8zD6xqW34msVwB3czpshUpiTUTeN0LouM3EVFnhq5NPbq2VjNa7VPiCcXSylxaYazjZh9NNo
YDMjb3G0NnaQtWAHdTGAEGZEC6vz0BVREzyTY8FKejcVWr5ojGfKOMzJeKPa2/jI5Hoffy3QBkr1
MEYa8zM4f+P9IkacgzGT3r/vXa0itxtAG9KgEJyV43ZxwIun3nPqJGhvtRi2bv/6kf66fSphBF8o
rzg3GK/6qjnwwbmxAW59iVXoWrfA3A674HmCCiZr/D0DWdFfGMZi7o6+84xBViEcBDQoZjzDuV8W
imFGde0RFgt5HwGGrGI4LLhTMboUZ3gY/+GLe6gy2ceFj4GWYP14I+i2vsIqnhc5WBwZZvAtMLbT
/WsY/Hl7/Ww0rsgqmoVbtjCpYwUUZAFAleRrODQxKdsL68Fb1MvveglOhXx++9f+/cWh5PO/iwln
MqJ0PyFZl95nQDyHFGChu9yZ7jHEDtMlWm6Ref+dpXD0+d9fcrwRstojXlhgX/MB5x/vI4VD5KjD
G1/k3/tzsNbgEISOUBKlxZl05lfQmTtLwpiNYNF5eUNBwdJHqOS/jwUF9O//Pk4JS3i35B2isDQQ
4oFBOqTR7gF6uQXD/3fODdYaHLnrCeXiHAB7OEBQ59RnL/N4S59h6+KrQIcAKhxz0D482ebrjLq1
j56i4tar+XdoBGvpDRz8OkkN7hzO5g9GmlNlhhsEw61vvIrtbhbMmyYFXn4ZlakXeVC6kXAC9YO8
28+5ZvdB3hbPYubk+HaAbC3bVZw3TPKxDSGXQBcAPpSe6hT6j3NMS2vTfrhp+731RVZhb8U8a15G
OLfm+XztBheY/2KW2Nayede+F6xFOWbumMbwKAczZqpjUWmRwDrhXVk3WMtuAD8nAwfoubNfqo9z
1YypgAGBLn0nhmTpjWy1sbLW6hu5QpekLKHtAYQj8M0sYYDQvv2dN1bWWnZjaSIgB3wOsOtVlqFB
+q2nxPVczGvmexmST7VDbxy4tp5itYH3UZT5mYcN3ANeQZrmF8/nG5vH1qWvf/+rNgBC3G3BIynO
uXSe+qhL+U09uY1ACFe7dg0Z6JHOtjgPvD/x/Ldt+F6EcwxpgxvvZWMvWotuGA8YHZg94r14U6Ll
o+vSs44+FPRHHd76zFsvaBXOY4DNtQMmB+xYtIa67+W7F9AqgEObDQXG6EhIlN9V/dKgf2C/kiH4
7oMHvXDnIln98vZi3UgWawUORB+gCRIZ1s9288KSOnss9S23xP+6Hf+/fxisZTfaq1X9AprKeapA
aAOj/qrUB2uRS5O7zi+QWAzYV4UFUAz2IprU7E4Rb9rlhkIXN+ympGauvFyHB/E0hORB14ubYpD5
SkVm9nk7g9kC7PSeEuU8zJOWu7ffysYKDVZ1PUzbBObIPDvhK5OLXbrmOeK5+D0Zjpm5Gr0bqe7f
FVqw1vOYo9wq46MR0LvV16IOgYSh3jOZ+ydCy++yXp7acnCvCfYGoXTrwVYJA9AiECZbBsEVflyy
AOv2W+k8FDft6reW0ypr+AUgtQRMsxP4eN/qyvs1KHu5DpLf/i5bl19ljgqCRrPv4/YjAcOrwkzJ
kjfnILwlZL2RutcaH3JyC+4C4we1suaA4Uid5ET/CFz/XLQd3B268QAmdPr2w2wkkGCVQOquFdkE
VaBT4ZAc0D/nQ2/JrfbD1pta5RBfGty5C93XhX62YO9VoDUrciNpbNz5Wu0DhB0ZqcV1TkvTg5UF
HHP5CE/MYv/2i9m497XSR0/dytp6ge4WT70a4r9w2S45vzGX2giBtc6H9mHiFBDs/J06jeOYAGC/
mxocUhGGb9//xtQ1WOt9uMbvuXDxAHBYbPe+VfRFlLl6UEBE4yAm3L1bmyqtSFAc3awrQC9YgNDy
O+/GAWbrDV7//tfmzZdORABPQ1q0oR6JHQb7mRgQWWBhlDvfqGe3fmQV66CtAhNEoZ8VMXwfWe1A
H4Te0XzjLW4tslWsBwYye7CIuUosshOvSBtDjO19Z+5grf9RwLIqyo0DQZwZarlz4oXv028M1pod
i/a6zr1uHZo3BCN16FuHLXcON5bWRmWzdsjiToDjXCe9swK58ym76jQ1Qw/U4+g5j1o25QMAD04C
mJgG5Bd9XpXz3ywyLE+RbcLE0llfSN3SE4CJwUXaTlZYGTm/scFsfLW1pMfgq7wSFI/PKfidYtp1
RXdjQWyst7WYh+58rRBYUJACoBVULqJmPKe5UTJupIW1dkfodE4WTEj9sMm9zkbAUohieKrvavP5
7W+3df/XX/4rKDUh2HmH6/237T5rizId2uijIwHeefsHNnavtX1WSdCdGMByhJgGaJEp4W757IR9
eR6No74A3Fm7ifHxPAtQNLv3/eYqCcAC3lbSxzGhNncjaHz0S+dKNPl+SjIlA1DTb//M1rtbJYNW
4fRnBTpxgZogHAo8nsJUzb3VZ9iQSw4Y/d9vY1sPPEHrXQuxHtB4a6BlngNKAN/1KmVgX6XwFmzS
DB7sL14v4LfKGUzw3D5K/Umqu7bm4WOoUTC8/bxbq3FVG0hpe89YfEpuxuHge1H4SftXqbGGzWgB
W+m9z7o0YKtCIedTY2qC/k0Aaw0pfxc9A2cCOMrxrgxV+vbjbHy+tUrHaJgTSgM1amBj0x4SBEsI
OEHz5X1Xv8bDX4HlhM1Ug4EK1TrxwqqP1L1zbxULWze+OghU/rjUPumgG2g9cJ+4Ayk/wSqofkCL
J/r+9v1v5Mz/J8ERTU0N4qs4T1ePySpa8p/hkruf3r76xlJaK3AA9uzRBvib01wPErSb+rGrwF5g
mfkd+becV7d+ZJUGdBgSBdqdc/J959L1xXMz9dDUMD8ocX+//Rxbn2KVAmhJKSdy4Cc4wpyVIL8c
Sp5nLeobKWbrK6xSAJDdwgZ50J2dAe4dXeOewBMsb8TzxkFvjfqLTG1aIGmac50Fwd5DU/Mbr020
G6jQaUH9ZccVlFCgTKngElo2t3a1rYdaRbcavIXqPKvPnuXBPUB/LO3ZUO3f/iQbT7VG9hUtA+/a
oQ0csbqmjQPpti8O52LnLc6UwnjiJ9gmKqUZ7V7pMIsbY+GNGmiN7QM6gvhlNfBz4PfkEriFPnhq
7F80yEEHDjbdefD69zlsB2uonwt+UKu4y8+omc6KQjUfJBai5F3Ob9TRG9/Iu8bUX+mr7IDGlqyc
L72zNPfQ6JjiQi/5jUHcRmR613D66+oVVVQGmSIXWR9IMB+m7PfQi4SB8/H2Iti6/evf//oBOmrZ
8pEtl7rv9iYL9lPGP7zv0quQH9B775uqJpdhIs+UZk9lmXc3bnvrvazCHc1rIMwiF7c9fSoQbyQ4
TAZtbPHr7XvfSFdrdJ5biPaKzm4ulkHIoPqSBU4yOjcuvvXOV2EdetL0Ye8E577wnrNweuShuRHT
G5deI/LwgidJa0phwVuXEIKPVDxCq+Ptl7KBBQ7WmLquk5G0g4OrV2a6l1XRJSKn30SHkjWmMhwu
QlFzZ6Bw8Z+r5qGXw3xjaLHxxdeoO9nORNCFu2cLZFzMvOhrVAJgvlhgd/Ut/d+tH7n+/a9oYH2e
aaNhQe6xGrin5nUA+T/y+6On9evbL3HrC60imru0B1BMQCNokSYWrjywcnpfxK0heJGEMMzEO3VB
eu0PdoFoS1gFWfr2nW/EBF3FMw819D5KjwAJHjyQPLy42MrJGBzed/lVSFvP9KBf6OICGaIkBOd/
9uRdWY7vy9NrGN3EvKollWvPEYx3QcOCSFX+5+0739hI18A5yXgtg5xNmJ3nHCrw4s8C6RrIhamX
UDCbGNhtx/XkpE7u3IiGa3H8j9b8GkoHpyvo3jB42Wv4lnKfQWTtSZwWEyQLuFmV3r39ZP8Zsf/r
d1bF+dyRwAenk6BkC3q+y9puiccskgnUDKZHdNUDCBphqD6Mnn6OxkihbETtKGxXHxcXfNhqMvaK
jDUAcXv1ZeRLgA8bVscxa+z3Dn5cu6Vx3NMAGYg2biGnsHMdQASjAv4u8FLvxWcRMIi3ipoc7Zj3
B6y6KOU+d3bac3lqLA1OfpPrY5EV7NAFBdSpmp9zDmtPVoXiyQNf/Kc7VldGSeeApb5Ee8+B1AcM
R4tjOeguISqCBOzSO2xOIXQVpgW4NUfug5XWTtVyAJ3fu4DBOUPaSGGgCScGGI87/R4iq+ZZWL08
NaaHCyRE6Z2dpyd975DOu88wMrnxJTbW2Bp02NYBFOhCLF9ivL1ly1UMyb5SSxhY5dn3ikH+pV7m
HR+XWyDkjWT4H+r7r2RY4BDjKUvNpXWyMZ7oVCRgGhdxWzUsAQ/+9PYa+29c8q81tsqIBRT8Ilro
/FLDt/GiXD9iSSAXescnIfZsgcFaqetib4x/1VOwoKG3YqD72aNjosPOfpqrnCOfRk6qomV6mkaH
v7og6Fw1YML8mwc7uqdlsMQD+iej31HQFh+MT8HvBbjWJnMhoTfXhDqFwIsL5noDFnqr3Z1sI3XE
8R1DnEJp8arybDxH2hv2UD5Ezzls+Ak0VTeVi2pxEDDOHqRG/7PkXP4avRb8YT4hKn1ABZwUoob1
Q6V1+JSDXpd6WQnajFtORzgfL/tS+l1aleBARtyN9vVSUSjQOeN9OeY+utCV2jfWfoVLEU38ikb3
mNfZc2jC/FA2nn/qbd+kNc6iae229tGonsewGu+TGZR+sOG98YPDxyImy1Sl+LA/J5G14KcX78Sp
/Nec+Wu5VCGeD166WKER+xIV8/PIvNdR9Ldw0FvLcbX9gO4CEFRr8wtvwO8VZeLB6XXpJQj5t9we
toJstQWFEJUQlQjMpcPOWTjTDJcB/48vw89qbu5bMNTi0oWsAIRX6Y243igH/htC/PXWBo87eUar
4kLZ8LCE8nmu2hv79dalV2UmKMQwdpV6uoBPHUfsGSoP77vyGgY6s0yiY1YXF6irPXMbYdDGp/cB
ZIM1CjSHcpbthmG6sPmC7JvO9S1TrGtC+UeiWeM9NQGj3Qlofim5AqW9OLJe3EEG5vntRLZ1+VXx
CJkkmSuFBcqa+Rv4IalR0MYMWv+dHWKySpQwPKW8ARHyEnL0MSESz6fQwPEpuivCfGeLzN1bHd36
DluPc11Wf61MMms6DKWfY2V2r4sQ2AboUeX0ffXYGvxJYcZAQEfK4Rnomn1toLCGynV435hwjf10
XEwdRc3wLeqvPlR8vBn6mEuU5vLz+z72qsVbdMDr9DlCoO1/Qo1555B7Zm/RF7z/6rh/LdVV7Oay
1Qwio9kZ6q81doghyo6SGTjE2JxDiiH01J9qcgw5TQs6zTEtBDtnVkF4pTDEefam2X5hLakDaPP4
3Qcz6+LLbMLp23QVlwt1JT5BoZB/KSH3kzYaEgUJVV4DxBkwTwfu9fROLNo+NYB5PEFOrDvnxOOf
O1CY94P0UFYBirof0JKCTtnAfwh3CL+Goh9iGDtDvAx1WPACVqz3FUq3IFSWIDIXsQ/pkgeb6zKl
blkeC6jHpFGeO9BkofJSuEX5FZBdvnNF3u+4Zyt0audhvPPBLDpmLVxdZZ3Nx8kdaYmKWuV3pZ0i
CGlogMajAFoIAxQKo8F3/khIuKBq6Try8/84O5PlSHU1CD8REQIhgbbU4HJhu9pTu90bokfmSQIx
PP3N6pWPrikiankcp6EAjb8yv8wmpz0lfgE4m8xYdzN6TN1MvKxu5UzUDkRL7+cIssepaHy2b1gP
HmWi/CgED6B6rstBhrQeEifw0hJuxBbFxkcPwIZ9lEfxawHcCGTqkBQjJjClO05a9rcUNU44hsp9
HEeBx+cVyHHe2cHIZQ76D8vBc9B1vAGmRP+CkkY927qPIJ7xmfzuTg7yctXAp7sCeJfqjkQt+HlN
+sDcSOLMorY3PrI875zC5WC3eRIniOBNll1L9x63ynv8DcDrc1AIUB3pzu9ssKDiuADK0AFTArXM
OwhxEC8+Nx4oS570QAFR8y6HX/4r5YS9duAgHGaZTNtK8yxIZd+1ICyRFIUWYJehIRw2EhTOrZPE
fgAdG78FCxA0UQYxb5LwCJjrbL6r2wZZv8MUHZqmnY8+OuNBqnHaDBVPbxTXdAtUh4CzsrF/MjaO
90CSuBspLPE8t5PYA2A2nuqEOj9xzO//EnM6fAW7U+4shFf9sryYbCYUaaYNFor+ppmd6TcRYhNZ
qtsIoGNnEJJccQeo5oaN3S3g9UWQD+K5hKd9mP3vXhOnm1zHCNAEq30jOQtZ0T45sVvtm5rWO8Ub
HeBp6R72c7Xzysz+0RUtPlVZ6FcQm/17TWK81AIUzbH3vWPW2tmuLUEUASIRB9+sHg5wlYL2k/Wg
Ovi1zuEhm4t7P4rpPoLIeh9HcfOSCfzmtECI82amimykhcOQCadbD6kFk4ho3fxU2Q12IbyhJ+pH
eoe9xxCUXFig0rQA7ril5f3uUfDcJOiVbVAmQNK2yLA6Os00gx6Kz0Rw8v+FIejtYOs0CjMcl24s
N/IeZtvzngCvVDeK1uQgeR6hfJRChpoOSmwjW/QHlop+P82UbMCIBI4J8SFAGuhiyz0kQLoR4fu8
KSErERwnLwgggJrY92u5m0snpUdos1x609DY2QI1lG+Zwj9NQFsMLR+NOs2raFOleQFOJAWFdgRl
Cc5Y96ZIqf6Relmdbys6F99VnCGtOK/qp8QvFcJ+6+SNT6L5iW5db4SM241wle0GU+y12KfljcX3
srJ5kEy5H22I5danoi1SGGXsMQKOb0AxMWvwbjaqTwkgBnblAVYEdsajhqyo2HGWg6AhHA6PP+fj
14Lp8l4LgjYvKZmeQIviN1lWWc8zkIKQGzmEMChfQDgD1sRV70Uio+8WUFVAbsQz+Fu0nU+DBMUQ
QK5JfEHXYHBZuFmHkQa5Frc4yfQPbO5RUh6bCbyPqFKIugKbhj0MA8YnuHFm71AgRbw/NWTugypS
oC8rq0p/JGdZbzv7dAwAT9c2vAm6AQEb4ORqP0JS2Wz61psep0pDv1SNXoFVnE6rv9fMj9z0E9Ae
p8qqrcejtikiW1OsU6r0feRFs7IG/fwYgZs2gtJHsooCNi6ce3kHztsmF/13K0KMA1Ze6LdrpqTP
V9HcdBNYAMepzsXGe9Tpo9shDzaXa1Xsz6s44GP/d4mFvSlpMx9VnIynAChn9E5bwDlIzhNs7xVQ
UezkruYYfb6g46aRwEmk33heOhxb9UcW3zxyElcGpyHe579PEkW9H3N3qELHhRUc8cAAdTgYJJNA
6jZdKXotPYCxA6zrYs45UrKBZ9bbLL4DjmkjsjVF8Pml//+Siwtj89dVSBWx/awNHa/MH9qE+mAf
5OgqTRr6SaVXTnSW2pO5cMQCqmjcuA5t8Uske5zSB5d73NLvN5aMRZ1hUVRmTTj22Z7VWPuAiwKi
3k0+XOcW4aZxQLWR3zWDU4Xg3QaF6o6JLAOQUle69ML3Na0DdodiUz22TdjmzxBQ7xzrVLC1g66F
1/N/loF6ojgdaeqQ5G3918f+49i5Tvvs1h18mL01by5/hqWHMPp0nPUTscsC3xfks9Yv3/v8e1/q
l+uufr7rh00Z9+0yjuMZ7EcA9NtBDXtbSg8AmCRZaUYLYhqgv/57i87TuulykMJSEEuOiSNLFJiT
5usggNpDqAS5G1QVTh2KSmnc3lUFjQ8NICq7Mh/iUz7nMKz06VoRY+mzGX0enwl2g3gow6S1Tq2H
5Zg9Z0Hmd68Ws75cfqnOP43VJ33fdBxYUgFNjPDNUGKF9jz1g3cPsk4kN92AauNcagD34Y+zd0nR
y2kDQYZ4b8fIeaY5DFugVen+R8eR6gBi8FQ9yApFhthX5ZOboCywtfOJ/kBSgl9iZkLhPJCAlZXI
CvHqjd9kM4Tyqsbk7aCiQl3/FZHEfbRxRcVuY+Kqt0a5U7eFjr5xoTQumygYh45gtcuE2qHL90DH
0aj6AjrA+MhskW4S+EKtwAFuF3D1cfzWIBOa7CxZ+m90HCag7ni0I6D1AYArrR/FzPzv9gzp643V
FvKrT/162theNz03Neu20wjKvywIsNw68w6qSd17DcpxmFdxc4KpnyH9omxBfnX6bNxmfcfEDsdP
LUjijsBPr4nVb5NeWm8JaD5Z0FRWd6NYXWxSN87BZz4nAwRNXEWPxGIRXjnvXu1ysl+s9sw1c0BM
dvwzelIhiKDFvytq3/lNS0vE+7ZKh70Hl+0zGC3TqckI4EROhaV9Oh8HcNXuy8JPAhtHe8czwvu2
YgWKbfC9IV8D8RpA4Ol92vojJq7ZA40bPOcvoMll29qHaCuyUuumjBywbnNmAcks260kQ/2e6znZ
z1MqTxMtE5BA7WqfK+tH3ib1PuE0YkGiz0GN4KJUQeI5aiOg3qmRGhBnAUzgFEha9OUe2c7fcmQV
QYBrp94Xe1A5LGbgWp166SC6rUks4BuTAZk2td3gxWGXEWJYbx8cbDuhChqBDUxa0B4BUUY8oVY1
0PWxP9ivMxDXtyyKMb7lk/Di33Wq2FE5UJjD1dSinJ95vbtpRRV9m4bMCvyyAz/Ld9uNBdPH1mqE
jakEScEPZHQF7j9MhwJ72BdHieGQJ845xc5VRylqO0RijLsHkluFSVoXz2TiGRiZJL1Fq3I3QK6q
Q0LbYoMQr+wEMm28AeVEHlF36ANCETnDWOPdI//EAYfR6lCZt9zTyP2o2k/4v8POiWcgnplzPzQU
C21QEA98IBIU9jz7Bj04ogf8qNmB+JYEtI/pY4XvCwOtc0JWXSGDblJwaBak4WGMBepdMkb5TnLp
/iob7d6XpCe7eEaxFwkG/J0ylh0mWWfwXmKJHvhy7B5AC7cexIT0jb0XlenPLIH4IMfm6KvlDX/d
GhS0phXYeEuErzjuYO+raGzu064fv06+KE61jT0ykL1z/WzFk8CB1xkgCvFYUR1Y5GsYOiCMChpa
+2ynfL851L4NsDFov1sytRiJiyJ67bNI32Qgjp4DPiwbAwkCkX/bYKynm0a4+QHo8pZue5QSXmrg
dwB7cQrZBgDo1y/YGs1y13ENx8Jgd/quIPP0LRYE/y1cRKbYvkgfrJLhvwtOQHetnQz7GB0NE7I6
ENONoTEucP5CvNH+eXkYXlgZ+cbKCMc3UkkwNcOiHJ4YILYIVHm6fOl/J+CfDfDG4igptADnG6su
/ijv0oMK+GavgttsG73DE9Ru6eN89I7WTbV7To4HBmzq27iid1p4LNOjVbWQwdSaVyFH3qyEf9Bd
25osLDVMf9aUSQWfBdbDU0eekw4cvYTeFyX/e/mlLexOTBsV+oNzrrY1oWMVN7xHDIptP2VNt5MA
/5ZyeBekX1l0LL0jY9GEoVtg6Yd3BAu62k4SnEmrcP395QdZ2Cp6xqJpihziiYg08K0VR9umWyLo
Y+dMN3P9s0WwxeW7LL0uY91UjANOjfN6gKTNvW3AVA9QQH2TznRqs+EppyDRFKq+bpXpGcuic/wR
psQ5CX1MNu9dyp23WAJ+Cy58svLWlp7H+e86sBp4IiDSr0L0+SdfkHuEHrxVTndTyhzOzPaZx82K
9OP8mT/pnaaXymc5cLsZdqYIQUINCST+yA2KodgAdH354yzdwej/6YyZKLItfWznjqH+iUgVp9RH
LcZXPx7XjkAX7mI6qxIN8irCxqajQIlg8rBAa2Jk1vxKkdp01XOY5iobSFFwzKPxCJXrcYzLQzIW
B2VlT3ZRbS/fYqG3mA4rmyCOSg8sCxEgtImdYusMxwRH8jNtgir7evkm//hCn3xy02SV2aDst8io
C+U3+q19mF/y44A0OaSlfBt/qNNRvGOBTL5fvtvn57rcTFUGZi9zpA3jqppdlCSQ2FIhFFjb4Hnl
cXW087jdDRmUokGRaaveIxJKrtQsFkY2M3K5yTIHc23rYQVRHVNODyzPfl1+qoXh/59m58Ne0EbQ
q4tIOn5Mk29UnIebN6y/VkbkpYsbvR8nJnRo+5mDoDW9gP/6Z+oBA4/b6+BQ3DRaSa0Rywl2NnJc
ve7G9ik/DC2tV4osS23Y6O4DrWJkU0BLlnu8uYGJJv+SMAtV03puwh6W+z9l6q1VIhdal2maqrAw
6nFkzY+8jIJa/5pqhW3ShOSMZENTBaBlC8T/lVOl6aNCJFTi1wNONlO4TAIcpSTvjjd7Py63qYUR
zPRR1aLsMoTxjcfE/Y3MoKCZu3NpPBBIWLx8h4UOwc53/tBq89QfRFON2PX4+d/SpT/cUT9evvTS
hzDmeTCpUExHClWYtdnGnZ0QBzaPvZhxupi/QJKz9ZD3Mfhr6LSld2VM+B0Yqdh5kREAVgSDFO2m
x3meQKgPjMj7y0+09LKMaX6YCO+xeJ+OnHCs8NN0i9NQe+VLLBwyc9M2Nfkl7VlMKwTkIWMumie2
UVqqbYs0q4c5VmoLAXG9b2yHf63snORbH7sUGjBlJQ+VhyPZEuj/AvunWL4B5ufeRlFdhUhSzL71
bKh+W4W/5u9YetnG5oDQ0tdAH6PwBRROUCXIWIF+9ktmTyQos3llolhY85h2KmnXWqasbMIae7dq
rIF30begMO0K6Asrvzym44pAYWF8NT1VOLqI7HTGhmTWbEuzJ4TG7Yvk+XKzWbr4+fE+9DEfMZIl
RVZsKPK830TtOVDGlU/TvOa4W2iXZrwxtwafeAqRu0jiSKFfG3dWIbqVRr8weJuGKoJjkUQ7Fn49
MAExDj7r0gpkkmzG2r6tmzX7y8K3Np1VOomirJpIH5aJveesusFJzGbs4wc/yY7IVvpKWLqm3Fl6
X8ZQwaq8I6ixZaFi31oaTrDbXPeljQGi0RKByGBdhq3Obqu6fR0dcdB+8vvy5Zd+t7EKmIkNwvKY
QlqSulBU+i8OUX8vX3rBTMBNU5XPPOWXE/ePzvmYO4Y6dwNsR7GrLIRVotKWHmCt6YMRsM3QRXry
Dkl+7LpltAlWt7wICwMEVxzT9ifvEQKDiAlkkWxj58r1k2mumhFvkEczuPgYnJBB7TbyAY9E9hVS
hVfG74V+YhqptCLAYiNw5IgYwDD1HnwONpW7S5DltrrfWLrH+e8fRpIoRlcvCaNHnfR1F4x5Pmy9
qsif/p2z19rtA60tZ2XZtjBumV6qbpYoNkNjHMoGWHPknAnN761BXffV/99MBZBWThxx9KWDJLdC
xHczArF2+FbTzYTjxZvLTXthrqJGb88hv2hi+DaPfXvWmvfRy+Qj6jmx0jvir62jlr6M0fN5yR3k
GCvAecCBR1JIcptZ7m/SeTf90L55iC6//DBL38QYAnjRT6B8anqMm/4P8OibMs9+gAmzsuBcurwx
r09W44IcDUxPA9eyD6nJhFKpfd3wZQLQq6SF04pgrUlGfczr5GDF15lhkB/6347RQltVA4VEgZ/t
3iFFAgAkn98jNdjbq9676bXyddJCzKFISDVSJpsnOIFRqr9u9WGaqTgMKTxjdMQh5YMz5PctEJ+F
lV83MJn08ilBWsk01zVk1GV/cGAieQKEqb6zc+VuKdSBe79OV6ugC73NObesD0NUBlROPiKk+ziL
4bdynDsng9IQT/fuRfOaUmPpJkaXpg6kX603yjBKIQubiACxvwhRPvrFOu+6UoHpr1J+13YKRzdh
UosHO9cvVWqv1KAXepnJM4c2n7Ha6wVKBTzIsWTOSwD42fPlpro0lZveqgkoB1LZmoTAgb223MmP
2FDcxD75XSFKVhY2Qg6wwRDTTwABd5dvuvRFjC0+/EFZjKNviLbYT5zvINfLg7qzODjs9fIN7PNI
+kmJyvRYOUWXFy5MJohZqqIjJHYx8szr9oW3on/wMy2fq9myQRml9KYVnLwgNcl5GGuHfCVWVXzp
R1KtcFkW1qomz3wQE8SZJW3DLgF32ZW7FJL+AdYK8G3v7ehPL1ZGnYW3atqMvAIBGxU2/EeqAa5r
cw4VbvcaTcNb5DXXcaoxG/63x0LryLDDVPax6xFrHBCLi1M2ID3QU2OJDDiru45cwU26edIWjp+O
DQntCOdkna23E43fHdbdXm4jC/3K9LwgHxIGUWLbCL4kMvD8KfpdVTzexMjF/HX5FucR5rNWeG6d
H4a3Lurqqe8repR1+xvU87Ah4unypRfqJf/SDz5c2pK51ydNGR0VArFwAAmssEM26difPBwm2bUf
6lz/oXqNHr6wZDG9LrykKI1F0xwm+s3j6sxFhDb0pGizs723y8+0dA9jWGBVYdmoVIrj4E3bqIcA
004Dh/9NBxG4MBpcvsvCdzcNMIMHaX2VjvYxc+dbK66KAKu7NxHN/ubyDRbYi9x0wYyUtWM5MBna
40jsLXzd6SZTTvWaRMncwH5nueCp9j1y6SlgOmBHJacehr0vI9ENPFG1zHcTa9mxRk5niOIzexYo
jMtgnHMoI8DnOsUiAvKLTzw5VJ5Iw35q4mJlX7owjphWG7dsGqnI2IX1WN75EwTyyosR0Gi/UBuM
jMsvaaFrEGMcibQoBwUDYOgXfQd9BAyYXGVrQ+HSNz7//UPvyKcRloaRol7siNvYj16qzAFKvH+9
/OP/DamfdGxiLCnkmAG+oUeCCjjE1m1RIkqMOfUeuuO/tozTvZU39j6XPWyxWUFvkYvnHtwxsm7E
2P7O3TTaxlA9HESp5SMTDY75EaO+MjQsvVpj1IHGD4f/uiPHzM7uUfza0lxuLz/40qWNDcXAe5tx
op2jmHh/SkHP3qskS1dmyqWrG/sJP+ts5D6mUEEmwr3tem948J02+nL5ty+1CWN0gXXc65U31SFy
ju8QRvp7KKHO8JqVZfnnvYaZomlEX2tkdTvkiG3qXVx9ncRXPpQHUHhWuuXnv5+Zomk7BgzFs2d6
9Etd/OB1h7SeseNHOhSrLrWlhziPzB/6jU77AjlegwpL645n9SOx7xAZfuP1a93+8yGemarpGJaC
1Ck4ZMAIoO75s4cg6RRqOJqUqPDrm8ufeukxjO7fq7nKLSd2jmmPGBzS2Ec8FXJ5C3305PR2+SZL
3+Pcij+8K5YiJRSnuSqclf6iqLohCBWuynx/+fKfdwZmAtgdvx/8dO6no9YMC+M8VDBiXL700kcw
enEFxFUibJTmnBjAuJz94sqvA2npP6jpFRtYtV8v32hhJmTC6NGTBT+TBo8ldL5338Y9P+7H2/7G
hiwh6H7yF/eZn+Iv5C4KncNzcZ+8pj8v33jp2xh9Xc29pZEqCWdK+QKOCoRlcuunK6WohS9jKqlT
xxtzr1Z9iCDO93xg7/ZqjNPSpc97iA9tCja4uIopih7S06eZp08+BwrmqndiiqgRA01ggIYkCP73
cpfY9t9ibvbogP1Ks1rodSZ9PZPgimRwPB5ZV/CHLKLzE8lzeNBgOXoDzX9aWTos3ef80T+8JORP
eDUO+VswTPJQFPZdNjVHDd5DtYroWGg/po6alLR0yJThO8Cc4pblV0lh8cqcNTzD53tCZnLYSV7n
7Bx+eqwbHXIvToMial/K0X30I1iU8kxuqwGVkMtffmG5wkyJtBgRmUH7CostV3+DfPNoeX/ZkO3T
aH5oy3FrOUAN8P44QIi64QlyHJH/DX5B0MEG5lFontMcakF63dBmigXjlAA1IMYmjPPhKDm9ieZx
pQ0ufTij49swNtBaYOGneXyqWPmFxBYS4ulVFU9m6gFjNx5c1c99WHUA1Hk2fZ3KuQ6Sco0NszA0
m7LAvBKuM0YlxpbpxPUdiqoHQaO9DYuAa12XLclMcWAsdeQXNU5Kp6r/XRERtnQ+TV1xHeIXtHaj
gyKF1XZcC+u4rN1TKHfZqldpoVzFTD1gjar53M6yh9qf/8IoHJbCeo0phaa1z3dtNz3SuHuBWxCh
G/K6IDfmmVN9HGkXxsgy9Od659nx3aRKIGbWlo4Lo74pCMyyuCyBKy7CpmLIgfeA5heIMb/c+Rd6
hAlW1yOl8zB1fThlbxUEwNz75eiVjvx5EYKZ2r84z9NOcUyzeTPgBG4qmvQnFhZkw8Vs/1IIpzuR
gQ+vYAQKAJScceW+CxmPzDO6ubZZNiezPLuNVFDIU9o9cB+h0lkc2MTeI9T+IW2KY42iQVef7Oi6
Wh4zRYKTZXdFNQDSZY0qC5IoaNrNXOhdeTZAzEGcDSvFqYVxwNQKpp5PiwTJq6FCHuFr7NXxVjOL
/qpKOADmLAYLqWrVdU3EVA3OEepgtPeacB5wWpuC19QFvppXPtZCAzTVgq2Dqtp0vno3vmVuvYlR
bROrG4rzmPL/O3FmygN7BDo6VYypDYsB9sPSHoHNGTJqUIlgb5/LZOWDLD2FMQQUDuHOWGLcGRyx
q6IK0X/pjhXRyu5xYQgw9YCICe2gQkqrcLbULULv9zl1Vs4Pli5trPZpLDneJPhdAmUmXdXv2ktX
lLkL/d8UAuapPfKkwLgImzPfw5G/JQ4PsDGCJmC2HlvtWSDZCbbzPf/KZayJYWcRDueHFIUju7Ao
iEj9X0S2FEGv6XUhZ8zUBEbl1FXO2IKd1ZXo4PW+AL919I8Rvy4kgJk6QJgZOaQf9hA2zlMrYviF
4fiYV1Z7C2tLUwbI5tovc6rK0Kq+j8AseazfgA28yeSr57Abfy0saqFdmWLAvtC+koXAfYBemGRx
63O6Ugj6dxL7Sa82eepWSkfSVdirCLfvtr1Nso1IKA2FsBP4/VubBhG8cfde60GVK7poPxax+9YK
2UEKNPCgdsopyBQQxZVdOn+LLALcBHjFYEjd6RnmR/ouHJvCQV90dz2RyDduy2rnUI9s2jTvd/WA
DcWgIWxpRV68ogirvlyekJe+jzGSqJp5GTYAfRjlxRQkcbJvmdpE7vDuKR6y3PYCVKevW7Ayoxao
Z5qW4zSXMPuJjYzYruwOZbZm8FyYpUwRog82fF1GSR8SYNk9GbY4qBldfxsX9019XdIWY2YNobd4
b1W4Safeu2TfpGsyn6VfbywiPNCMs4E1fQizGiXnqAZIMYrAQVVwbWZd6COmUjAWbtQhcm4IMyF7
OIrJ1w6glsvtaOHnu0atACBSuxntCSvhnk4wjGdZYKcjItXgmgwi173Pq/Tluludf8KHHfecFmA/
UNqHEAGgTF8FGo00LwX2hxhb5LCyDll6W+c5/sNtQJVpRJk3cBLl8t3yyj0j3XWToCkYjPoir6y2
wipYdm+divaZXV+3vnGN/ozTHFhoEWkCdNjc7FB2JEAw2UMV1MDurwyIC6sP1+zGnBMvsjDREpdt
Ekvc+JX8EiNU4vL3XXrxxhKhcbwpSWnUhWqiN7Nwtj1fOypZurTRe5M6aoUo4yH0JQJDkk5Xr75o
s5Vl08Lqz9QCNgzI4kzl4M0BrO3W9a4XAN5Ar59qvjKdLjyAKQZEnB1hrEwwzQ3VDqZqGegczsqr
XrwpA4ynEmNbkpchzNpUwFxcX2c1YCY8vU+B422TFLOM1/+JKpeNAfWSVbfUQoM01X7T4NlKEb8L
Kavb+2Gc8hconkDdanh+uPxulm5x/vuH0UD1nadpL7owAr2T6Hw7oKsFfZevHagsfdnz3z/cQICE
mE02tt3YHt8BHv0CuNPvy7996dJGf7XqfoiQFzSEA3cDBS+WXBttlq5sdNU87kYra3HluHQCKx6D
ei0/aOl9Gz1VjpbX+arTYZ6wMMU5GZHi1Yvp7vIrWbq8MdumknrVUBC0mA4TLIlei7PwZ8rXhCkL
06Ep6rPdSvFaZzqMdLkr+J98JPCIxoGF3PHCWwO1LDyFqezj4Ih6vBqwZtD9Q2e5h66m78gRuq7N
m9o+QsrSmVpXh+BoBl3qHPLu6NVrGO2lH2/Mr3065nOCtJ0wamq9LWzYQfrcvrMKACuu+simnq/W
SlUUDuDQPlOsMh5WJPs5NfXz5csvDPcmI112U+R1NR5ARenJkgUM8Ny6B3Xj6GXdy+V7LHQwU8kX
51FZeGPThQm9c63qxhn5ykJhqYUaXTcFni91HFwZ4oTnLiP71tdPKp5vIkzmuhrXKDYLu3JT0edR
t4kGy9YhCr1/exUd2lF2gUPTk1SIWujgblYCHH7pJ2uq0aWWZXTusWGKInu3CxtMPJshxf2irrOD
IZFrU+W/D/DJntCU9OXWwPNhlip0vaF+zHDqeoy7EqIz0UkgVVOFyaF/HAnwnkA2ZwSAO+u8Smo7
luMMWHj2BgTEagwizsiumJ24Dqy2TzlUU0V1moAG+RkT0k+bDCEqgGl0IAEC3S3lxi/Z2vi98KZM
NSCCNQSfcq5Dm8JmCG7ea40DmYCMa9uChfZrqgBh+5gcIXGD1H30kHqTvV/uF0s/3Bg8IDhOLVBi
dAi4d5r97rM7Nf2+fOmFbm0q/RBfj2CqTsrQy5y6CWyVW02gCFQskH2x6j4qO7K9fKult3P++4c5
P6ZA/k3ehL4x+UE7Pszg0V93ZWPK91GTRtY7rtxU35n8BbDSddc1Rg3eWgkZmuH83psdIH/3VK9F
bC29d2PGt8S5AuGnOizm8Qyty7/KqrlhKSRDQKZfNyX8O8j58MYTpr1GZ3l0lNDZOzbAdQDDO/Fa
XXbhg5pqPhsBZI2bxhlWWkgE8IapvoP1ee3w5F8MxCeDjinlS+HN5lr26K5l7x2sZE6C0idgnMoc
MyhyvYJ0jnorsHwr2csxR0ayo8tNwXMvGLoqD/p6Ht4HHLZukQAAl0REccxmEcB6PRaB+dnT+iTc
oryutZjavSRtWlfMUodE1fXXLBfZfddl8tvltrjQYEzRHpybMm/TuDuKgiE+ponjW2uYu23iuYit
yxu1u+4+5zHoQ5sB2zYtZTJqrMxnpAZ4kIak4uuUN3Rr4eD4yruYY0FbAMzvah16zWPn/SmTZpO2
t467smdfapnGgDBU4L62FpqOav6k2U9Rrukzly5sjAiuTYB0oriwz0JMboA7xNf1VWIMCOOMXzyD
B4fc7/I1I7YCAjV+yiL29fJ3XfrlxjKhFv1MSITvKpzhxS7FqZjip8uX/nx6ck35HaTiwgdtTIeJ
5XxxI/+27bxHiNW3ly/vo+X9/zjgmuK72QPft5gJhEyk+5pQHJlH0UMpvT6g7Fw+dLPfjsZJ9+W7
ff6eXJNbilCV+d92KXTJydYxCNRre96l13Tu2R96VjLDyNoq5Aqgr7bYGWUVkKWw6F7+3UtXP//9
w9Wx7Bv7hgCjo31/J8c0oMTZoqx0+epLb+X89w9X920vlhbBb8/BMBqs+1GvCRY+H9dcU2sH+pll
TfMAuRhw2MSaNvPQ7vrsaSzX1h1Lb8bosx3Qb0yBfxdyRZHqdWefdd7TytJs6cUY3RaJjFMkYT9C
Gb4HI/lEurfLb/zzHYsrjP4qKYhlvMBOogV9RyX1xpZOoKtnB6n1cxuttJqFn2/q6YRE6YFyFB68
zHsGgGADbOXj5Qf4l/n2Sb81saQ+8nyabNIoIjVR5gbtYJMz5N7dgpjOt+Ci4Fy96rztwCvUCvwK
1ifiIvwcVJlsmziNfRAxRCaOYPPW0gJGZuylQks26hnn8zLocQa2KSd4FVK/8h8YmwAvRna2DfZ2
U+6jIvExo9jDgwdQ+o0DYjwg5LG7LUqETEXpGn5toQGb2r5KdGCCIw4pRKwNDQqhnlWjXroZ/tix
ub38Lpc+kzF0yMInE8D6Cud92Remoh9QwK95hxe6h28MHJNC/9O81eHoIxJcurm7w4mitWHeoN0A
5oACXPosqjedTftdN9fefkoBEg14lI9QXwwI0lGqf+Wuqu68LAU3cG79oE5SskOuWvxYwpPxSpjD
trFu+z3eSrvvp8nf4lQDKpLaifepSOVrDGL0kXJwfwILTMdkk4x29dftKwdEe6n3kHMjmUBnfDxV
0VTvNCKsdgKtbMOwanbKN+KBY32jC+5toQwjD0iekrcN6ZO9W9H80VYx+QsMbPc25J0+ObjGjWpg
deyF4x8wwEWByCg7JYCa2kEyQ0q50suWmogxepIMwqkEXMOQMbDRqyTZI83ohSWVs6GoAK3cZamR
GIseBKa0xXl9cqyjZygk0OHWMAwLlj7XFDF6ObXEDEPtcZBB8juPgYff5H/UO2gixUP+TutNVAZr
AuKl5zCGVBy21F1R42ZIuQhK+zmaV5r60mcwhlQQpaAcrgsMSNnRT4HYZiUgpUVQjnp7uZ9+Xv5x
TY2iX2dW1ju0CD0V/1Ya6uo+foIcPtukCoDMOL9VrXVfF9HKGLvwqkzJoiwGV9cphm93endbRMSv
zcoLg8L/qPuy5rpxLM2/0pHvzCYAEgQnuuqBy110tdmWLDtfGJbtAsEVJMH11893nTldMtPUnVbM
y0RUVmRaMjcABwfnfMsapgjR57YfYTJw0kL7MaPdAF3NbjqWml0qKm2Mxhqp2IxQ1XRSkZ/KYrka
3HI5mWbq/uWClHSDps8llamtT7QKb8mQLrbgkGU2ZRZPg3+E6Or710d7IzFdQxM1REMzChXQk3K5
2ct0Mo9TA+MPx8EJHsC3ImhHqBsH1O/Gt3611SLvLclp4iPXntoRTinQjoXi6jVdpi+yH9622/wN
ttgNeTvUSMlmkj0rkn5dJLsUSjbSmjVsEbvzzGGGWJyaeerD0qofqiU/pZX3MPbmhnXDG6PhGqZo
p75Veh1a9M4koxG1s1rYb8v51khEA1lhr1cUR7WxiQz5bCfPr0+ojfCxRh6eGcTLQi1zKvksvhes
U7tBueDLL4V3r3umwjabLah48zSC5RrdvX7bjcW+xiAOjqI8L3D0tDSNAa/dSY8G8qIx2dbusUYh
DqAfcGWj/ZSYs3WPBkEk7mCEdgNh5OxgkqqOtE3UToq+ul1Y4t1VnCT7gqry3ZxqeQvJiOTx9Xcl
7LxSfpGWrlGLZUNhHuucu7P67KKVMPcabh+wIYcs2fLJtrvh2KR+/2TrQUEWyONf4AUL0iCbwVqP
xtKBqO9SgiDACubFTBl9spO+ORpaJne9n9uRbTNvBxnO5gtNveFG6NSL1eK4Y8BtJ71LCOD/FvXL
52IouQ5HZ3aPUMiuA2mW7C4zs3XtNBBXgunadG/3tXc/Vz6sloAk3oMXOnfoYlgicsFw/gzNg/be
aAXF46YePyZcqcfUG9U3MpXpTdUOIpRdY+/VvEjINJIiuwbncfng6CqPed/oR27QJ5Wt730XNawd
g7Ql+XuU+adwLJcJ0Fo5A+/nsTuzKBZkqKkFhJPs1u0l3HJ62ZSRhm1SUFVZvkeVWkHPTd82A6xe
VAWLwdHm3ufBqVD3h2fArgZPPerNwPdDCUtAryHm06JcNygKQUK3gffLPHj1VWaXVYhTkAk7BZo+
KWakhWDX34ypZ333EpfuU86TyKq5uR5tN4FcNb59WTXuIYWcXQjMuLe3jLSe7Q5GqL7rygiK27DG
mmG+/FH0nbUbIQL/6IE6GMyuDeVvDuAL4LL0IG0iQwPnsBAwtPSxh+tQDErhfI/KoQNsDKnuc8aG
MPOHes9gmxJBrjuJWy1RPQffAyraVuKGxTwsp4r5/2r1MO6TJIePFdftdVX7494bPHBOoD77aZG9
/FaUFL5D2Qi8XdrnlwCVW2v7vC2+OLhnS+HkQ4bsPhV7aI7h/IvXzB9eX0wbe+saOev3MAfL3fMG
CEQ2q27z8sKFN3IDTn9+aoZGEiZHXZyVh6Gk2Bop77s2sf9VLyR9p6S6JDm09QarXFMNqXG0KdE8
s+9zAL3LlF2o521deZVswrUHDNHBmJOwDxUzATxRL+T5G1voGiObtmp2Rh9prMyxjO2jpT/IAU5q
eRYPcGR6fWg35s0aJuvCu8ydErSyDIyyLPDb8zP6Bif41y//Q+nhF1F4jZTNCgScwvUAe2J9Ew8l
yW+AFtWhw8l4mCuHRxbOurHGaox1wYp4VBY5uONUhoz07R+y9sq4HJP8/esPtJHLrRG1xl28urYZ
Ws+9H1B6Q7IHK4OfdtlDjzQDk/wSimFr9M4f/MWCHAlzYMmMckFvRLQkxwYViaFX4QIn5cy5f9vb
nCfli5sYLWkCq5buZAtJkLTP6oCTuL+zraG+agpmnuD8JcIy9dP4bXdc5aUZtMAMVP3NaWyz65aI
B2Qr19K1xzCXqM1yIq9Kfgn7urG21tjX2pkHXysENasBqhiw99y5gFXcGp1VPIA/3swSC/HArez+
BjW9NoSQCOJ8AlOTAYpJO0h5Wm9SzXTWqpmLTdXQe405eTyR4ZIASt8mg7oSHiRFSMXhmuaa7BOZ
qkuTbyOurjGxuWeV6HgTAyOisbqlaKLdSw22yVBJGjSZyS/Mho0BWuNjRwZSWKPhuDqmtrqmbsNu
3IR+fX2qbYSmtYgmIYbQtkc1xaf1HWqJPlxR1I5V4lILYOsG56/3YvV49tg1Qzn5V351VxR3af1d
zG8rQayxsHbFWW3mypyypY5c3wtqGNhMAp6Tl2iSW59+tfSbGa723M7NaZl74DFV5h+Rx7kXwuTW
p1kt8wEWG4PGmffUuzZUbd0AtMyATO6FTXMjCjv05y9ftIYsMHExpzbv4Ypo0NrknB7OBtYhSbs8
7EXzNNTdt9dn0tbtVqvdatrGs6YUNGARNeAoxMsSL7G6y5s3roNVEkCadtRDJ3Gg03PQkyYg2YVH
3whUa2jsXHHYqw4IgWIsj5l0j0o1B0UbFGM1aaIm6S/caGPE/waTdcArpwlmrOPlO9fcw4kyApXl
9QHYSgPWUNnWLhF1ahec20ROsJ4k04Gh3X+de7M+ZosFrpdBVMoFEJf95PP7JodHkMUgr990ZIzr
AY5WHquzCxPwh6bSL/KSNbjWcyUaEfAQPCWinYM8Ufu+meJCYvwmO/usrebBKssdgcUMXB587D5L
e+HeW1/6/Ocvwg6ldHYUw94zIke32b2Gx0L1tpLOWlqTpelkFTVmelc/C/WFqQsg8K1nXsUDOPWO
mcOS/sSoH/H6sbC9kIyXII3nmPWrwViFA7gkjzB3hK/80GaxbU2HFi5TF2bexlb4o2v18mtzPXfU
E/1pqd0J3kiFC+vSrD6xpknPxmR6tyg0av2azl9MbjnIYeDRGMNULTvOTjaGqE5AYNLXfZybku4V
5KyeX3+2rddeRY3Ubh2Setq/mrLHqWjjLJXx61feGK41UJdilXmu1fhXfIErkQPB/Tr3npeOH16/
/saTryG6nbHBgjlXRGc1VrDUcT/lprvEeNyQUnDWCN0sl91MDXJMsAGdqLYS+WVRJomTpsmvkrKc
YAcMaQCQ+9IIOmPeDifGOZTFMod16Vj3U6bbKKsw3DYE807GNfQOXiDzhZffmFFr+c6mH5q684GC
HumYIOJn+yoTIjLQp4zSJLswhFt3OQ/ti3lLHGZVcj5nP6UO8jPltshDUhwcm7wtVqyRvh38dxe0
hRHxi6sWrnGXgKobijTOGt7rmJn4mcGF+7CL9TF/L0/DA4mqqNiluyHg0birj/5V9+Bci1O7r8JL
PYAN/Cps0H7+aCVtiwSyFzjdXbM7sTdH2JXvRgh0BdatuoEsy648yvvxOjuBh3hKr5LYf6gvQCfI
BqPSWYOCc8GXAtquxUmmIHuHUwKZ1cbtHycvkwTHWZyWUviz3oP4CqokPOsBlGUTwJfz0BGI5Fqu
CPlAIZ45VM41RCPQWbVwOq/CBVgtBqCQk99CTbq8GgtdnlOmUgZj4wgCb8TKDwZvUWFnZxqi4At7
NxUl8HNOiq663SfAwg1oTSXQUmPEIUe4sE93IDgMH2uYS/3LJ4m80dw0n/ylQcoqjLvjABlHHqAz
gevL4daqZbHL5ABwBXAiD7aRQ9i7kCUuz74DxRnzPLlTsStte0IddKwPid1Pj/UwsGMG//VYwefz
q9tTgb6iw7sbaMrwndfmM5iMJY2F08qvLfz36mAYNV5No38b5I2ubjWszj5Ast+CMqvLrC+J1XrX
tIFrs3RLGc1G0C6Ahmr6zfPP2rOssR5ZLfvbnMOg0BpdGfY6eXZLjzyxlMqggUrgvZcTES8VCp0L
A3thIkNWRUkxj3BHJyXsT80QLbU215azwDSP8MLaC3vo3s8Ag0Bu3TF3JR/HJ+kuVbqHrC/7hINq
EiQ2xZy2QDlqmxSuGjVZgglaSU9t1Sa7Go28W+EU/OTB5BzNb8s/FpNk8Oir4OLYQa83nvPeg4eY
UoBzwr46CWbO+miuaMkD3QIUGBivGeIBAkDXwmLkg9aMnGmVqX/FuuYJEirMwqYF8tPJhYUydPlG
uKi/Lfivti1opHTd0gJyJHwdCHWblI+vX3hj11qjz1051aIda3bVZHhPmBk/dwpvpTrvQsTbSkPX
yPCaqSoZu5ZdwTu0OAlWLweOY3e0WCgkV6Au1iRLo5JUcLOAvSVYziqAW+2dKfppz+BiubfkG9PA
NYgcFoZFQuYa4Xc5quojdD0CyS+UNzY2j7WCbIkkcG7TMjtN+o75oHiL6TgWZA8b6gvb04/ixS9y
tjWgHK2xSdXnWTBi53+A7aG61klJjjrR1gH0wwWUe+M5X32wcR8RIErUNyBlWLiFHUxwncf/td27
GsXTCMtAReXs+ruyzptDQQgJO2dUBz+ph71ymxqO8A2cz1JZ41wilsMM9bGd5zn0XWPPY4DUvd9Z
nrajfmjlk+9a81XTzs0+hwfrjfCT7Lag8JZSmqYhZBKqWLPUirVrjVG9CB9UoEFEXpsSGIYSAln9
pIDzJv5tsDJ6QOG4fZfCADNeuskJfXhSBm+b8ef86sUmn9Xolk114WN9Jl+mWj04g/04++7bEswf
jboXly9arWszoQap5DtPPCXZw+uPvZH+rYVxi5yeJcxz2HV01a6Uc+zK7ILcxdbMXR3VvRli2eWE
aQU6bqD7MbSbOrazYc+btxkRAsr780dvBdJ4q0d6MkR5FRc68m5QkTNVdPF0ufF91oB5A5f0Wlro
CSjS3eYTv9Kdd2Hd/QhVv1h3a7R8g06c2/pY2rAHG0wwQi20Oiouqw9CVnDs9TrtVDspHfKpZP6V
aZs2WIx6KvvswCxPPis7J8g+rG65Uq5od2RW3r4gmsHU1Fxy+tsI5X/DyJcdN701mlM13w6QsncM
i6reftsOtMbI+zV2trw619bhi5uxg2m+vT6xN2affX6dFwtmTtLS82wMHLyQr5h2vxqYbAgqI6z5
C5XBjYLOWta2b1IAeCViMpzP/OrG0lB9K0G0m8K2fJsZlGOvTuuJyht/LJg6mYV/4LP6rp3pmCf9
LcveeAK0V5m2HqFKM3YMnJCCzTFQBSx21OBemOVb47CKAhMsumurrZor5TsyLjtDQl+MzmMtPPfj
4pHmQrTZmqarUJBZ3eTP4BCcnHKJhTwUtIaS3YVZ+uuXYGu4PB+dapAEx1hAhFjAxPgAWtpTrvyI
gp34ph2ErUHzA3hbEzrj5kTbnalEAGeVMPHfvb4cfh3H2BojD3dvkyF+mpOB4HkAjx6U4E3JLpyj
f/3x2VqnljbQSNUCUF+fL1E378fFjXrnQqq39fFXK5lafCGlQM9Fzztv2bVzNKawgr8wtFsf5vzn
P8cJKXHWwdDyMsIZIGwuwZm2Pspq6UpkbiY9F9677MlOvyeQgTeXuMm/Dj3MX63Zue/otEyouvPe
7pF1ERVD315eTahHguFZq4Mchzl6fe74+BR/36fYWpZ2XOg4GAefiLWzjnTRlbGaAM2DYbtzgCEJ
gDe17+9tL32kpuguFJq3Bma1oD3g9BlML7Dv5OOdcOrrjlQXYsXGpdcQ+smr/MkGAvkEL4sDTOJ3
3JA30ZjYGkGf1ujeWDYmK6cPSf0+97++PgYbk2kNWXdkIUcFB+fTmM04czM/YJLc8/TCVvbrtgpb
i9FSt647PSI7r500fW9KyzvNszdE45KLkCaMh/YAh2LOlvpCGfpHgfEXs2oNYk85hle2lTx1BUTR
A7RblgeUOcRumcUULZBKguFWRaBb20FbimRJemsBFqQCHFL6OHUKdfLSxNmzxmEoq3Tj+NkiCk3R
gS3OgYoZFRS3lgC3QzefyyCbR/sIDIO0A0jndzcu83tUJGsrBChseLR8x67fw3J0+fj6iG2ErbUo
bm7g+9Ci4nS0l8XeOxxHAq+SfhY0QFed4HhgLh09tu60CjSZLQlwv8Q/1qJKvg2WC1JFNwhtQTiw
gc6RBDbvwjzZmoaruONnvlNBc6q68mQn3jUtJbFIE2tnu6J+4wpaJQwD8A4LLJ+zKz81gGYRxJ4w
87T4/PqwbL3BKqyYIWvToezkld05z57QN+jtSpghK3FhG98ILmtAuURKU1VCiaOXkNs2oXeu0Q+v
P/vGQK+x48k4AC7eC+84EJA9Wu/UZ8ttJiFTOlaXJNC2Hv+847zYD23YEWK7sTw8vvnQNiKqVHlh
8mw9/vnPX1y6BJtfZwIUHyGXK1t9oE0Ws8YP58y98O03dqq13O2Y90nplaN3pK5/0w1y52bsKtP3
CsCMRo+Rqui3WvH4bcNx/oQv3qfG4m4ry/aABJ3eU6KfZqfaFw7KqAXKaW+7x2ptO5bbOJbwnGPW
JOcKV3vbzMYJS48tUdp1F0ZmY1H8DT7e2HZPG0CbBp5/EIZfu2R63wp+Yd5uXX61pEmL5078yofm
ofI/Tbzu3jdFAiXH2lbjt9c/1NY9Vut64szqs4mLowTJ/ar156wPwHGyAppRRMI33WQNIx/54HtZ
V4gjaaw7sgxPqVUfVTN+edvlz7vziwkl7ZRMi0rYsZzcd52yH5PG2zfVcGG+bnyiNWg8b007uZ3P
YPGCwl05xCrBv4robQ+/Wt0DH0CUNYIdW7G3G6j7tjNaIJfY5xsJ7xoC3rTTABKoi/aDtUvG5cZP
PnPR76GyEVKxe/0NNuLT2sA+6ZLOarGyjkmRfNOwhQmg20UgAQ3vILcaLiQ+5+jwi7xnjcAVqO2k
OnXY0e3GR+LqCmoI4/vX32DrK9GfJ1C31KkPZx12JLUfDZ3+wzEwQq4y937mkw4AwPvwthutVrRR
UMNhVHnHtqX601LM5giVJJxEfDR+gPg1+7IusgvtuK23Wi1tazbQhNSlOBoLtsUZpMT967w9lMuy
U+zx9RfaQJGwNUQ3Uyiu2C6BsezkAcqdTSP/utQ8MYFppYx5zpLQ1rA7b0H7j1hPpg+uyJUKPJrK
SxqbG/vXGsJLRVcPTTfx4+RycbBGB8tf+/ZROr4J2JkFbRmwGYLCpfxolO4vnC42dOLZGtvbGCsT
jWWxI6RfrcAlczue0g4c/Yj0lbzzoaMdeHkCWWJtJ3Nk1OJ+pCopL0SmjW4OW2N5FRNdhs/pHGc9
LQ80JbBJTfoZmIG5oLl35ZT5eJBzz4YrA5BiAuZHrnVkN4QCoJUVMXRqe7BT+fxp7ir/wmNtBMy1
rm7dKd4VJHWPzJ/fJVO9hCbrp8DKpvvXZ91GLHDPf/4i4I8DIJASZrbHEQqVZWCs3tnRgdaXPLN/
9Kt/EWzWgraVS9WcEuMdBegw3aJinY7vNUjYE9imLJVhKUSwLPUeh/poTFLgxa2YVegEPWZ6CW37
wZ2WwHHvMtIGsPk4CFAmXn/3jWi7RgQ3MKt1Gzkje8qmd62lwoYfqmK+q8TT6zfY+rirGDWnbTXM
o+vhACYf6zw9FUReGLcNfhRb44BRdbEVbaUA4A3I97B0PBVaU9If4Qalopl65dW8OFDx7yaICJ9l
ATX0mfZqrIegWloTOZB//vb6e24EjTVCWKIU1DqzSU9a94ds9HeQyYxGkp5svuyz0kdKekrYJfeF
rbutcpTJHZLKd+f0RBd+tGHATRbUE0V9jb3+xk66XQcOcya6h9df7geE5RczeA0dtvsmb+sco1eD
mKNDiIsCdpJYT2Nd5/WRS1f7oZMW1mm0MJ1V7zaRKNrxylCZ1WGKkiekTlNSRtxK/Y+kKZ0Aze7+
k0QNYA4Hr2uefa3lEuY0L+5rQ6zPbJaDiUGHgqGamqY/Y+x/fp3+l/xe3//5zN0//wv//bXWc6tk
alb/+c+HusT//uv8d/77d37+G//cf69vv5Tfu/Uv/fR3cN2/7ht9MV9++o+4Aqxqftd/b+f337u+
MD+ujyc8/+b/7Q//4/uPqzzM+vs/fvta95AVw9Wkqqvf/vrR8ds/fiPnQfnPl9f/64fnF/jHb9f9
9L187ltZ/+0vff/SmX/8xn93qXC4bVMX/knMPbuVj9/PP3F/h/yeC3ka36fQEufnLk5VtybFj+zf
iXB8ELa551KfnivaXd2ff+T4vzsOx7V8z3egS44i3P95uJ+G59/D9R9VX97XqjLdP377c/P599Tz
bOLgGVzGGRWeLYi9yj9m7aYQEJJOQDuDbbif5tiUsoL8bNF+bTQm4KThXZdmJXk3+wkmaWOxOLOz
MsLEy8IhX8q4S1oVIG2ie0588dGnxbPbLWa/kHGMmJYs8KX5okr+RXvJx7p1Pi8gzqQNeInCVf9i
lD/YcwU+YlpUAUnhUEvhshSa6tqkrn/lQRrIs8Q3BzTJoHN0c5yWxgt0mnoRFxMPKcUaqeCuGzRp
8txM/vjZEKTo05KqD9MIeIqWODIt0oZ8P0kYIElzFVXSLoOhpD1mVJ3jPTsdzBXoByCp2FEKjN6d
ndj+IeHjdO23YxfKtMuizlR7j80AwyZ/yHIwV1hc71KIeckAig8CzL6h2WfunF/1Fo6BufJ4WPbk
D8+n72iaTfuhar5Cf7e48g1kK8uujieSnEQ6tUEimdhVdfnsqpHtlfG7sGpls8uonwRjx5edvTAT
YnAanPmHLoSsaQ80oYu6HxdfQO9GiXBUJsp4aq6mqUQF0og/sCnKcPJa+gzjL8gkJq3nHhxatqcU
4olBYddngq33WNlQJMPZYL5B0muFmoL8lzEKQJ/VtsFcLMdSWNej6siuAFj9dqxnAkBhhtg0z2Pk
0+p96kxu0C1+F2lgwgOq6E3hdhketCXwjoJvNVj1Zejq9iPDVhIkDdT3ksZAp9lvHlk2w8EWhoCh
3bsfeV8/2DAoCgU26giYtY9aG7PLyXzjjh0JRz31tzRRDRh5swjxpXVQpCBmKms+qETKwEmAz0rJ
8GTGWkQObT50BGI1czfcGNgJBHVVoW3fAqSm0IDRFUNRBU+QieILVGICk5BrtzFOkJESe3iT3i6A
XERdQp/tWfIYFUh8PV3vtGN/7lFADnJqBQQS0REiAbBmOY6KcjZB5ZPnFu53QVEtd0DmPi6C7/Ka
pwEFsjHo3KeisZKdSfi0m13RxGagXVhDYSZsaUXjkvXtw6jtg2Ap/LET55sc3SKsq/GJd44TAqFh
HdMOms4FtF9iKMx/bpl80OkE7Q2rGQ6QxWMxYNd7gQZXNDv0inbiQJjACS3R/Fg3Hp3w5IrsFOwk
Y78Awhh+wnAgqYgP+FT7ufMKJxgFUHxz6yWHrIfoRmuGKxvCJ4fBsKMNeOnBh2y4dqtsP2B+Pdmm
fTagf0SkwgEKHH4YAqRs3HGrmXdqEH/YvfwqhuZxgMtaMHE5Y4Ozq7DDMwWlv/h70teg9Xp4zmIo
brU/peHi4EPXnXfKe9SFB6qX6ymV+qqr6BJVPvejzAW7kYFJEdRE/YGYAPEWgXFNJ2pHhOdPrWiL
HbzrSeR14wfmZp+VGiEmo5dI0IHtLdYWUZLiTDKQuTgiNtK909VeWLtiCf2ySYcIhthiJyxz67ZL
PAvqhGYBZFBUGj4Uqle7RhdlID0bClXI/t/PXueiSl4JKAqNRdQvUFMKFkT/iJD5VDJz7DKYrxGL
qziDolBA8+4M8FbvbMpOtBoRVSxFwuqLMy7T+0YWR2Q+NLQKr42SEkAmf7EhNUjNLQB1z20y5uAb
L1yEbpJ8SyXY0o3GP8p79P2sD2UzYvpJHAJVvzz2lfeMLu11MeRYorWEb0bWsF2SNE/F6OfwoIO9
cO6jy93Yz+Bgs33h8SbscKbaJRlWJwS/gtrq51PmWW40jgMsARI8DzGTPCTK+563vR3YRd4Egg03
E52+1bM1BZkqAjZ29ZFJ5cVeMv5Vq/5/nZPcKIA2u/pfZp2U/JTH/H+UuZx77NuJy779/lWhdPdn
EnTOdM6//2fOQv3fwcrCTi0otSlxzu2dP3MW4v/OkLVAqw32tR5+5d85i0N+9xwhxDmbsX34cKGa
+1fOwpzfhU1c/IjDcNBmAGL9D3KW1TneQ87DBZSJiEeRBzmAUqwOlsWgKou7VpDUMyB3E1/uwH1J
D9CDNDH4L/0tZIGHd0g7rD2AMeqghto9vPhYfyVSLxOn8z1epE0/nsGD8a7vEqCQnTWBZeLYn8u2
keHcO+RQL3Zz62GTRBsfniev3wof+2+3EkjOKCcOPuva5WgqrQ6QaN8KWk97kaGNNwYw/MovSbj8
cEj46Z18W9jAfzgYLNDY2CoVzE0iRmHjneoJ7jD9Uk8H4YhG7QvII9yOXgnVNDcBAyZoKiVMaOMs
Zh0br5+/Quwsu2lxIH1IZNXMEeOtbkKxcP8hnwGoBN23gjVQMxqEblmDO4fgMHQc9cchz8GlQbM6
mEeGklOTc/15UtSNa+1VKp4KwroY0s3jN6/iXtxNI9JTyMh2OAEJT9kBnSd3jhfRJ0NAJNentjIO
sBRWmSVhD32GNG7tRTtXnrK6NPwfjg6A2sRHak+I79vOOn+eQP1KPMuWYSqnr7yZ5C4ZrPxCL/8H
SvXl0GAdYjVyQRiOCZj9q6Fpmn6kyspliNYkOVjSGU9zAownUIji0R9YGxPLRZ4hrBpO4sCG3o2i
RFbWYlfNARKLSsD6Q/SKocM9YDJdaBn8XObwQAXDwYFTG0pcHrHpGiLT0twUhcbjLR0Vke7gew3F
bXvYNU1rx2mRWZdOzOdi788fBIuBEBBrGNagvwbuTWgiwKUE4jO0hiwKKXMBmQp7KQ8SqfFXmTt6
CSpnKJ9QwdRgstvp8pVKiGfEE6gOD47At4ix7w6fUZZZAHtKbdAghrzkUMloHQt5b6HnLyJZaLrX
NJ+hG951KRhWWkNN7vU59IvP56CuC9dU5lC4eiJyvqyU9UsFqvNSYQ7Z5ePSFmavHKmgSuLcaOp/
e/1m68iFscLBkiM7gdcsbEvPtY8XZTm45VZAwXlW4KDqe5M4i7Mvf5SmID1zoePmnKtQq1HyMUTw
ImeILHRdoUurJD87NiVBNSi7jstC+5AQwlqP3ZwgR28ET3qoTRPodcyuI78vwIzeTxDk9sKy0sRF
viDtZjdxlHCPcD7NHzt/8u7Blkjd0M0bRgPbDLkb2U7B0sj25+LWVBCcCeshhRir45UKwjFqGO5r
HDkc4CemtIgHSnG8mZMOfKyxHBorqGVF743DE/8OP+TvxmV2nyeIf9XAhFr6qq5aC3IooBTwABpa
y9kLLK11rHLXH6FiAhuO/evjtCpr/lhUWPPCx6RwEJXXZlc5wOkoQ7UYqLNzTkioLttA0An+r2Ia
3McKJ/RPsoTTdrB0hu8XNJHSGIdR8SWd+wW8ms6tkNux9rmt/eRTV1b8njcZv/c49G/gxDrmdFcM
4/xtWuQE7EYjcmQM/51T3P851C+3yRU37s+XQHSkXHicAem+2qtNAXFsYOmxp1R1BhenuRpOkKKp
I+l3KrQxVEXgcgoOFM5ZUQfCLer/Vhu3vEnCZaiAeG7kwK9smKA/Mg7V59HCFhSV8H5JLyzD9UZ7
Xhkvn/W8TF+sDDBsicPPQTbL2RgBlFOEbuddIsr9LX1BtEQyxH0G0A2Kq2vL466dB5CvgH80ZTo/
N5ypyE31fOugEvOI43xRhT3CNbbDYmpCi1mTiqjt9hfKuz/XOM8jg8cQDmiLBI/ir8W9tMJpK0Gi
HxKdeGFhqvF9u7TyqKfRuy7dEozStrIjzSTzwkrw9sL9/x70kAkKhtDAPe6SNT3RaxIXHQGkNVBS
73corDTX8A/SgTNXeRXg1Mkv7NS/uiF3kMx6XAgbHg8/D++0VGB42Z0M6Qx9zmqu+cFwoM7hI0yC
yXiXxIL+Pp1gBIodUTAEW/9vTTeDqZP2oM+EUN4aIk0GHGu5uLT1/vIuQCW5UFFArF0nw8Xk+5Bd
xFulre8cutFuIx/CpBfS3V/ehbsOR9kCtJZ1aogOjidmH+/i+80cuhaEoywbt3o9WvzqLh5lyOgh
gcgwOX4eoTJBnIb6G7Q8G2uJHGA2Yhf0o/gNdxEuVgAnrkPWX8yVpWOLESHJ0zCuBKGfFYfR9NP7
12+D09Nq72NY5ohdqF5iCqy5zTadIMMILFY45iOIpGxiO41f3edZzoEVaef/TdmZ7dapZGH4iZAo
Zm6BvT3EdhLbsePcoIyMBcVUFDx9fztXne0o1lFLrZbOabOBomqtf/3DU1x7Syqa7q1Ypd+6lj+P
XVfwYcV+RFUW2OcUUL5gdxhzNrJt4I/beOQ+nuznj2Bj3aHfsdXtm3lP93npjov3fWrjx7ry8zTP
q/6Nj+51teHCx46j4NRGRs75IeYbZ6pKDz8hHrb6Wgx9CL/TU5ext5k3Jui/E4X+vG1PsJdwWvqe
K6LzRRpUxWhsDxViX+3xE197PCVdvWhQGxUCkgVdtYbHarXta38ELEwiwIsb6fYAwqJYyqc6dypx
NVWymVLjLdIgvKfPPMqlbFpMG3eXSrKMCGcLwMhZoXrTY2KJBpnstJgJ65HRhtEX4xpXXHiRZlr0
70X1+nF6FG2O79knsB7Q/s8vxIyMOLfciZNCU113hStSq5iXy92F4P3vS73eLqkcqN2cU6BgjIXc
n5eiaWiNJ+DTW1LZP0F60ZfORUMDGv/qh25+o9x5fWd+7HkYatNCcB6dc4BjX0rCybnctu1RUluK
+EriKjDZmwQo0r/v7YwIcTr8uCmmMVEgnAhB89lRL3WYe81U50nrjDtjf9JxCDxT17tqgbP2zj6i
FwmfZBs598sUj1c2ni9ZI/zm6t+/5PUuEQjhIE4GQ2AEE5+9UFeTueINrNlQb+rZweXyojJj1CfA
6+6SLG6+X7Wt7R9EJf03yvPXj/y0nTtByJZO6/q7ev+/eqfZPCHlwiOf0Qin9U57P1XjQKikeeuB
n+/sp+/RsyliMUynXTsnoMBcLJsJL+JU1st30XlWlodO8R+XkMe9EALEe3VpQjniz1ZsGGA1s+gB
Ru3e3BV7rY+bKa0bTTDhG5c6U+6HDm9L2MBgLCBgKOec4F03PrHCva1StUuNbD+M84sN704r0Zsx
TLJc+FyXu238/SpsSqY3i9tZW2a0ERiP11Fcpa0coja1mykWqUJFdDPMDdzKcjU6/LiMi79knd/6
NnMwq3rWbQyXdx8RrCMubcL2og4c6/nfy/H1e+K2AppRvn2bIeNpyfzfkqg9TxVyt1RqTaQDG4tI
pF6jbf73VV61Njw9ppsw8XEedU+7y5+X2UqQnAXE+MQ8G15MW0LkBnyy6mNsF86L0jszHTvWy8M8
dT27OPpWkfA2xOdwmLYqK/oYim1QOXbSNmXBdl3Hok1nFfleZnWyW/Gys0efVC2HsSbc9LlMl73O
3yoqX1Xz3Irv07kz4cVNgGHqn7cSM2zb4aGPKbO8RxHL8eu0LgFVbAWxZ8KhpTe+c2/wQXjMSz3c
BI5y31BPv35pfF58Vlzfpcv6vdn930tbCKnTLaOAdM01U4385AFQ7cUb58FfrkLtdypkPMGFzncq
WAN1vfYdTtJD6SbKcfwrnWPV8O+l8WpnBkoNmXlQArrUZvG5tLHZNXW6YO5F5bA+D6GMfy1V2F5W
Q46JX+U22YhvujnEVVx+yyVNf2c7uCKQJ7O8xUv+y8tlM+GEIDOV0IT43H1JoRKRhdXqNIwxhbrB
M3eXJLD4wH3TWIZNupa6wBY29LrtoJwlqLNgkaHzgbGW8/jvJ0PNxFL6//rGcxn50zkGMU+Hd3C2
vy0MkTEelW26O+Q7HJx8x2W2i9tdEHm++tWByir66HZ5PTL4jNaXeu7QYTTY7L3IarM/zUvvPHtd
UD9I7DMPBnOBT+3i7G0mba/6qjYVbUxfq0gcUEOJW7I9qHgoN7AXMDg1PHqQSIsP/dQwS1ulFfQp
+hRsG/DB9G8dJ3S/NJWwfkmmZ0OqHX9pD3GU50/z1hvcwVUXXk1ijr9TWkQqkdoz7qGMdi9KCtm7
bhrFxEdhi8GBnQSIh79RCUXXOQDylmyYi3NMgg78xFdsfdjr2csPnl3sDuYiPmFxbmXmz2u8Fvux
C8vuC1nqqwawEyXSe7sFEXSCMdRHMWz+9yHEsjTboqhashqYJTh2/maDlvaMPrO5j4ydTr6c1xuj
7ba6ihD+f/HLdT3hFWX35IHyYtlfBLa+jovTVEs761ol26CngZmqgZ1dkVFQQG6PCSA0mJjHqXTo
pLIcWO7T1HWbdVHVtbon+Gv8hDX/0CQ7k4zx9xC7Tfp8aZBlV/OTy5emMh1NzU/lrPOXqNzqmz6f
yjUt7CUqs0Du3XfbBNjFyE1uV14BdYdvog+mbKyH8V3sIgtLh763fsKHHFDxVt3+ZNVW6yT8SMu5
mnwHnLjpWgiIDjTw6og79m4lg7eG33p/Nx+3FcWmHy7reog24WgAtGX52rn2xpMlU6JI3Xlsv0q/
w52srvf9tmvktF/oxZ7vaLW7z6W7u1+IV0HThGeQGPHeZrpx9EAp6IQCqy+Tcq688mi8jdrZ7P3q
UVOz2V/0o4xNZowTLMB8OUlI2yLlHaPY6WSO4rLT2m2/jHfL4soN1WCLA4a15VilYOtqBmb6Azb4
Yz5xx5DHYnFw+qG0s96Nmy6T0xL+7Hff0mRHO6sEr2rGUz7kEgRpjgObeN/iLRby9U/Cu9RRFwRY
Q1j4bvvD2MzpBoaaDU2NYnZaNwxgnCgPYs4crxsznNTdOxwcx9Mz7PYDTCxiDGvf3sPExpuqyYis
nd5ZfewNR0s2oTkaSQqxqiwNxC3r8nM/qjlM8WPXX2TejjjwhJj7H5cgzG/XnNryJt9xhtbOXI5P
i7Y3RDSuWutD3HjLlA6ygQ7hllG3HNpQ1YyQ/Dpmst4I2kFtgnh8ByCoPlUVaHsqtOPygZIz+LFF
iIb34VZtP42OGLqryWkvCPDVj43sxim1FJUKP0d2L7MWJZ4vJpxu4N4jGRdaWlei8sOXtiiXz0ZF
rklO55UN3lvPfOViJvUi3OPmcbHxinzXbMHsIN+Nuhu9qri8aBvO7bSqPbNgxwMTNp0n25kyYRbz
0vvlRnye0tuHyni2goEzLt61Uq1jXwdRsNbXA6Z5V1Hr6A6z8oi4iEY33X3F6+mvVmWZIONzjt13
SDjCPo3sSFOLjLgm4eg3xxez1egd66BWrccpMC3B5YOrxwystb/dWgOObNaaqHFrWqTIqjq3L2JR
iPBY1mrd0ijayh+mwGfk0JGYc7SCIbwOuti6cVwQlXSDfvGN0jDkqmBXH9pCqzgDF6ekONkMfi9K
zwtTV1lYrJcdk0z20dNuW3fj0Sp8DKIHo+uINA9hNkZDHQN5ZFSlurJL+CsIBLVUl8QJV5/m2fHK
zO8kQHiYu42bsp8T2+CSD94mOjY7QzhZwVrYSmrfzJubbjh6RIieToHBZRinlulHRZHWw7laXSgi
MpjtSzM09nAYXL+7D/dh+9l2YdUew3l2P+OyVQ7pUricJNBH4zqdDF7zhyZopqztx11nUm49mg0d
dkuCqTvx3svUePsHHFTLb0vYRise8Zx+l3OEG37qzytAeIVrvExq+ok8qxe7zxpbEwJULtX+C2r7
+mAcizrcKfwihlgCji+2PSus6ELXy/Cw27V/LAdx21c80S0ncWrE0GmQNt9pdTgZUFgq/CZ966Ir
gNXr3GD9YsFRD8xBeVYim+Wxq8IPZu4eI82aYYqT7N37alAveJxfUWAf1qb5aVc1SUHela/tlE70
fe8Hd3mAA8wct1kEdVOyliOfsPfAxBdhGTzUg3yeOOU9NZF4kdcPfV3draSJ+kH7rQ5F4o/97S5e
+uWxKeQhcr8LSlwpwiuPv0B1fESafaike+SYDY8hzUJWeSNxlFMwkhBIVVzO3AbSydz9UpQcY50C
2lO5/X6xWjhxpSiX+7wLoSfRyplLwFhsw23+XXdIQoQE8JgmG6/ePDTQ1IeLKpweFy2PdsGHscj+
Nofg4oclbykMP3qmRd3g7dyhfCDb9ZnC43Gy8OiP5nL9gjPeeGlv4UW/7V+C0j8MU3xbOP473v+9
68hPRBFAqCEit5md+0gVH+sgvPKbT1Fx6/pyzBaK40Ry4L1jlc0Htf5qhuI6pF7MZawZ2syfhCpu
vdJRJ+nDfkH60dVkXKIIqvVBTuJi1ZZIlIfiw3Y/5VP9VYxdOsxERLVaXXSrc8xB4ZO+7Y7g2Z8N
uYKiBKUg1COxe/vBgXEXxxig0X8A8FlZyG0GibU7F3NfPrglWWx1RGIlbo2JLPfDYLUFP+NDgCWh
FuuzNXx2V5EWVv29ntsfU77KBDMivnJzU9TNIV5LiiP5Pm9JKWktgcWqcL9EFS/ebB2pTau5FmWX
Ffn2DnJQWu51tjo2DBuRH4Z2/1G5X1Ymmau/vV8L2GZ8T8kSVNke2JcFvOL7FaappvUPyD7LnfVg
R/0PTzSXm9F3tE8X/jD4yLLrNVPz+IKXd5/1VfOhrcbL3mdV1IWd2vvyjQ//fQ/X6qrfoNYtIVvc
0Jv7ZVyHJHfn783SkKlSWXUzQzcbqZjgJaa6727XWdk3o52HRw7m6Llk6XhX9urfuqF3GW3TJXGR
7mVEXEGjGcWF0c3ge30y9zOaEde6C2rYdlgxMmuqzCWBDPMFFr0/iIGAMibHn7UjH9dIvOCfZNJp
+qp1cMoWViq0r9bCNDlQsGfnadf3+U0jffMUdK71xWGc/kM6bXGKrA0xcrGpQQpom/CcCLAo4o9x
pJw68WlOKCips+Jsnrbh3sTlEF9N2CT0aA1QnKeITsjRDKAhVUk5tZULL3veP9e7FHm6lVvVZTpX
cD5R8TZ3YTQE4rAN9P4kOHC2TMRUo9OhiBfJgJLHSt26X3Uaj719MdeFB6SryATxJlG9z2O/grvP
Z1EysHStgNcQcE77Gy7Sfl2XnJV2P3jJ7E67d4ikhj0L86BoEtFXlD527rgk1ZBTB6siEv3VkNPy
HLSZIXIOQ78RX8eIgz8wR8tXGoju4+CU5t4LVl0fm6IEGp27eiQOzWvgUjqWQrc1jFH0o1zq8svs
aahnxu2Hj6Hm88qGtolIlImalQ1stnzonS7cUE0XfT13ZphYP3vXZmqrmyVtypk88Src855CuelP
VLQ2p/EZh0GmhuPlPqr7ZOckxL3WiqfD3lQrDoRkh6lsGQJMiaJ1IR5EeIZCxDdi/K4mz/CvyCi4
j/2hQ7TiBQF5DxwoJI+Q59eC0ymxHUtimL1EQtj4teWei7zEGTXu00OrPZgPcYheZ4VWyEGyUuau
TiM3dt0WN84h3GHQbEK7927LVPxuYIvFXIcqLTyA3Bfv4nqsROZi+w092Vr8X3U3WIDYw1I8e5pm
NfHDtvwmYksotFvz+GTNQt/0G87OvBmy7GD8YeDD9zjZkEudqb4NI8nhHmB3OSZNEe5l2tfF3qfE
ERdDqsJBsnhiNX3YmfMMWGCI/VNbwyHJmAnlT6Au3TffIrM+sXzk2E5exvzPxVbvPSDE22bDJvlK
6l1SmLktJAr8HE5DqW6J6yPlpi6u+0HG0DsxFVpYogPjWzt27ZswDufocq+ptwk8iav7ZhUSJ/22
fw4bpe8wFODmN2vmKTOqsU5w2ApJcOrtiJAcxzrxirBUfPL7LqTSaHLnC9u3E6e5wEs3iRZNAVfs
kYwYe9h9h6mioiuTuvpcmM7VmVVXoSZagayaxDju8s32MHCzx9rl0/ZalQROLZ/Wpu0JSW1PAzA4
CT6D6pzvMWmLLvpcxxAaEswdCIlpO7VeTfgcnmokW76rZtKGUnchSiLz67z6iDEhCTJrvjHaqoKl
fg/BPN6TvcY98dInsfludCVM0nXs1m90GrhlRe4O8Vnppr8V4VAOiSut8pvi//AZ8V4oOYUjB5vt
OI6WVMk+ooqYSPAJedrzB5G33dc9Jgsy0YvlfEX5198yE16wK9JW2BNCvQXfLUrnj5WQO71BKEV0
ISevbumYohMLeUGQl+W1U/JEV5qx47wvAiqyZ7fu0erRNUA/1QIj1V37/mWhYHx9YNIz4lu27st3
H3x4ziK8vh6CYu0+8Gf1Syt6OvsG2sZDGVPoZjMdZZNE0zD/wmkgvx/6enqZkVgXBEHVI8xsMATa
IOVBJMfWNta39TqXl+NIMsuR8NNCHcbeo6YlDRJcNo4rEJBtm/B2WSvvRDd19rk+RLGonkVRts95
DGOQXGnDP9tUM4L5B/L9aLXtytffUlJahOgMSQdygORA7thwu7Ncb6rRKpuDhvjrp3qmd0/dAr59
pikEMAGgraGZUB38kWG3f6yhXYWZ9u3xuVfkDoEotaGdBsFSXu9NjszKWAiMs7BmASSFZYzIGmw0
L2Tov6snCZwyajIoV6iP72z6VEBuP7pt7aVa+HDF8r0yuuuSjpFkC8uc2nGySSxJ2sVa8BFlJ1WY
eDu//+1mvO/WjiYg6pDFHerGLE/UtNZ0EF5OnVXsvuFYKf3yw4aBxGNhB9MnPFRKjrBCrt4B6II1
gVU6R3dsgD+y2drC+UgCkuemqzDxFWuuMUkgjfKJnWu2Kel9vxQXPrln10QmcEqaKRQrbrFlNOHF
EhcfynDriXwlUwwYfW62GKcPn25kinuNks/DC4/JsOsdWkk7kqlSh7e2V1sFTK4hfBm6oEM8GUT2
1439zDlqNZ5o+eP+0yEm4Fte5N50tZsBEcgalCG04yIn0auKnQt8KOcHi1piSNupYonlY6DarPbC
YrigjT4BXq5d/xTtIlgM5VDh1DQBRpFr7C/fWjYuCDQtp2LmmSGusqlYJpuKYpkviHkf7XTFC3I6
RMGybwdAQoXYwwoQJfZ4RH8EEPDsa+QeULlnvDXGiyFs9qyZvOL9LADHDmgTKW9KbG2tA1qm1mdd
cX5l/UIWkT8qFkMwwYJNmrgimK3e9gWLegv54ylBq/0s58X/IWwOGc6nxaFqdhV9jnUylHX2ar/w
9qD/Qkq8dA+hIbd+a619uFzk1nw/6ZRuXRyZ7vopYE01VMUBmOO4fo3WZrglygW0SdrR74mpZ72Z
YH8a/P+JfDLNhWCIpTnU1OjcG6TE86ninmesIQxnfBGt04a1bDM+eGCIL+E66fdjZKZ7FVbmjorP
fFKYJqwXo4rh8DtM3iq4kYzEgWXs9XLCQEaRzKrsX4Pex9t8z1v0GKR6F8ex1vJLPuqVKprIty2J
Ld9v0sBp8s9eXekaBQMnbbKM9K5phQD1mb6gwKYk31okQogwbvdm9KK0MlsAULzq9qWewCavfGMj
e8q7QX8juHL/3vZ4kyaCkwEkEVvdTy12gRmvmy353+DxK/A+YMzCjh4ycYFoeE7QpEjoLLHNMvWs
ePg5dW38rVRifmPY/5erYE8aQN3wY8aK3umf/98gAs8jXMariTnMnFc3AH5zBslXH/99L6+nR1yA
YWLo4HHI9PScubRBeOhDZHxp1DhdoiInPsLVHH/40nHAxsv4tjNdmO5jyTem+uB2MCdkVjrSw+FR
GOsYGF1kjRH9xWbPYUTWjbUT+hiX120bTheTifwHL9jWQ0Etk/37558GQn+s5dOv92HIM+WGNhuE
fz6kqkd409lDR1m8eXCcSztx874EbJ7e4pWeKXiZUgY8qMCBhMKs2w7Px9xmKvN8C3F55qjssIv2
Yc6zQtc4ToKiWn5NoT+ZC8aWuItWiH7fsYEI6JawAqLUEHv25HNuuwyIreWN4fNf1kpsB/7p93lM
WM69H516F31eV00aTx3+v3I1t0Beb1BC/nYRiDACSi3XYEj257MWOmaK3oE5AShVBx0Bt1Ztb71B
jhKvp8EBxG9o806MyoGR0dlkxqOKwzUgpu+I8UnnaF7EowoRyaSysZA0lg5IGucl+Hg6dY39I8wn
MNJc2NaauKCaZerj1LcdpKWiZ3IfcFwP83Gid5YhyFpk9zgXKLkJwJnaA2nKx7b8HlalRGxXdZ46
9JE3BVfYtNtR4m8DIcjohsPEq5rN3Db4rkTkIDoenXqlMPHEACniGnFth9nSKBTqzWDm23IOB++g
mzV8EMvOzJR5Oio+F0tv+13gxqcqx6XESGbHptOMA7t4Wsir/rWvObhMXXrPUzVUOsmXevo1dfv0
TXKR5ZLJmTFZ16AnSOUog58oJkSdxG5khsyjkoqf9Tj30BCc2Q/T2O59JzPdkg+Jj7/7y+x0wwsb
5fyhocTdstD32udymentt75WEt/NBpimn5jH3uzuRm/oFB4kYdGCSWd5589x2rZe+3msGngf/eiH
NQ0SddvlCkhhQZMvFyutdo0OS0XxDy8c+/tiY+Z8UKLbX5gw27BR5r0TR8ycaaudcBpy9AiaeXRO
SZJsEYMU1HFqeLaFt35yvF5bzBNqoOtBB+TghIzHdLIyTCwSMg1OqjZrankdXSXuvLar8sPW7STE
Qs3CmEUvZfeAwJbTrqTTveHu6l+V0jST8ya1dZgWr/rVtHJ52Eyz3c6FKR/rwt1F0qxR8a7S7ZQ0
5IpytdwDtpvjAV0fWq/2m5jCPa1mXz/+e397PcGlxoPufRI181m7535LUgwrDkJNnxYGzP7k25sf
TB0tv3zV9C2OQjETmFMnFuOGt7GAI4Db5eCJ3Hqn1tOs8Y0f9HrHZaiMtgWWDYNy9po/dwHHcsuR
+YoirbZQtxscMpqvyXvuDOMfp2zFO1XH7nu3Y9NjeNsdrFY+OosBnAeSuh682M+2CXd3z8vzN37c
338bPwsVSXASfP/520yHrZ0Eg0o3vxKJ043l0e/z+y6q3zIXOnNiPh0GEOOYG8NIheEBBerPS0Hg
qp0xLxQV+0qU/DaN4a+Y7LrUlzhKx64mTuGEqfR1MB8DNrl0XpriZRcYKuHDEPmJDmf7Ziow0l1M
011Hs82QCf3esR+dNwNxT3f+5znJvBs5kg1FiYLlnAhg4M8QD6v71PJKeVnVAzSOMJ6OJKw5V0tV
jkc2uCojQ4VJDz/+QP++XFd2/hzLIs4aEIN75kIFaKJr30ZT4bjJLr2SIxdbkNaI4Y3q59V4nucL
wR3mpQ07zzvnziiM69cZISOUoD489lVRpEXc82adAPcBu/rPTAmYjqfvyz+xmV3mMX++z8W2wFKF
6dPAz/VdTWd06D1vOKzSH6/gkPnHYdnt+zV0VMqkos9wghwvqJzlf2Rys7CgJVCZY0pA5Xe+hm2x
SRMyKkx9scw/rXrKEWOt3TFgxIHbVxe8Qb76yzcD1xnKGlg7d++duoX/KzNNjr3puAFexcvYvQ+8
qfssAx3erB5W7//eO/52KZjC7Bte6PFSz4q1yCqBdVfmgnZR9F4C32hOm5wDO+mqOH6jsH1drYAm
+jzIAMMI9s6zvcDzF+O6bFHIthD3RaP0slKyIfz7ln7HU5x9WCgxffpS6hWKrzNiZ9+sdVS7FRwv
M5MJjOFJ/hzBh8wPzEh3hH+NK5aU7cRMH8S+VMjCfThMCQp1WLBhYywacKWHO2dnVJmMaKbeOxt+
ehrXEQvgRe5LwvC3eNq1jefwv3/+X94IW7lgZMa759WcvXxLVRXIcalSEeLD7BhDYk4nOmqpJXj6
96Vef9C4iQE/UqejXUXD8uc6G3Q+ii3aZUrAi74sx2a/ssiEvRpcuCGNq+rsv1/vtDGj9ERB++p6
dd7nagGAS5d88y/WpVhgQATjwY5l9L7CJ/otT9XXW+zJXISumlORjuScb69ngQfcRFeIc6wHBOPk
D7UTDbfhKMKLZmqYaizF/LCJaGds1TXtGz3AXx4wjCSSrtnBIgHp688HrPJOeZSZMpVV59+5a11k
nTOM14VrM8pyqZ3+/YBff2BoJ7kUWrvIp/U6W/lM6qQ96k6lZnomxSIBc/zPx/mJB+hyL4GNJPI8
nRBwZESRqqrUAwpMTK6jq9ip1HHEGuCNren1zXApzAxc7oaW8tyuUeWLa43DXEHyd4rniQOCnT/+
r7RsdiT7RAeNECwhTjmXEjiDZE6KDxCbRdU+DkXn35M2x0yxKd9ihb5m2520CtjQcBXHg1R5uuP/
29f3YIX24w9VCm6yXBsYK+mIm202QANpGf7YxZdWEoUC1dM91p1TLlnlqOANa97XGwyHS0zZCtHu
JFg7/xXK4gvlRQJ5i/nAwG+98uruKR5L+41z7G9vEEiGdHp2YR7z2VaGsqXug4o2BFuHFdfNckd8
tb8V+P2Xui8QrEmE48gJIfaeXQayDZYWIWGljYVUI52wYPu44iXNVFQB/CWuceTBWbbxqZ8bAsCi
RtovlbKjBylV+VAWnnPD2AWvRTqzCcpQe2KI+Iy35kTlWHIV/TD/dygJtbtNQYzWGZ3a+bOZcBfZ
IASdOvcJePekhAt7NbzxBk4bzJ9HIVfh6TC/PAEy5+96seNJbEx3mJdreZMHXfixdPV0AISsP40O
rklwDsz0xgr7y3sX0GjpkdA6nAQIf65zgXdaDeusTntY+VfxEOI77yr5xr397XNyIKfDiWeTYNs7
W8hEUjEnc4smrTuvdujG8KJLC2+oOZ1lMGFNTA6Xc8jdQqJ/6XeIrFHdEuSnNvu/xT6ceg8OmRiJ
msOn5bDp/3nLVtVM4jdhlrKJvCoH3Afi6HYROWOZ/ddNHpQ4Pr1R9mD+c7bcB+NUsaxKtJu+mQ7w
FJ1DsKIT/vdVfndLZ0vHYclwFQgvbPZnxUERawlBFWYaSARASLuV3zbac4wEoUddMVKosJNp1cFA
BU27gYQ6jdADSr3qU0ad4Tts5MztjM1GqqCDVYmYCvsGuTM8zzFWGVlO87Vb5Batp5kyqRn5/PsW
/rLR0VlxegBhcCSeC9RcOLJGlKJKnSkMj90IRxIu1zumk285fv5tKboOQC2NEW0CH9qfrx/VpSaR
ABtB4+7Ut7uGSobqVL23aJM+1torrpy9HD82I757OKIxF7W6+A1P2jOXvd+LEGQ6xFKNnd0Lf/tz
/t/5ogIDRygC6jJzQ17FBiP41u83D4w+n1RmReWv0ZQuTLrGvrCctfrIHuT9MJFpTjwZwX8NcTb1
xBWyy3hX446cT0CWGS5y/IuKBBaL0WhBGIXXbQvgaJ8YiUQKP5lNdG+swL/sXb8p6agl0VFgvvDn
M83FQEMmNj6k3t2emMtEeLZ6OsF1sz4Ie40/IWwv33iGf1kzSBptdGHRqRwIzlZ9S1h4FK0c0Xgr
QDRZRH0zLQPUv6i03ygOnd/6o7NPLKCXZtzzGyc/B5IYlTelLGsrMQOMIIxbNWhpSbAU7h8tBDlS
G2AATIjK0MjLpnmsmj0+2IU7fOzKKYbQ4GZbvFg349JVNUWmtPOsE3v9uAdoChjOtfBQyZEc9cGd
Qme4QMkpvNTOe9e/LnD9+Oo0vfiqgt391oPhyIM1b86dhqBvAU76AerRnAkp6p1J4teAsStjOWct
vg7V3lUIf6OgSULXsT7MpVjrVCxxe4dEMfhsNV34rm+UD+U7t81dM+wgZjoaxB3s9gIPTe1YhMDN
g/q54INGKrt0epjhuEiNEJIt1SZqqYPHZfbFsy6M+uwyaRpOUke13VsYZuVHh31/yUI5WNczwd/R
Sc5I9EBcbgDDDKjvW7sIvAQRNv6/Y0mAdwJkYPnv+wZziIO97uHPKrDb8RIv0+G2pPcaMuhCKs+2
LZr4hKJ1jRFw2/zUU4OCYSZVaXiUxP2Uh1hC8ErRY8MwDAiNBCDAtxIPKDjqOf4OYfU+KnyfLMlt
wo86ntbtbgm2xj3OorJfpOKvJ3Fb1E8jNm5bxuB8/Br0EgMEzM2a+hC2Vkm8aNvxRwkp3Z2Mqm68
gdYVWVm7j3aZSKLCVUqKGnFJVusBnLKiFBxtT2mTRmY+uRSOBfRHmPh7nwlGWNdrLPEBVirSn/DS
gBJGfoY7ZKup1VXr56G8kUbjPCSZXScNAMQPIOh9T4fJrtqsmYPyVi9V0B8QICy37RBvzsUEgQyi
nrGhbkOcjX6WAPm8T27thkRARx28dolZn6bBjridtIbaaQa7Tcxq9dAtPGW8w2Y30Q9QEdNcj842
OqnfQhXyF7VZGYx3/Fgja91flCkWk842VoBZBY4GwaGjqE7KroLo62A3CJPFiQD7ViJT39vz5kIK
9XKXUcVKIGGqHKYyh94O2u/sIjSiQ990VrKvp0fdB0LPF1ZVzPIgGscQTY1mbTgsahqGyxyRUARf
fML0j0n4sB8JHvIUoHOvg8udkSrTgEmQ46ajEp4Zi0+CRpa9+27Xljdng91sX8ZR5Prad9S8pFYT
tOEpAoiBJWzdNkZCLEybWEPnMcMY29hPh7Jo9otNmzG41NBK1F20wNS/+B9n57Uct3a26Vtx7XN4
kMPUbx80Gh2YRDEpnKAkkUKOC/nq5wF/z4wa3UXMHlfZZRVFLQArfeENNPDN5FYVo/UMhBq77qSO
rPw4lR0Y5IAdO3pxbfePgVUE+oGLSadFVEf9TQHw/0vHHfUjpJZdewn3IlixDG7vFtRqqXhSYLba
J6dNUEiKBjU4xFUUvEaNnD/1RUKeYgnFKG500XM21nLLWolNmgie3ektSPPa93/q49i8CDS5bVA1
vfVWEZPRqe5E0ns5ANqbXokK+VtnU6re0C3SQ2gPvvMNtKUP6KiL7w0wQM8SMfxDmPWzqW2fGDPk
Nc9dyU4nsCBGo1zFLca8XiKbwesIJfp5drl/+TicuBDVwtqlAUYrjKRm2aM3dKQ6s4nUFyqB7aaE
lneZJCevH49yfgHR87WoYCNTSDS5jNijMQBoNzCKZCESWt0EqOZUf88uaw4UYFfrc8w6C62SH5xe
rUqjNdT4uDJKGrWeVc3m6xjqrFxwF14FlAusKD6aQ767CIpiAbYsRG+EvCytj0ZjyDsTcc57URbF
Skx8XuhBNQ2sGgkLxQLFmmOJPyKfxMiJZNGJAG9agMcJavp4ZWcWP3t/Mq+yboCDAftaPFVSHfQH
Iw7WTCXONAn4pswa7FwwfTIyR4sMAHAe9U3Rp27X1bH8QLc5K13RKkoBSMvw9Q0bLLzv6eR+k0LN
vJI6yMt7Rw8qr4TpRCIYTNFKNPMe8Z1GGHivwmpERI5OA/XE0+9ShHZbD0hXAUIS+vNIlwhskiEb
12aRV9xLma7/6tsU1cQUFCEaq4HC6aNGPeinVtayH0Yoj191M9JGdxzD/MfHi/1CxGrNyYxOh0mm
rboEVIB2GS2lA4uuJEac39DjBdAohAL3Kh+BFwM7jQxAz7ZvIX07iuYVG2479fJSMihUg/0DfIfK
xSbOJ4x1OjHNwGkV7duBaxFCqjJNezTotcxFvQnil1VVUrWXnDA5mrZvV5uwrOBjVG1VipU1eSYN
xIqgcTBrIlONIyBflLvzaQpaWQyAE5IE6EPSJNpt7ovutUag/54Ir/Rd1HmdllRxLH/ho1liv6uV
+qMUDmYDOEobPK13bOloKEn7EJqUEdHOR33MzWEX6N7Hs3Ehi0E2i8oefV6aiLYzn4B/7CJKXlU7
ONRn07n7pTbO9GhrWetWVp48iq4dQaPKyq8Jm+DvIentbkw6NdutPMVcpFysWfIoKtMqUTi6c4s1
25aIewSIU5DW9450bbVUX9wUjl0ICp6YwA1BNEF0GCvnsz1mDRJQ5TT0Xkb55IeY8uTnygPNO3f5
QIArDJ28gDbrUooN62KAVTFwHKNuEAEsm2KjIsp4Haj6cBVrpXVU7Er2kjwa75s4HJ5ZF7BblET6
ZOW+v+0hNXvU4McDsX2yw+Hd3NOZ0G8b2i0ri27OT5bPynanIjKfulTDTqdQkcCi9GgdIVutodea
S80RYBnExXFKn3Q1Xcux5yWxGI/WJZV1hYuRRuZivK6FMpj5Ay7NFCXugLyWh6oZh8PKFMwX0tkw
aIVR3ENpzVpmSlMVZE4cRKkbRSnlBn8QoN6UwJBAfg4SyrA6uyLfWGYDFyuVu3zcGPRRvgWTbK6c
qedf2J6BetSbyD55msWunqx0GOltxDSPnfZrpBS2J9JmfDEmQ7sC5hg9r7z7/AlP352cjMbje4+Y
7vbiboOVUGh1TnnT6hzpLRWwxrnrlM9VTLZXhal+a5haBb5e77ZNbMRH37YQJcfHHOmpUcruJyUd
D0ipkORPvrVS63tPw5ePBzqIKovORaMuO4hOmwPz0KgT5bUt/B254EzISCT5d2z3E16ftWP+MrUy
R7ib9vu9ASfht5lkNaQtswXBY2mFfqv1clMfJkCgnP/FzKyiZF/9CNI6+KxPo/Wz7k15QCwYtvpK
neHCsQeEmYOLCSX356A+3TNjXDtqEFJQE0kBtFPzQ6m7HYtgaLh4LO13NEriQbR98FJTQwQ8Xkvq
LVrsxbDyJBdmGnUY6KeED/RHlyU3ocoiHkaVOvTgGIcGrhIUpka/pma+Bsu4cDnZ9FQoPdD8nW9e
9fSlVS0aIW6gACem2NzJg91c5ZOZPgo/9xUXjbYc8JMS7LkO2k1iK+JTqhmIrStmebDyujvS5c3v
EqdxEICviqMkxdNBISFIVqp456evPWPo0HLkUuBoW8SqTQgoq0Fhzx1ZI980XNRh4WGFW8QI9lhC
CqGkduXRQbtiTZT0wlYnnCRytDXwhcSwp9+olX2tRhKJ/qhVdyNHeBghzg5wIwChW1ifQnD9AKnj
qQFyZFXOzy7u+mdH7oTsdSAKbWhgubiRhN2GW/qwyDCm3QjczAxqRVs5+c9PYrTmiPY0ujcE9cuT
2BLdhBkAR6SW2OkNiXWwNRUsAj4+jS7NBtU4Dj7DUGYcyOkncSrSxraDzmMHRfeYZBakVdo/rwMR
y30jqoEEzRfowROQr6iAXAB7cp/RqqOviVww187p2CY48VRCaRxfZRShDNRGroUZd24Dfek3oBCk
T53CH3bweMdPqQOMYRP7WvUM8t/cR5nwP1fJVK+VKS89loFEMvEdBgc07hc7KcBHkJZakbpVacOx
6+XeRuQv98mPE0cDf6XGP/XagCyTqRzBda48tYmcDJ6RYQbpV1kJjS0Qa5jyC4eJobBtqNxzc7CD
Tr+WNACLSUL4LVPcTo8ZRQGP0pVxTGx9zd78wlDkkcjmzSA0R3k/a/6IG81R0UDf+uj5O6g41Gge
bNUoSm6L3lyLN95FDE+vG1C1aPhzVL/3oBdfO/Rb4Veh3uBmkerjJ+h1mefQAIyPoRKUd/CoW+T1
whLCk1Q09Blq04d6iXHelySuKRoU2RQ+VWA/cFGQ2/Bes4vA3lS1qoxbxIW7bGPHU3VlWfH4ZVI1
tHUdIhwDPksmW3d212jmrhGS+R0okvIFWQjxJYXY+KJIyi/VKeWXRunk77UprmjJpbupq5LOm5wO
i9Ign2R3aiqdi6VJq2BfxJaQd37UaJ+FI2QDBKsMfLKp2ABU9mJn2mLMgDqBlAJrd6Wyo5XWSVnY
bYbS8d+UHmLhPkmdQdkh/Y95yNwD1HB9yBzkNWT0gKkq58nkdqnaUIEEuvQS+bVaQQgKhp++D7hl
Q8Q4DuB9uumLMQ4ICCgZ3CZ+PZK4jBuzAqbRa8PvVOVA2eugGEYomWb6pAWmuZbJn1f92UTv2us0
D2ck+emyhSgOr0mnQsf39I/kz/pWr51+h32gekD5I4ALOIiVU+39Zl2sKhW4FYghCDzY3S6AE0k/
tJOoiaKcERoamPHuxoBgfj/FMh4A5WCZWwEDEuCx1B3oLdtbuo/tPsXU4XMtO9MOoKx+DCA3kczJ
lXODaa+xEnheqDC8o5ksxHItpOmX2nia4We4ZJYQiBzqpX4/KhsKZLGXI0D6PQqs7g4Ukw3Emuq3
RjT6qSD8w+/AHPZK6MOb+/gq0C5MFYqZKNQjzUST/2yqUDBFOwO8sxPE8T0guanDKyTs8q3NBnxr
+xIOUFXpRuOFg6w9jIDgn0a7iFTPVnIlcO02GZwN0jpDuIHoHpkIFkYIjjhlET+FkY/sSotKO7Ft
p4hbTemQJ/HLWpK2ioEyBdRhElBablpvbPWqjZwDNHfMaN4ltFw7crTXaOohR05JEn+qR9P/JZq8
bXeBY46fdF2truiJld98I6Q04AhdqCuJy6VPZMmAuEhZoIss+4LgtwNUUirh6pPUbqtCa16pAinb
Ogv8TUzDh85KuAazOr+RtFnRkMY7nUQgfbPvwZ95PLZFDnRTY6Dm8cCNhG3HpgtcBEFX+57zaXu6
bwAczVEHJQMgVsu6Wx8UckjNBrDaVnqYDsZXCrR7/zD9Tq/6BqmNzcdL7gK07wTgtJTZK+K8a9UW
gNP2+/Hh7eF43G8899Bvtp/7zQr86MKZcDLWMtwYA0gF8jzW9e5px0D7/f734/XnlWEu9NnnYXSi
WwTOgIgtJqvo5UAAhi/dyhPPw03ljvfdwbhOd4OLSI8rtsMeDZ8j8inBdrqXds63lW96od5yUnGe
b/c/bu8C8GMfKVScs83Ph83xm+t9/rwyxHmAcFrUXsQidWlhMDYPQbNwk27foCt7bxgxbR6TXbRF
vGplnbwfPafr8nTARZhq2jgsTZTTXOTPvWnbbEs3vdWOqCJvtW2+q26dO2UvPSSH4RDuEErfOfti
l3qKV+wMD0WpTX47Hmyv3sorh/jZl7CoEINRYtdwZlLkOv3YvogAeqOs49aplB19/Iiv4J2SYZTW
WjZ5nuIxAJ3luZ1NfYbAbDGWVtGC4/p37RyJNM8fpOqVJpfyFPlh/F3S25Z4IUAQHmm4/jHpJawm
6G0Yt6E6Ka8ERL/NGkebbNSmJ6OyxrfQFM1nuknTl5X1cZa70E7hEKHyOCfgoCVPn5TEvLFEWZWu
JgGf209BU/UYW2C3sdOVaoxulRhG3LZUyhyNjnryeyQ8hp42OJkVXQx0HCe3oB00bto4aotPWVdq
a4WOs2zQovZC8UlWZlAike7pQ+ZNUzJ7GiT+UU9+DNSQf49GBlXIyVT/i2VM6PBagzn+Cso4fukm
GQkvpAnIQtDVsnU3UKChuqmV4s9VKH0WHOWuBFTet8gmYgqfkl077xWTBoD9nvdDjSfQSwhMaCYl
3RZlLzwdVD2l2WhL4Ej3jlZM+koeeU5vseikgOxk1pkJgFWn76lbTW71CXg00WX6sYsVmnRape/s
0Oqofqb2FvZn57UKenZhS1vBgRbu1Xgu/H89CchB7s15Oy9P+4bgVktzYsGwzb7Z9M03qiH2oSpd
BVGg7NVu2AH6Olo4622rKaMFmzorNYD3oOrkJJm/BjknhjxAlwFrnH4NnygCJ675GVTR3/UBpzVS
yKr5zQx029+IIFNc4EUE95bM5RcgetTLCiYpoGLuZ/jRVoT5dOxz3zqIIJRvHZ2etU81+6bujXYX
5X6FTNQw7NOKiu3oU2+n+yojS5Gknlno9Q4o2OxKVSMSIZpqZ+foexRyg0J5YavXdl03Lx/vx/ND
ihelHwP7YoYovgeif9wIcQwTWTgGCYdw/Cc0XjuvKVprl45y9fD3h6L4xEJTNY3y8eKgRpsJY/MI
qkqr94ATUuzhygZdA9h0xeHjod7lsU+nksoItdC5scCbLcUuG0sag6qKKzdvDH+btHSJ5FQU+6jJ
VC8Sdb8lqar0jdZWtosWwYA1DwXMXpnV76Rh3MhWhV8g5eHvaiYFVwPZidv1RfVF1WAcomahs7HD
9BGZ2+EegXLjXiQlhmmFHl/TfSp2Q5LRq5LaXD5q5lgdcwxEbqqxKFc6r+dFWdqhc8A55zMgz5dF
M2VE2ZOifeYm1mi+yWGe5tvIx+M1r1rD3wHX7aR9ygtAnqeaHR0oWhEf9mlJr5ksH7Y7YXmlu9Rj
lMPQtEG4UXLDKLdDr8uHUrEhO1a9FWabokyNF7UptV8fT9dZ6MwrGIpCT2HeehTgTjee5nDOh9M7
q7SL7pTWHz6VrdUfnUlNQC07FC2naO3IuTwoSh1wXYHSLeN1rDdQZ8RXCYR239zLmq9fIQH7vQHH
+mNKMLfWG7tciQDP8zre1NLn3jH5J1TeOcj+Y7tFBYqe1LVzYDNJccDsQDmUNVk2xNDYufITvXAn
/oecX0Jbc1QRZ+rlEK2WVqmhUMbSWgvu/Dqem+lcx6whquLL0pGmI6vap7CqjYixKiAhe1Am8sp+
vPTebHwTiIAJEoF+1el742KRJLTmiXLH2r5BlT54HtUqdWGZhUekIoytn2T6XYHg3v2og+FFXWi4
MetO7JAgG1fi4AuHHs8BTgEFAUALS3H9dor6HoG/zFWiNv5mxhl614Hpf5cDh8Dk47V93nKYYct/
DLYIzUYEJlhl7M/A8QcvjMwrSD87Gh094j0Cy8ox+sYMI/lloyuSpfuV8ecltTgKCbZ4AA0+Av68
i4BcSxPQyuSIbjXG2WNsVKGno00EHYG7pZzi/ssIeuMT1i2tp4hS309RTuNVytQn0RvjSmh1Yb1x
WMGHoJQwr7hFYVequ0rJtTB3EwUcVGBKxsFAjn5tvV2aYaQhHCJNSj1Q2RfrTZ9CNewcwBDUc3AL
ssWDOqr1V2SnoIsaTdXcq6XapF6RZfkerqmGy7rNYw29LMKN0JKUX9BRzUpyOYhpmmRp5X08Mxc+
xfs9CEVkbncu4T9hy7mUW0xMYFBFb9DqvTaTyjh+PMqFL0GLCdFnFMVV/s/ibIV5NFp6hA/PaKMM
NnUR7nJpDEvAdJSVIO7SCxFJku3oswb/WZGocIBB4Jvr4jngXOuoKnIhwpt//PiNLiQ7M1sB8I+O
6ik31PwcfxyiRhCVuaOjTjXgCfKIKkQWo/AW2yYVVKLCMeyN+JANYux2YTGFiJd0YQ9KtK2GZ0Jh
jEjRgWtDT2rLKsJI2R6pCCFInoC800HxhWFJR+Xjh770bUCHAv8BpU7NZp6mP54ZAwrECBvoYcUE
mNoWunON3NKaz9aFyaY1Qb8GpglctCU1oQgL1W4i+g+xEuQIG8rC0yQ9Q8PZmpSVnXzm44e2OWIc
VCjZHZSglt3g2kDFKgTZAj6uJ0eQEBHOaiX/lGeo86aFguDlpOFBmxfWrarhqZgUueT6ge58oskv
bVu5IyaunebzAFRwJZi/9HSQHTne0drRaFQsblqlBFNEGStH4rb2scsGmfymToH5kwBesW9HX7bM
Ywwl9K6MNb3wmjTvHkzNBnJgsUt8VMnkTGxsayBA0lSW26YGpb6GJbuwLtB0AfZOtx9Zm2XOUQQR
BX1wqi5FxfrYqnCcJ23tkj+vEtL5xbcHn3VOXVgDi9WnFxB886Gt3VyuUffvBvSey6ndqtgDAr2O
oq2FPt1dXIjwrkACGhF1Zwq/oQD9ZVIkbQserlw7oucjeHEvYTKpKnCDWTtk26c7AvXfGvizjhhY
YfWfS71Bj0Cukt/olE87vR/bAyA/T4qzt4b82tMHp9z3Ci2gjzfmhfiZehzO9ZTjsGqBi336HOjd
5hWyzJVr2qVOA0gy9loE5gJtrdwzKyW5aajA/tTLVN50dhy+xN04wpzoXxNb/az2KE9BaZ+tKXEF
LBpTPYRN120HcjWv0QcV89Fk7TQ5j12BiCDdAmcYJKJuLBY3Os6OUeZMpSSBnm5EYd8iFuxcp9qA
CxKkzb2U9vZKU/Z8qYLRYne8fyhqTItAou+DWd27rSiKyA2gCUO/A2Gpbz6ejwunO0e7Ch16ZrWo
BOen89EEWGknnQDb4zvpz7KhsF2AXf1ql71+h3YpelKoGTo/TDNELplKi4qNtIGI2+z/nL7gFR/+
FEgn3Cnwhel4jUQXk4OaPoZI1pePH/a8TgRUDDaiCRyUNvxyHoq0FVIjlxXRjOIfUjiGOynMtOc+
F9p3iA5rDjuXPg7gWvRIMMQCPfLOj/zjGqlAQVWxwYB6BzCfSwX7wFTRp6+Qz4KMS13NfpZ6PN4r
UjB8GVFyBGbemkrqIWSqeXSVNONQEPTEXs01d1X7cfKWJn5mbWDU0X38+Puc30fzVQfmk8xUJihY
hP0pFEwAZbTVFEnuiXmD8C5oKG60s7XJx0NdWJ0mznQ0XiDKgYZbHCdSD8mqKOfijdWZcBPSH2hk
r0U4F/Yd5ycMM3AJfH9zfog/Pn+YUMqTZHqHVoHCLcyGwv45aWpwJTkyLToDMXeIAlotr2meXfiQ
YEsJ4ObIymTw04HRpEtR7JQRv1DqygtE52xzPU82jo4pw8cf8lwAykL6g4HmqBeZiKWol53HAOz0
eSw/yW23BK//lteQT2dz06bZJING1oxw++TsBss3es/iBJoOZWriDSFJKLluCDnxlzUrR0Kima62
a2Z2GLjIOtbqMcC+EMX4oK08J1Arfys5vf+9NFGB33TwLhwcP0gUVhKxC3MHaAMkC8h+GObv98Af
c1dWDlCmzC/dZDDCF6wk22uNe+HGwHDwAYiXvM2mOP788ce8sCpxBAJ1T8BKj3upDGYHlPJQ4kMG
oyp8r6T8uNHiXv77odi7tsOMXIWViJrc6fIYlLZPhOIgBhCNKvyW0fxsDqx+CSLTtIlASxxRhzWO
jl5WV6Vs0Ax14sjD0UAHQojsSkkYNcONpd0k1GLtGLgQjGFDCDxFYWlRa1nuGwlzlxH7jNpVQ1um
uDENKQAeXymQB4kVWL1hDxskxNRVxrNFs3at0lYT2oxVmm5M1beCTS5S63soZ8mnyBctAqhtulIK
PT/MdQCnNI3pTOBLtwQG2KlOR7mUYaThJ/LdTENINYjQbEcT+eRNk5rh/uPFcSEsY5lxx1H8Aphn
WYsblWMXJyIJ29KsqDQPzSYTeX1QTk7eWC9Cmk1ZSr+2PSXWqysjHfpdLbBZ7AYteABubl6DEVnF
oM4H5WlcBvuPjUKVxqR5tdz+mZQrCGiriJ8g3VhCqLWtX0kZxt98Nvyb02djunPIpXwvKWEoeV3R
to+Uq7Ji19RF/9lPKtSXsBQ0vkh1o73CPhH61haTIrvDBKxfoeGwUkC80Migv8bJSChNsYV5PN0A
fQVUVq5lCa22DvOcTqQ0lUZjOKrgBjxdG3VoruGwU2qzv6scqzG2nVxqr0h6m7uPZ/X8qDY0EzgW
pWcQslQ0Tx+lRFKacBsxVRGUPyzJUa6dVvsFp6xZKSaeny0MBPKbaxVQJ8Dy04Gk0IoyVhcD1b3v
KkoSA3agT/Hx61waZU5PdFCRQBuW4gVKmjRjEjFKPJicIgXS5UEYOSuH8/lH44xkycFDnY/mJRdX
7Qr67yYnQRQWyAqCCt6h5BpcCdV4/bvvQ+nApGHFp5k7EYuvVpEiz+YJuL8meX5NjbDaosC6Kmh1
4YUIRoDKECkQqNvzZ/3jtmmw8NKUyoef3SfObVQO/VtADXpbC5RvepbmlyBt4g0cbQyJW8RXU6Xt
tqgHE17nNR1OhP2u0yDC2SBprZUr/vzhyBkUQldyCJLCJWiEU1rx/TSFjKxXr36SqqjJCe0htpPm
+8df+8LGnKse3Lg09gx26GJjaggPcoIkLJ8INK9ST0qyiRVVXLXGVHtNTO+RloyhuUC+1a1vhuKp
FXXwQuSq/m2NEgQ4yPWoUPHuBAKLOYlzKgU9jSFuO/BHujwNR1MNkrXEdk5QTg9QikW87VxzNYB6
LF45kNqRMxDl2Fytk2eHGGAT2TRlkA4HS6bLMcUITB+SpmtfNfLILQo/3c+Pv/v5DFPUJ4XiP6gU
oBZ4uvygtcOF5YqEdGRGu3AkI6SO0eIyUa191Qu32KxAhAkxQTcWsktgEH59nLlZk7p2WGBoZRTp
XFWL0ka5xuEnR2w6NIzfaTFZ0YbalX47joQDro9NW7vRBeI34A87eiCTsGNr5WC59HT4kRLxIUlI
hr9UhpjSHr04Lc2ARdqILneI2u3VRk2eGhBVT9gS1Fex3MmRC9UeqHMaBXt05h/s3IbHNdpxh/XQ
hK/ox/Mzf//FGqHRTWF2ZlIAClrMD9YpaSg1SeaKoU3BmOrZ0URO/u9eRTMiGFYaNUdyRmf57soQ
NzI5au7SjJJ+lmlUXNM6n2jvG/JKve3shRiKbqgtQ+xjvOUiQHtTL3Ogfq7TY2NIrhnsydTX8q8L
oxCYUB4AFjlrzizi3NyX0KHuMSOAH1QewBiiPV/b1vbjyZmz0pPJofBOXYrqFDsYtPdiA0epNQ0+
QpJuaufDc5VE2rOGHOqLpQn5CBfB3ASmXB8G7AWQCZyKvz9rVIhnF0z2sMxDnO5derdOkZukWIBT
5rqqk+9Lu8XiqEBm9+M3PcuJmC97BvjPrf95C58OBeAzCyWBgI2qFkD4sk2uKpisXYWGgzHAqoTz
hemj1TgDFTmaTFS4TocTCBM5ZUeKnCExAIPLybcm1rPHyuxtOp6TuVWTuNsjUqi5mo3ZFORdEiYb
/INCL3jD5Rl56M13Dx9/BuU9vlhMOU9GNwHUAE2p5TVl99w+doXdDrZOGLL0LULErlzVMliYXO0d
10gGzFmGTAs+8QCYRY7wP36kNfU5mv6a/hoFgIb3oRH0P6ZGG69paLf7Ctkd1c1QUIJYk+XcfUFp
jKhU0I2fwAo5U8MtkWZwBQKlfQCDYTYQyyrZeDTNpgVjgBhG5lKbxdguVMb6KfTRFHb1oEcdxW96
1H+tuh+zKyJRcNw5J7GLhADlSDmQcINuehyZvLzRk2gb8q3vhOT4MaI1nbhukUHDWyIP7bcsHLuD
WQ6phI9YPOEyAfAcin9n1nf0sOx4IzBZ6IGCt1ro+pUq/YitqL92QlC4qDdEGgs1CPDtbntL+l6Y
Tf4lsHwV78l6/NpaQnsN4kL6XsqRkaN4YITFplUTy+FCaKU7fHolJDr0vkRFmVCpuulm/apt2TWo
N9LBsTLP0nIBRzgcKv04yWG0H3QktfZZYIYTDkIl+n52UaJQgUujvJWE6nzPMPLgBWGSfi2x3tU3
civjEyeNkDs/NaHOaaWgHQ1iNxtwHGvT0TS91qiwcUvjCbVWVEmZpoHCX7yjIV1+67IiU3ETEBNY
TYKXJ6D9qr61Brl+rvM+y7et0+AEBDy/tjYFbJVqC6ePtoehjMiRCcdCRacfy/Zlwkb0CZsB2lNx
WTX5LmWVBKCFy6HwHLxKi6upnOmw5ZRn9CRabjjMP9hX2w593W7DKjONLQr1tPUw6MJAbshLtAbJ
otVha84s1m1iTelrPImB3Y1hhLoJBlv5pimFk28Cx8DACyxX+9I62SRvmqAj3KTwnEBIGPrilXpn
Ozw6clu9JGjLAS4Ej8UKIRu9oUkgK26jCGgXEZFUCDRL6+7ztMZPNskGpDVQ9Q4sIIUhhkn4QKJ8
wn4KN4HfW89I0cSFq4WOfVdOdXej8TWholnWhLiXqfeDN8GAxpq3mnq4Juns/sFCtGbQX2J7Y1EY
w6YVFWfxx0fBpSMKkSsAUUgnoy6wOHwBDk3083U0hOXS/lTk6fAohOysjHIelcC5BghM+mab84W2
uGKoMKiZHMaZK/WpF/fTztcdLIjlJyMwdlZuvGSxdBPbk5uN6NuP2JZuqkD+VGfdSunoLFBEWwx2
DUREuoVkkosjWVFLu+lVmHy+Nvo/HUxFtnkxievK9Efv735apPuoAtlAyLl0nEVhv9erPiX+m1Xy
S2tfaqn/uxTW35bJp5M2pzbEvnCjaXqf3jG6MxqWwEAHC9Ym2fV6oD9FkQhWcu8Ln40YhMSbZggo
s2ULGj1Z7ApKyiO13yV4vdTTDoO8WfDcWsmgzhck7I9ZIgSEHnqqS9HKWqODbmGD7Ro292MSWePO
L4HAfjw35wAdZoRmKZiJ+YKmHHX62VpDhCKOMEt3EIjBbSunbuJOcjJBMtEwiMdDtgufZ3ZpvZHi
sf9SaWZfuIPRx7MxRdUeW61Nu5V9cuHliY9pEhIsUFJ5zy7/yKJFWKV63fXIv9S56cHLtb1EQZPp
45e/MAriDcCyAMfQqFi+uz8NcR0nNFWcABMaWW6ILx0slD4e5ZxkAMuXygPgRxsBQYoPp59YLS0r
UosAjlEfIQI+hMlj2qsmZjrwRfxQTw8UBJ3PyqBhpJIbcFFVqQmRzCuNe0tJ4+ehrTD5oybvPGmp
Y24opvcrD3ke+vKpSVmpjjgGLQ719Bl1QBRTm1KEUCrIwi5IoHDHduW8jyKdlqgxPgMcRFDMgqac
0Xo7fvyRLk0FEhqzvgpBKcCd0/ETtRK4y1IotlIFT0Sn7e/kNFVWVvuF3UvTnXI81TPyoyXY2GgT
s+tjZRbv87N9H4tyR5EZNmltrSV65/CvWSeDKi99hxlvtoRnYsKc+ljAk0zEoziGGB+9xJMzPreR
ER5UvHru21ZJPgd+ECEHr5pfWqHF8cq0viMoT+NbnkID2QwUwoFxvpjXsEQz2Y+AzJjIzEVXoz/J
X8OkbX6CVYyApiFWITZ91ef2NQJx2ovSV3F41ZnRmLqZ3eiPPj2aZyUpcK/ME5gCqVq0x7GxhtBL
kbn9Be8FCKlKffc6dcZS7Kapl1+Tph801G4CCvgYW2S/bb+v1W0RFCGO4vpkPn+8fM4nFnU9WiHE
8Khqc7OeLp8mNodSAQ/kwuiJtyQYOnKVsfoVerO9MtT5Tpnruzr9S8hjwCcXsAGD6jHEO/SmR02L
VAqVrellbM1kU8aFfldl2K17BZbCX6lKlADCe6NaU+k/T9/UuUYP6YzSId3gxTOYdTXCfcEha8BI
/SWPMd/AEkjsNKvSvqthMux0v0pePv7GcwR0upQ4kKFuMKMUuc8QfNqkCNYSmsL2JICM+r1hfJHV
0rgVfjQRzyRrqgDvJeaTEWcKDac/E0qTxFm2dhPyCznVoU8kiVI9ZvaE17cyZXj1VYHdascx0IIa
s0FNeghVB/6unZTpo+XkLb56TRreR71PZlGUErJvKYqIT1aDHj18CrVyhxox5iPtpupXIfL6IZz6
glagEUbfsB1zEM3FgeteoEOAm2pO9wpPN6kFOC7FqVcGRZLcDH5iShtcTSs4i21Zw4S0JTxOTR3w
zJaUR/8tWaPIDzG25njAVwIZ5qrGbzeakvFrLdVWOCMx/fYwBMQqm5wza43CebY10H5n49OEBG1D
mjH//I+rtDbw1pV7QTo1CXFDwayFo4APuA49YfvxCjnrIFG3eA/woPqwD5ed1gDuoy1HXUth20pv
ExUi66ziVuO/GzSHGV0Fb8JS7/wiQTLy47HPLhDGnq1HOAAom/Lf09eEgCkBIJkQMqJjcgX+oHL5
Be2/r6n/8Wv4n8Fbcf/fi0/8+7/48y9AA0iphs3ij/++jX5hblv8bv5r/rX/89dOf+nfn8q3/LGp
396a2x/l8m+e/CL//n/G3/5ofpz8gQQ9asbP7Vs9PryJNm3eB+FJ57/5//rDf7y9/ytPY/n2r78w
6cib+V8L8Bb76z8/Or7+6y/ynj8++Pzv/+eHdz8yfu8matofefTj7FfefojmX3+p5j9n8aTZZ4D+
FwIJrLL+7f0n8j8peBJgzu0QEBqzPFlO/h3+6y/D/CeoDS5IRAWoWfNbf/1DFO37j7R/gjPCigPM
y/wD46///eYnc/R/5+wfeZvdF1HeCB5mPg7/OEcgc1GcJIim/AMokHrl6drQfSNFkhhig2XhTLwt
cwXLZTnX1R8SHpfJFjHc8cvMan6qh+F7KgsMiqfISnYoi6e4FyuhJbYJZ/417hBZ6U0is2g2QkaT
PLVDptBro6pz7vOAq/4a10tppN9jDisHMLHY4kW4dmbxLrICJNXoVC9ehMq0Zk0gJLYmHDLngPFT
2O7tKdSnq6pHTnRjJWn0Gqm1c21lcvUWATww3aAC6eBGZRSkG5T9NZB/xlRRrKUb9oxEc3Rv+kDv
3alo0+sBYk28bdiwD3IApHTDVjOjIwGgnewquPAhkox2Ghwkyxyqg1CbsYKqIKPSFPcBFJKxKtKv
ftvLV33W1ehAij6G+l3HvXpPnJ296GM0WDCxkWRFsryqKwqcTfqrtMOs8/rAGtJtmI6+7/Zygdxk
HTU0TWLKdFjfBGZseHlvI7YZjR2+WdSPsLJEZk+xXD2RRswM66C8DzXIDS62iSBLhNXZ5U5QfqD3
wiTfDNb/Yu88liNHsnT9Ktdmde8CfaHFcoAIhKJOMsnkBpaChNbS8fTzRVZ3FROVwbDiesy6e1Gs
BkGH+/EjftHZt+ax4w+4IJf7ddqqWHwMZdtmbpebSrs1nVAa/d4em4uir4W9N4wiqDZKq9KNNK2s
+mHHVr2vZwdj08aGgwOhqkFXdWi+JFYCuDLGwYpFkuoa49tIwcoPzOq8rZs+/GLMEE+GqNN6P0PR
YVjl2JZfYezWK7SqijFaqdIsmSjGW3KIYxoDeNgCYR/iS6Ik13k8aFhKO8X8I8CivUMNdtRe67TB
dHsos/Ee2YJB8jItUl+A2WC4CgELJW8hJVdKhIHSdTkV6kU9miP2z8ghp6uRN6bF2aDjbSUywvjI
5t6nWqiNd5YJfNmNWyii/lQb7bWMODi25+jq4vupDaq20urYuLBbmD5eFJR2iUNun4cM/XTjcwEy
+Tv3sDA9U4oiTD3xjgO41yEB6uKUiZIAT1KfrbyYHD5eJMI1gJ3pei6isVtJhZzUqzkZbP1Ckijk
NhMNueZQN8n8OlYTm9kJuA48OYXD57MREZvN2n5GvXUYo69jleP3fSRmfxFmZ/Iz/egmWmBCHKyh
K4+4gyeG/knthg11A/piUipUNHinceSyx1ETZQE5EiV2aUGNtRqJ8Y7thxXs2KTGBoatnHpZjKqI
l8FZfUSSsxnXTW73N06tYKQkDV33GCSKfado0zzeazhZPyVZaZlMB6fxWa+HDOi5JFW4cxdNjxxu
UZjRDjaa3LpA26pXqe6V770UIQI8R4XY5lVp2xvcoLPXwhDdZW6l5b2JnmLa9sHAaWCO4mac4YMc
NOO3PArNvZHrybxB0ihwC9v+0lm23W7nSAT3oqv51pHE5hvLqvuOoWjl7JxetDPHWxravVolprxq
ZTApa8sqlG+iTwa41W1tP6HFMnSI3k2ovztVlSN27KCM7rXhZK27NkVwMgmi0vIUIxhDRIwDCw3X
QdHEDo85DRd2BIWIUVT3r9yASrKDVRutbJrWsY90WKesW6O37RUA5lK4EqEbaLesBrjeg0mwXDx3
8Wpq9Kz9RjurfTSKsNBcjXRvHx4RvhskXaTa7WE8lSsIcGHrcSGp92BpOcvCHHvUpdVQCr3OEqNw
1dES3/DfLgvY1PTo0EQLb0tNadM1CRxcAQaJRUUI7US2HvRGR4EIxI5YzXbTPaZEVgeF0hj9F3Rs
EIaUjAhpwC4eRu0gW3m+xkXVgdw6jIEbYfD8iEiXJHxzygbNnaYaLznELsO7yOmSAbHteAo9BbdN
MAuyqBCzNDqEj/XaCTD6jgOy3lLTsMltkLtBotpUYuUmDBQ99KM8Br8EOAuEjplWybxiTKBbfpcq
eew7RhdexTSqu63UUC6gbjVa9kXupHHmgsAev6r4GtzbGjNKr8hS84faO/q0hkQ4DDC0kjH/YcbR
jD16qaLqMQcdwwfkHuEANKoz7yUpzmDUJCYpd6UW4sCgxMZk3panr6mdKpe4yVa9R1zWv0MfVWOX
XY2gROAQscrYxHmYprr6yYnN7jDWmXiIhIbMadq2xS0Jmn1tRSlAbIQCXxu7VL8haDM1fpoCb3Q5
vSBgg7a1EFd3UtXhhGkcf5r0mBFlxO2e+yoKr5Pc4qYoRwNip8nuctM6CJULu+rar4I03Vrj/t6W
rq2JWPOaquoEhoNW9xDrVuK4UzsbbPbBMsQ2gKEu86i4h8Arhu65jmR8KrBxhMdHVRZPa4qm9DtT
cQMbycHucVsu2wAvCdpdMPYF/3aWd4O973rBTErnfNyYWj7hwRxKqLDXo7CFJ6ldrx0HSnBoQ7YY
AIOxRT6zj1tEQFBzSS/UpnRuxqbr7ifazUgidGNwI5qjW2WKp6ZKmwcpv/XPjPB/k+P/ov7+//9J
QP+WGv93k78sMmP+/T/yYt38F11i+i/0C2g1om33n7xY10h+jwJXoACA4vCjP/NiXfmXxqkkoQG/
waV5RHX+Oy/W7H/ZP4mroKpJaWGv/pPEGFrcIqE8opTolYMcBSxAtX1MON8Wh4g9CMnq8ZJvitgP
cUeHk64M62oGngS6O/SMWutCN2bDa2Nub3Bzf4YAtsL09hJNcdObrM/AZ3ehqB41Ye7bKDxYpUCh
XNl2jbZFr3WLb7HO7G/S8eQN3CYs8s+p1EaHFCX6lKq3zZ3A0xhlMeyNs2cNA6grKPg+ANrbwESn
Xy00dT8RMeQp/KoASlsbTclVgCNpZBSJO1nTtzAoUWSTQi5crKRcLco/1faA5aLtrOe+/Qzb8nig
xnFXG4l6g51462bzfNd1xgZmbnIZ64V9ByW0vx2PjigygoTraWhhRje4NkpEjTaQyuu+RD6xfJD1
wtV0Sb5V0xAlvKMfDdEehGvgjJjZ5ruOOZyPNB2z2cZ0Hrg8r8OgMnwnT6+qXuu2YghR5J607Fs7
IJqNX+5usHrc0fO+9RQg2OS28Q7T9i81nXtP0fDlnvPpYlCVCFZw64OfxTM6HrvNZHMj9CgRH5rU
ATlqP7S6tB6tHMx2S/sYAuQ21wblVm1pVjla6LhDPXmqkO7a4Es5iAE8GiPAIcGIAF30ldyJXTdb
j5XUvmhqj1Cz5KgexZqOjxUJmzWC3Ok2xqg9FfkQuko0P6MyD541I+RPR02owug/qTFKmlbRhgzQ
y+aB3kThGhLi0zYenE+SqZFGtjJIqWvGoVeio65J26eicu4a09yjoTtuGzO8MDtsT8GS4pkeYpye
FOiyCuC6iCzU7izRAQPi41wxrivgi1fPudKN33TgZ9tCyh6GxrqTOoeLykjmmzwREzbDTLpzk0E3
SJnJzSX1Qm0nscJPi3W0MAZGQ/UCmy4mHCAU12Eh3eA28FI42QYnYmTHc3OPKB0ssYTcmJHoVSBn
+FMX0ypJ+2+J/LlsGHvaaeGqST98i4oRObg47dwJ3CmX9xhcH0krHlQzyUdmv93SUB0+QzDS9hAd
xLpmS/pNmt5Voy15NQXXjVbk0SrhpvEwF0BGzhyDlzhjx8QB9EYg6Os4aTTG9kcrXtOpvTmTTFh4
s7oNxyZaV3og7pBlo96Sc1Q1srRQvACJC+zk4+Tg1KBzU9VKLwdFXevw7t1+gHoe7KxaOJdZa8Yc
0uwBeKPpEb68rNM3kRV2TAf66qnAYcbLdDl7sKjL3KhU2JwKfFOR2WwUONcFHk0rQ+rvhsauL7GK
LlbCqvNbQxXfHD0dLxGZyvfD1CLZoABSlyp8Q/CG6LLOZ8ydmbgGjNlKLqz6MjZqTDACtaWdju/0
iBEYan5GQf6lOjTtolrxRNSYPhkt+RkZ5Hf4CflWRFNVAHo0ssupHOZbJhEJMm9d3Hu6NScPihQo
12lRW9RkAsSFiw2ketww5nSnDbH5kLLq22y0ijtLD0kDLUH7202duonceAxjbA/NqHEn9Bg3w6wa
67G2xgeniIhVLf6Uz9IUxXv4pw0DnQERFswJZ2dlFA36FMghaF8RngsfG6uiy6kI+Imt3c1rBQo3
yJOUyYGEFKur21O+o8PgILBUys6a5m/0Oe/5Y2Y6qu5APX5hZoIpuQagCVuQ2LhM7Hq8mdRh/t7i
veHF2dTvSF66b0mNjWBadMHoi75wdkrJIe6lOv2m9xazfoacV8ok9WSX6GU1bjWbwWWj5ZE/G71D
Tq6aw2eE4sKL1mhYyXAO0pWl41Ou5bPuK1Wp8JrjPK80rVEOTd/mq4G/d4dR+3SrzZN5h5Rpc8Dp
enypHbPRYOON0Zr6wHRlpxAP2H1Lu1Go6AhYHSYenLve8mqp+CEYFW5lq+8uGk0O/FwZVU+nToSO
ldSHgqpilROKr1RDsp/CIIJYSC4E0qiAq1qNRkjBl4D4AosTfK1xiFHdXM+G52Q07WtVpW1Zp0p7
G2bq6EfGkG0CQpwH2EFnYCrDMzaj7IG2uQTbT+l3pjFOwDfSwMe619o0hk4FgG/SEIOy6owXFK6V
C10t+md6E4Pi5goUzJxBygMsptZDat12kROSvbAnY6XWc+WqMC+wOW8vA3RwMzdnzk2UxuZ5J3Jz
9pxybrBm79sN5lQzwjlAlFInNrxJj3OZ/FKPVr0UquuS6f5FmQKaqYbIPMil1T/aUTzfhoac3sZB
+LVDSt8PBTh6JbOhjE5l4U99oq/aSlLWU1daT8jHt9+EFCf3IY6Ke+oOlbLE5On6WIMemsbK702j
QqizDzn7MWIXgJpov1RVdiOFve2X8zBeGfX4YJhxtwWhYNBzQBFamHp+S0ZkIXA9jpvJwkWlzIl2
R5vWC5RccE9MFWsV0S7YygUkVopsaYtikeqHaak9Y6bL3gvn2peAsPmaFDzWaIS96jj4XCh4RGyl
KR8eDAmuSdviwayNa6XsvhwnXO6RNcyH8ANqiB3j5m1pyffEsHWqVxX9A6Mky442msMFG6l25HUZ
GNauVaEsKauqwl0XJ7V2pYfI9+e1igJMo9q+GRqbaDCfwkGbsJwZgkte1aPJ/9SKchVgLb5yenPa
2pWaveBskN4VapB87iYBTqqN26fAtFgeqbjOhSltwMpol6kYZT+DaPVoT4NzJ5LOcI/Cc+vSBK8G
/2p0DShjezKGO93BmQOSgIaBzsacirViSVBUE+s61yM/x+MEtqu8SscYLG5k+pkp3Zl5E+BWpd9F
kv5FyFL3BF7oSy5NyoUBwncbk1ZVPRLa6so2Wl/vwn6X2cGq0oCtFKA0/Q6HIrqS1Q7XHZoX+SqK
uH7rwkppb4WaW0RBt8pbhpJ6stW7Ifdbc8SSR2dQZtYGNPm8vqeTgwq1ZJEypFBO8B0aMVNya1G/
2JzSbqzvpvwTRevW1s0vTlysI027ojpV3MkM19Ys/Lw2Nr3zYyrFXYMI6roeGZ47hHg4IBRTzXgV
2dVVT4rVx3a+HuXhpuXeBIqY+WHR0kSYNl1trm0NkwazVy1Q3LZ1wDnST2XRc1KdB2meFU+1xKvc
lt16MOEt1YM+wbAOJ/LRJF7RNv8CZntjD+a6IGfeG0O4UuL8tQ5Vfjh+qjC4z1yY1vUVGjl+ZUyv
SIw99LIxr3RVmcmEKlBA4caQjPbCNPJgFQ8VNL2h7beMfRr4dqqzMWKVctvopScZhfoNUEEulzbc
zHhXl8JYMXzWIFml8xYfTOOOBuahAlnhtXpwW6qZXbodfbJNh/aH2+vDbYDu/XVo2MUeemPqFhXo
hFjotN4wyswjwjfHQEKGXhW2UtIcye5nqUQXPijFJ0FDjQ3fk6pF4UVmtd6IePgG1aHXDnHtVagO
5q4r8EUTWWl71ljoUNOVkYvCnB9DZ7Lpl1r9ZUUFDYmfqgOW+8GREnvbOaF1MIa8KNAsl8rHsZE6
8G35uDMaO9vz6vN2BDa3K5um2TQNIDz2bvAgH2lnQ+ZY130UdR6khxIEo4hWjjpJrh0PEqgzDcRe
VeobSBolwTO6tjDc3ZpZp94oDpLxzKCHl6bv67ugMKInncvMVzt5PmQQn1C9MO38ooQperTyEvfY
mNSouQ0wdFGdcsBzwvCoTHSLJ2SHSJun+Eofqfdbkeqe3pB6torIwC5ayfDCUL7fJGjvu0E939Rz
ncorTS2Uq9Lp7LVVVcl+tAPlUGo0y6u66L1ulNXHXp1pAGRmclOQUa0URO2uKqYf604CnAcMNbm1
ECV2VS2TnggB9nOfpsZhEkdujKX3B7tjeUZV67GDSb8GGgmvCTtsqyNuvmWYkLpG9yMPi61tBr3X
V8pnuyo2SRSvLXUj5viR5s3enl9puIPmVV9VOR7drqoVoJ/V2urzi6YLtmoSXgYqoTedRi8pA+YY
Gf459n2XDy/k1u0OnS3FtfTxC+2p2G+S7jpKb4SCBL1J9jSUYpPX0fGYCmb+EJqHTUMLyAvs2d5B
Iafz33CLDvheH6G7JPuwbdSuvsm6ocMg0ZnRXvvpFITT2FOZxR0TizlcDwl2D9lk3DQxLgeWnnIJ
yxGpd1RK90OQAb1FniT8Icdpte7bbl6BKilLcu60ol7JaTczNrqN+8i8jqXh3ijKTHMbBhW6ix1r
/aVX9XJ0826qvCCr628AqFp63jIaIXFbP4HUlSemSwHw73aKN3SzIcyg1/xyVCQDkFsF7AMxMsyl
7chIwwgupSqZ/CQNy89VamUXal0+pHLSfVLTGg0vRYKHU4RTe6E1DpdFWNr7nrEMfp2mliAOEziU
4UK34NKHiMq7WajLX+O2lxVitdZtaqWyGVLI9BHr0X6dbF3y7R4JHv4sM96mVt5uGmt01kaVJhsc
BxibxOnoTkbVb6J8LHZWF5WfJapZF/yn9WmqAMsCCx+26UDnvXO6yk9oZm7rIrO+SaILDyGSFXeA
TTp3hEh5GLI6avaDgU4SIONkp7SJtk1piO6YYzwxhtgwembZZK21VgZYJbeV6HDVTjI+DaVZ3nVm
Oa/7XNdQz29gDXojCGTq42H+ihJM26ya1NKugGaSjYM3JTKnw2NLpPClBmNNmrGBj+QMLbZ8KAaf
pmTvSt2RLFDF9kVJtkV9PlYgmKLssTed4XhClS+STdYKnNuMXSmIRes1KKtQggVj8pBzxe0Flnn7
yM7lH1YAlMCVu97Zq1zRh3w22tQNmlC6GgAvrIMm0MW6Scxgn0/ZpSms6gUtrRe9wgNvbgzNT/mh
p2VWcRnX5rBvG/zvJk01BbUgU0MEYoQPOUm6d/QseY0TnJRlK5w3RWAbX7Iy5zKQuuy2yHr1gFFF
DLZb7h8SFdEBtzdAjLtRMnDM89agnk3lduPU2PNhP9mbX3IFdRcc4Irk1gRaVzMIUNf0iQZS6tGm
u5SO2T6FNn4op87YaoM2ggsPCW+lLACPsFDdMwy9l1Tu1Zt6hEnC+BgZVwcm5xSSgySzloGer/SY
jRCNl6ZtiJUjxFc1nL8MRnATxhPBUioPXdauRN5bf4AM/rfD+V/KEcl6use5LYvw/xyO//N/7/57
/f9+QQEc/59/dDuZ49PUBOtINxNOCT37/3Q7QeYeG5cKUMs/Jv1/oQBU9V90QSHc04vEVRmpqj+7
nfwIhjRYaXYK0qAAAf5Jt5Nf8QYFIKkKSE9orEvIrhwSgKJmkA+hQYVFNlXQqpFWb5bj35iDtxiD
Uw9fwGcH0eZFrY7yYTRL16TPyJR9N7Dx33/8sQ/7F4Lhr3dnbd72ZwerExbGYvLBYdiKtUggx39s
6V8ALW9f/FfMzl9PPmIm3nR+bbnCVjXq5UMdzutMnVwaLy7moRsxXVLOIp318rE/YYH+LpjPq8HM
L2rsS6W5sPT6zF/w+6VXlwj2kjxHjZkgH3pIypMKCFFyPFp7/4jg9p8FArn+6wLFmo1Tb31cIEgV
1QMemu+vx09I7d+/KcT1Xx9MSRBAy6yUA/Itvq6Fe4f+6EAfcLTKrUGygmK+a0wou08ACNT6xmrA
MuHBg/TPBaZB16ESrKXMPth1d5lEtBjlPR4NKQYO57Safh0P/PW3H6GAbzYH9or2YJWyfJiM5AnF
LKCNEYrAr4iv7RVj2Ly/Er/f3DCifv0tSjYo1AqssFI8gw+haXbm1JzaGcdf+Ob1adc2Leaz8sGS
P3OzuAjO5vYZ/sTvzw0IssWzJy4vU+al815bVxp15lF07bsVXcuNuuWWfn9tfip4/G6XLE5+2JWq
VaIgcjC0Fya7hzrDLpQbWWTMjXGJ2GSSTQ/aWtGt22PZ7MMje8jTYi1SxyOfWY9CXgFiITEONkjP
+yjBXddmtGridAVbDRljac3M4zLBxMa20yOgE2qj7HgDzuU4G/kqvtSzLm2a0PG0AVBOgwP4Y9V3
2JAYh6C6LERI7y/1mENeCbm47iXGpFjlUkx6aT9djRQOoY2Yt7EvS9XPaiboYbemCNoQeFaxau5a
GfX7dLyS+ufBof3f/ChJKo9ahXpjuoH1Y5qB8x6JaxaeLfodGQBVanP7/iKf2ieLGIhktxHZ2H8c
RPGpbp715EIpz+m8LVR1/jpDi7iXgFJBCJgzZNIYy2Fp6V0WkwlZ3twm2wn4Q9euQ/3m2L/u1chH
9nwN2xSBk+hQTdRYGk2UTLrXmnBrd/0+dYq94C5bScfGWj+c2Wi/wpr/fM0lzYThTA1ylf08DNV6
VJ9SCciVeFZi4ZXN0wyOJsVN+Mx6Hxf2N5t6iV/jWE4gYzv5gNzeo0gUv7VvzKMVOAXz7Eg7kb0o
x8S3N647Ey+bDr/60LQOWtytAhq2AxbXWS8joZCFjBgYf7PhG8U4VGbNhL5BOIaeUQCBAgD4ACq5
VGHZ4RZOxm3pXwz2VoSVOjAuqvxX1NhdSCYQhmw3SQGHQQBFzQRV9tnrTNsL5U+j8rksLwON1ndw
b6cvJVND8N1naAknAuDS9S+Q7H7sc9ZeJVNNZHrywZknL8xX//qsywiuZPOUSwqfNTS8o+9dD9te
RoYWuF1KM1eSPAUcBJqdsvJsC8C5qSfw4VF7gYk6Ck7z42RhraAYXC/KRRLfFgyDe4UWltpFZ/bD
qb//eC7fxGmzTLSaSZU4AILdhjq3mfT9/Z124gJbzrWdOOkD3Ai5WqILRvBrSfdi7Udeb5VcOZMf
nAge9uIiADmWxM7IJdNJ3NifIQVr0sv7b39qXRaxP63yIW0F+wIKYD1shXHmwj21Kot4V2VVkVQK
zzUJIwF9NaWdaIPuaPhs9ebT+y9/al0WcQ8j+3ZQaB0cQJyU5lVSfzeTfyRI+OemXopJ09825zIU
8iFqVoW2Rcvn/Vc+Qp5/F5eW/iwYvNuWPEzyoVKAlCYNBXG3NkW2Qs/WNRJ7Z8VfaAK4avMQJ7tW
CWhY6fdjhzMxTbNYaleKnnkS4qGAArfDALqqNfaxzrxTbfww0PxhxpGY+pppkstcEsPWG3Bgt4PF
ZIqubf611Yu1xNSdaUhX7WJAkLJfhY96mGzP/JEn/sbjpnhz2KTBmhhpWiRFjeRrtQ8N4YNPXsQa
sxItrbL8WKTcJeJCK8+5d57Yr0uX4CoKshxE9HzIW7pAY+rLQ7SOzFvsoV0rO2ere+K0/QRdv1mY
uptnSaWZcRiijaTuGv3MQTj19osA0edxwokjAQCwAnL5Yk4eZ/EKjBdFAOVjEXSp/6brZWfEsEtQ
DPreK4egLryP7ZZlqEiaalRzbmqAAwA86urMC5+IDtYiOoxTBNMnUOeDeeTeKeNKFNE1Pgsfeuul
zgTiP02rxSxH3sWrbvC18p/pVf0ZesxFNRimNOCAGM+HMoAXLjH1Iwsfz6k9ntgqS+k1ZGpDHcNw
kn0s/az0fpJvIh2oNHe2Ov54f21OrPxSaSsWuHxb0/F3NNtOf7Dg/cUoCLz/8BNnyDz+0jdnKC6z
phc9JxXtAXTmo3M1/qnnHv/5m+dGCId0NmPuQ/81Szz9XHp06rGLo1l1thTXjjEfRnkbiXUwrz62
DIuLe3KacGqAjB86VA1H5VNrnrn5Tn28xXGUVAY4iL7OhzC8HuRbhRpMO+NadWotFicy6xH3HUbW
oqh2zIaj8u5Da7Hk2qpOm4Cs4JWZTGvYxhkfi0zG8iTmAL47CCyHItpYd2W//tjrLq5H+EttU9c8
No0vAfoO8+Zjz11cjmlNkti0PDcPbyftuR5fPvbcxYnr0ioOEBIi8ltfJ7CYSfPB9V0cORkVFj0r
iaH2BJphFaUfXIjFmcvCCM7zoM8H3fykzp+6cwXsidi5pP5G8Yj2QsdCJNWtmXa3oIvohIXwBWy0
T8/Jip04JcbiAIZdFMQJPgeHCCUTIe3LKfxY6DQW569C8XqY20pGOAiKzm6aPnYXLgmReRSn/Edj
Q2fb0vAS52MHZUnK7Rk19nAs54OgaGDkHH4si1y6CkAvriUtJV6M+b7Q/eCDRYO+OIBjlys9nIzp
kI/A7LbinFvxicaJvjiAeIaUNoTX+TA7X8fmVe+zjQC5qwXtymnu9bD24+7mQ2ddXxxJfFyUABjr
TJ1MK6m/V4pv7z/4+K6/6ccsNT7zeqysruJMylVMnS9vVME1YPjvP/3EmTkOdt5e3mnOEF4OyfUm
xC6UTPei5489eHEYE4a8VWGx9EOzNq1t0H/whRdHsSvMuggmm+TUst1ZvY4/+MLacQ+9SWMEI1iF
RIbYV91o+a7vz6jSnFjhpZVCo/V5YsH+5C48ZOAzI5GcuQVO7IyfvsBv3rjRwxasG0vsALu2KGwZ
yRbhuWj6k3n7m423FGOFBD6GkH/ng5I8tyK6iXDsiXpfIGUGH2LtGA8ltM46bT08s1yBgGSo3GXK
Rujg+nCiFfI2Bs///nZaSHb8mdxri6Mc93EpaQ1vA4/HC9Bp1SvssJV938Eu5GR0Cbhe624azgnj
nfpuiwM9lDG/ARLhIUCkoK7K6+ZM0D/12RaX7DQ0RlRl/CUWyCFU58rgOkq6MzfVqYcvzjOG6Phu
HndbpylenaW+LX+KJfXMV1iwtf/6CotTnVkmuIxGnQ5qQy8FV/O+Dv3CxCqxfMZTFbF4tMvwhVRF
f0Btx82NBMwhkgIwzrrKcg1V9UslvkJ1DRk3000ted9BCH5/k5z6ZIvYMMMKNoExHBOAmpbQ7ojQ
/NCTl9I302zVGckKUUd4SrkrzqkcnfhcfxPEmkv00lOeGyt75Jtd3QTIFIkz67FQmPnzc/38528i
RJ00ojCPMW0EvBgnGYhnT54MD6IhWMZ5MyXaq5M8yoOzToZvhXWvq/AA+EyFuSrqH9moHwbdhzak
z3Ai23Rl5ummUvFymg3PybRd1X42pLv31/h42f8m3qiLJKCRk9ZpUTA/ADhx0/i2HVGmUDpUU7QP
fsVFDGHc09etJotDibZAkr2Kf6b6/dc6L2JFZhhVFMvQJ2VmexQmHyytf86t3ny/WSlTSFt07caj
egtOWsJsPpbq/5x8v3k0Eq0TxBpWW5QHZN/wV3r/K544gz8jx5vnagrS0U2vEIAwgA/tEdXeDzbS
ltIldZZDIsc/4QBHFEB9//ihN/7pdf7mjZ1Bl1ozM1AFbVfqTdisP/bYRQ0sMfMVWKGIw1isjKsP
P/ZYYr192wRpauiv02G4n+MB3eD2+/vveyIU/VRIe/NgwKeowHQMWodmm0hfJjteB1r2scJhaZGC
yAyKWuMkDlKGpLjbfCzJVBbnbhCkxiUg3sMUuzRw6w++rfbrGk9BF/L5eKx2YdxBPnt/gU+cjKOS
ytsvN8pSXDU6G6KIbhDqfs4ksHrvP/pnIfqb2LkUm2pM7d+nLkDNQBm+OFzNRufha+Kb806ahRu2
4a2MHKDUGFAP4Hp2zhpx2TYovK6s1mnwCXUDvywPjn3LxvUEAw71Pm0ezZpiGqB4Cy5UlAWySPUO
Rt66SL6D6t6hnbq1g63R33Xj3rS3yBLg9gdFHBZjBibeaTBTrjVXRoGra1FXx8hcblz83zwpemjk
p/dX4NTiLq7+DrHkxh5GcdAtrzVxCVm9/9yFKOifoV1elAWWE8e1COXpEIKrMa1PIU45uIn5+fgU
SLdy/CPLXiR4rOOjMTyHpD/v/94Tf8/Sei6a5C4oaipt5GsKYN3ijLj0qecuwkcaj2jqOBIdh69D
uRUfvE2WstiWM6VhYBwf+2qU+344U+ydSAmWuljceCDtj181SB5NkrlsvjPN78H4weH+EnYI9S00
bY3XLoPPGlof+plW8HE1f3Mcl4rVJnLrptrME6PtAqJfwH+hdSR3RoFK8blk/NSnXMQTJ+s0MnCa
gMoAOxqdzzNb/sRFIC9y/NqS26HRj98y36DVBJcXxlJ4brh06q0XBzUVNgrdKW9dAuAod2O1e//A
aMfg/Pc1/5udWZBVYMrQZOBbXiihdquKPULcq0Dcy9FDBBhr1seVPBg+Xl03saLATb+CLuLHRy3t
tt4aETJ1utiDs3a1MF3XFXKjpXWrSMZKkqhSKrcsXnroA/G9rESrQoEvwwBoDptVlk5nUnaEfk/8
HYu8QR+U4ejRTjO6NVEeH9d9hUMPM+ex/pEEiocUEBxrjfEwlnIyCrAGBOspWqXTDoq1a2BIMpHt
t83VUI1A0oqVrfe+ZKJgysWOJ5Aqz4B5QlBq+koDuoXux4VZXEyG7pXw8x3s7h3lYdJ/aDCtk/TJ
qqRPujL4hppfl+k3ufts9er6KFsdhQZ6HKavFc26ONIn9e9VfBFFEogW0+/Kmyh6zBLf1utLZZhX
EyB729gVGJFB6x1gYbUQeEoHoWtDcW37QavyVTN9zTJslOQvWaF6rYxESyNTU2KnKHRUBFrPtiU3
zB9mhFdL1QtSa2OkCYI5wQq55ll+CITt5aG+TmXjyrQ/29pFWiLTLBxg6M7aGjdSYHtRIt/YAPEn
U1o3qoK38ysKh+soeda69KaFV6PV5wT9T33RRcydI/ReoGQQy9uLpNlPCSTHM0jH3zc48Rz4NacA
XFsbIifQDKkO0OpHHaJZ3x0ZIYk/sN+FWcM/is9Eht+HYxTbfv1tAbboApWo6ZAGN0Z736SXutm6
3TnZ61OPP4aMNxmorcQVwu6c4ACSSCPF60o8t07smeM5ydXfx+W/CSm3PZzC/hjv5eJw9I92ICG1
e8BnZnrmg/w+vGHV9evfoBadhEQg4Y1E9ygdNq7fD2+nnrsIykoWZ1pa8dzU8CdYod2ZeHPquYtw
PKIcgZEV/SIz3U1Qmo0zKfSJb/k3yCLyEkrRhOJAO2plNQXgU/xU9JueLsSZFOnE3l8CFRsJoaT/
4ew8luPGli36RYiAN1OYQvkqejNBUBQJ7z2+/q3qN9GtEMUIDlrRVLNBEIWTJ0/mzr3MS7NqrB+z
+lUVjg3jTAqGXDIFBHG+yDW/C8tfPKZrFWCpp71QJBzwp65w5N70kenc/OiTNa+WcI8XX6FG7bzD
NSiMd8l3vZov3vVr1JmUZsocXXoqcdcepHHelGXsYFLG08m2ovAd4lO5vNl/2XevZXxYgHVDJhPd
DGVfCKj8lb1lYGwhnpeyw1mi9CvrVzefMcdjgHOtqJMttidtGLE0XuzEhN6Ha3oj2SI8hlGI/QaA
GQDk+6p+KNQO4j3wiOIjzQ+CmdpC3KzqxmGGc/Xvx/9FjUy61ghOTFwrZsPKKrrni2VcPQ1O0nNC
wemwiH4lecomweQ1Jdq6uqmCU6bfGOavhimyuqidJEezuaTAUerdQlVCsCwIO6suTO02upHSx3x2
c+O7CPzFVmJehZdpEkyY3LRrVPwAO3fwleRHbQqJMZ7/Cb6LGoRlrV2kAApu2HgUfhNg/juC/u39
uIowKJ/MzBgpCFXVfWnuzd/lvrm8CU68rCppHaaboPwmB/zi6VxrD2MtxOMOK35K9tsB68I28vX6
W/nMFwvqWoA4SEJf4mrL5iFItt68MfUez5+Zsq+y+6zEjG8TKDdddhnQfW/Du7Iat1l7J6SrXBvt
Gq8mgC1YNTFzpx6o7K2ZO74T+34dSdTHjcgxq8oOzNuGAdGoWWVYWOitvsplRtcZ+xEsL69Sn71q
RAPeezLvHpO5DJ9vo+QxNm6K0O8MX6i+E8d/EfKMq6ylU40pmJlCxzuCAUcBqdbPAp5xFfAYPI2b
UeA55nhJzudmuP/3Sv7qhq+yEww8EwFXCPQ3za8e04ak6b/Zab668uXv/0hMgo65uKi+hDjzvSjP
wvjy7zvGm/zvwfOaZrV0YtQvFgfchmYJhnB22NymI+5Ip6agTjaHryEdgax6vdHsptdwbNlm1aMU
vir1zERC4kADdoxF9FUZSNr8OTIdLCbPGVPdTA0gU3uRxtLNMq+t/QQfFcwO7JHRdjhF3mDgphfi
xBAyWDLNH4Gwz5pdlOzF/FaqDlq+q4qDuBwybdfNHzhEV/jECC96ehcvZ6Ft41XW3bci6nNRmA+m
FN6C+yJWN9JTqqac77aN/jKPp4vbu2a+ds0e97BweCowqHCCCMuvqvXy5dPobtWusbvosOijHakc
ULAKlbBQUgwXdKEdKe0h6kSkcPfGfB9XZ3m8r8fbBVPIPjyLxR3E4jrYiMIxLdZhvq/q01zfJepO
V7ZLbLrRErpGtEtqAEbjKcV5bGkeUnUHYrRVQdhK23gO/DgZXLP9neEML6rGCd7u08zQU6Q/RePA
zO0Nt672v//9yX/1uV/F8QHT1roUWQMMliTdMRZ+FsWNqyiu5rqVlxPXHWWGUQ7Ld8nEfw2pv0Tx
a01ozTBIFEYTF8bBh7aoLfSWGwU3wKHwd3vIJFdJn5Onl2ClLXvBeBG0d2gKNlP+lvmkxx/alN9W
TXajCWttSNeRcSclzUrjdFqGDNj9TBgFpe1qpYrdWMUSKoygwiDX2InhN0v1cvr+y+9/rS2tsdpK
EiZjdkum0Wt3o9ofpgdl2g6iO5Gh/Oi1uNaYxrWS9g1uBbscyMfsEvp/dt2rkGvqRaEa1UUpkO4T
w80G99/X/aLuDJ7kf593munF/wtsBqZTm6TwLOMtGlYySVEhpG4v3U7hu2K81/O2wrJ0ucChy21e
zKumudip4SzbOxAg7XgI8H741cxHShqZOdldLTLV5KrFUWiPis4EkdfhnSIGmRdjV2El6yL/EMxq
0xfFscINJ5O26SRcnCVWGLfaS/XQNqcs8Lr+YIQnTTlqGPtp2g8/qcvC/mNLsHRhlvKAdKmub1Np
b1DA+Pcj/SIy6Mr/XjgZJilVQ95gDN709z7+Js396rJXAQeDS7jwl/ROxDAv0p8DKlc/u+GrkDOb
WSXgGEyz5F0IpeNkNN+IXr/I5vSrxLHopxAmwoziA9ubgiQk0u8H7Bv/fdvSF+nctfY1wjRDjPD+
2qU4DzeRsVNHhqkyUaYq1a1C5cOkgRkUU+tomJ3laUbCjet2XCfHrsKUOBRejSL+sATxZ7H7WjQL
z8nC5ZAHmevdb+Upglv471/1i8/+GiQZjgGEOLzAUa7bBk6d3x1GvrruVVQJTTmulIbr9hzIIjf6
+NntXsWUGIdeXPTQx8j6UyPi6v6zF1W7/Bp/LNlSyeFPlNxujouRueq/7X1cXsi/7A0Xl9g/LzyI
SV9FIJN3F9NnKHm2pT+YOXy8Yp8agx0On8XM0bhzE8zJ1eiGQqaTYEltTreF+R4lGmO9M/O+eL4n
TKFkz9U83I2MUXZZ4LLLBDkTfRIOohLGIyV+36d4eF7k41Kew9rPsnUv+ctAvak7je2zEorfHKe+
+nyvYkYiZ6JSVzww9VWpgBf8LBRdy3TbeUpgNvC4hPQUDr7YfrN+vlrQV/EiGpRE6vAs3y3qCX+s
1E5LKnxRQlvHxPEq+v2j1/NasxuOytwzjEdYkgt3MLpVa9z/7MpXlf8Sm2qxAkS966d13+Jl97MX
/1q1K5RBuJQm15XEff88fjfv8MXzvhbtToqCLaYxoG5v7nVme4uSHulDHwJWuvvZA7mKBEopV7qI
e/Zu6PJD33K67b9J577YW67VujiTUt3GZpMjwktdLPhs7RvzO5DkF+vmWrGrYFNutpeLL5rXz6tW
/GbL+uqmr9ajXKlhV8fkoFryolufGe0U4ETez5711TYeB0A7R5mXpGYaO3DU7276q4dxtSoNkbzZ
KFE9dCt1WheV/6PbvVbrTtaciXrP7RrBG1bwavij/rh0rdYF3NJYtdwT8zJKyV5f//B+L4voj83H
XCZqmRAbd4Lkyq2tZd+ISb94vNciXeylZpxiE3omfnAeHn72cC8v4B83G/daIy46Fx32jfed4cdX
d3r5+z8uOloqZm7q/98phct/3+l/Vea/7L3/dYP/uGrQFpwBpGnajVrlQJ9FYZLrv7ANc0q13cIb
dopg1+nSKskUkA9QveCCB0VIF/FcYYZkt3rpl5wwkhsBsVpRHOriMa+eMzVc4z+LHdfiQo9+Ryzn
1ZhEGNjuNjjqaV27QG+BLYflgRY/mPE5YeKk2WjDUZEpoZxKefD7SoOB/pQN9QZQJ7KZFxQiTiEu
yiaNNOSvOvhEzJI7ZxINWwirTZDmGyA32yjCXQK7v0PbHUe52Jqd3wW300RBZReF6zaTfYzCW8yx
8YrWtNCl9O5WQXyGkLaLBQ9mxlpmR7HbebTVfNlY5bixoJWroeSbzC3Dt763Yh2QBeSRdYnj2r8/
ka8+5qsgJfXtlCd4yO2UVfgw//rZRa+CE+7JIjjimPbLKjzMP2tRKVeRSW2xe+yHaN4ZmDur1N6W
jk6+gNXed3Nll8X9l5fzWjUMBESpL1CMnRLoqwK7FhGmBBZukHrus/n5R8/mWkIcI39Tp4QHnm3q
ww+7AdfC4VQKdDW9aNUYSH+o+Sf82ZZ+LfIVWlGD8y7QF1Q74LW3UGt+tjte6GZ/xpe6H5tJZFJy
1zWbflJp1iAfTr6TUn/xWv9XwP0jzqBDkie8CBHvtYgH7kSmZf798V1u72/viPK/ty3jgRuFU8ho
nPFaC8uNiWcx5jz5N0/lq/u+Wo55AM+wiHk76uXUzsfqu7bOpaD2t9u+WpECgPRUCOhaBia+pqhp
KF47KWr/HCiCIIouXEiv+W5O9QsVHpC6/31KYV8u+tDSf1UifwEP15WvExUBTZz8MWt9NR/wKda9
qqkpHlE97s9p4P77A/riCV7LgxW9hNwSE3vSW0rL3+xb/+3Pf3l+17i7JkEMY1UEn8IMd1HvdSlm
0qZ2Kqj8BVns1nOzLlTNq4jxc156mMVTUdtUKvqOovBnEwy89MIVnLHwU/MxF09LCVKRucrhMTH7
TYh6PkDpFEgD0J23tL1L27W4bPp6WE2G6TTWb8H4zgLvP8Ht336dq/QmyZW5ULRm2QHDCeutirK1
rHBrxqoJWNoOvYuabub0hMo6byWnlW5i+fbfn88XQfZat5zg+I5ZE1lxHh36MLaDZdPKT5m1G80f
9n+u1cuzZuod7wHii8flNv3ZMfhau9w0SZtlijntspTP0vCG+Ydr/r9F9EesKkO4iMHI7ZqpG5R2
pX4TS74IVdcC5hq4bzIZFOTibt/KzzpW4Z34M10gmPj/XeFW2MdVoZAgV9rvXr6b8/t/vx5f3fRV
5Giri8cuEBm8k1eDKXlq/9yQ1/374l/EhmtxcJs346xhbMpcsD0CqVC/SU2+uOlr9W+Tg1UYJJ50
NPgUw+w8X10KGf++6f9Wxl8Wq3i1WJs4azo8DDnq4akNKsTtCovDzmMTkQMVg9P0ExbXoZvnstub
n4L+XDF6kraBrw7DDcSkb27kq6d3VT9MzFACCs1ZSzSfhfIx/2HZ4Fo1HIuxZIUIDndy9diaJ6X/
5tOWZfmyK//t0V1+lT+WljqiGsvKgqWlDXbXO3L5Sx/3ofhstu8j6sJcWYfDKa0spzDehihENrJF
BYUnaOP0qWFjpozVuglGUA+eRuPJ1Lej9MxOYAOZ8bFod1uBWUbs1izxLLV7Q9ko/C/9uQhQ1AOU
URofhIIvoJ0o9TX+rusWM7Qu2lr8kwHpUINtZVU7qXnHBd2OK3zBAfgFE14r6keptRvZuMd0+Vh2
qCjVIyV2z9RMfxIrX45xgShjF9fu22WS3bTadsF5lApKj7obFIErCoHTCOvA4GilV8x/mzD7ikNp
1W44th4tZ4dRebdJbnMKE/lSAb8unCEcb6NKXGnCY1F9VIZEQ5uvLH/E2zgzM08O7opwG2TyLhgB
rSvnZYHbDKigdrFrtQ3hUJbbQYVcOSpON3zOwl6GUllKazUJV42a8zShHZWlVwcf4vg2TpAlDTSf
UvJZ8Yh0cMdhP3qCeLTytTgmXlOX61QKGahqIDqKeHvO4mZaWn8WsTQUPsZ8Os9kM3XxWYvbtGvX
ivk6XpS3cUkJd6XRS0vkp7zaWeNHLG7a+FGGLinmFYXGyJ2F42QOfptoj21wiwO+1zT5rZYz/MvG
aNHKDscVfgjumOqu1n9CwAH/VjGzKPuidrYgVcXKscZIWWC7t8d5JYWgekLR1YzGgdGDT3Xj4MjN
fb+nyUGtJB9UmVMx/SBNlWvGUAmMO6pmVIzsdjL9YO6cPga3Sp8OHgioBXtIP4wab/sF+yymOUfl
uOCACCLUQeZiK9YbZAX0x3BHdX+5uLz3uUeCip6pFd3a8lQvUe80GRzDfTjdD8l+yM7DvJr4srv8
uyasIqTvcQax5liWD1V6+bPgz+He8nsPCAjN08bynBTjdkrnOQAmw/BbubFljtrDcBwQU0W08PRj
Dk5UfoZjizSMHKf4NOWXNn1X2lcom0PwMgcvUv+Z8d8MyU9xv4uN3Mky4ZAlXpIdAthX8jrRkArn
Tjicp+xUZUc5u7C74CM0jmQFjC+jdXGD8ZDnB1iso3hrxSI+8gi/hGOAnCKJKk+cT5RyVqFQryGX
uG3+PCQFqRvDUiTuzWuebIq+OQQZru8w3kW5WHVYbk/MvUSCtTaLaZ2rJ+RWTiccteEw6p3Tdd6Y
M1Wdv5nafQF0xGgzd276+wn3MpmyBEZ5B44gOMyf8pAbbrfNIjh5+rSUG62bVkO460vZ1cPajrVt
Uwy2ynsqwEGZCDyCFNjWpTdbr2RikcG4H2iBVk1RZfPIxySFQXEBYqIxWSY8vlu3Nn0lSKFWIcjI
+oMVnzUVzMIZZKozuGjSaYtJfYR9wpvR3EjytA9V+XbKEKJAexXSx4TSKgAvAeCBQZ5gFndpF6+t
RnBxkACv6RUCLeILpqe/zavfzZSecQrfwly1AyXxFeU2MHM7Sxu7FPAJoUcytQpi89GWgW/mOUyW
8R7XcbtqVc+oX/QmZbgVCXoVul04PWTUU/qycRPpDmteG4SH3VgPPSyYy/IzQ9W1IhBc5jHlCVj5
G7br2OobTlLla9r8joDZR888s6LtdcT+kNFUCXFpG6+nbINjvg19ipED1IKp2yiPln4XyI993Bxl
3CdDRh4tlB2yUq1Q13tV+xoOlF6K9rkRp18SslTDEg5Tyz5QLNnFPtMp9Rwb+X6dACkLlW7TUIwY
UsYQxOoFjpudYdYuopPoM80Fw4x9U7pS2/sZeqjVB6tphrWzxK5RaKtk3rRZt6uyVRSuOoEqse4X
090yMJmagMrcZe3zqJ76+lGXmeG/EYonqqhCtdU4S/Adk5XbivBaRDcjb1AdWFRGLq6xuZ2gqk+V
k8QbI/d3YUlbXg5X+uBHjWeWp2SkVvWYxHcqiyUqOrr1W/ARO/pjTmElkONep7LaEq8txs4EBYSo
KqJuk7xKvIVo5idsfoPyoBi3S4tiOHOz8QKrfipByvVWyk/ajOGhLEpPrVUqaxE0i+k+Vl6LZisJ
VGyjyr3wFzQmzBBqYUIrjK9t9VuTNwqkObXalNpNFb5LC9RehE7TuE7qdZf9krptwi2V4Ra91EYf
wAUyxKDJdpDcj7MvDL07B4+IiKRSci1VtqtqJRrIr+L3iTk7a7zRWjds76z6uTFX+XQShm0vx5uu
uyXZZBfN5vF9UaF+NYknC4KfLbxFL3rxBnTJjiQ4GLOxHYiySYWnQrKREwarD0UhYaxQcq5p1iFk
XSCx2XwsL0zSgugVua10ltLSLzCErdtlFRiJLYWhF2tn5gE3WXhcKGJn7XoUPnRsDNHtiCWrX6L2
2ThUCik6aJj0wSi3i2KGmWfZl3izlC1c1u6+Z59vb/J0NYcnVXGndA8NBfmLLyo++zHyMSeNK0K8
K0pvorie5J2mPiz9SVIfpeysZD0dsptaQMPFDHOvguo7Daa5kmhDYYWRsCOO0VMXuk2xppuEr8Nt
PDwIbH+NiZl6V2GBvDTUb/kZTH9YRXgK4bfpibBrurdwEFiYqj0OzUbuA7h7T4DWvMEiJxvWRtkf
zKy1my53VJPUYKlPMtgLXuhjltOKIHHJ09TFYdgJuw3h+WhUu57oBM7ZicPQiazWF0YNctBItoWz
ajF4kIftvrqzhHCVDodkhK5QCJjk9bYVrxglO0ckz1FLhZbObxx9ivMhlXd5+YFbpCCds2jb9XdB
3tta/QLB0Avbcwy6cpwOVfy4xLjiLo1rKl5H5VqNX9r8KZFXQBnYfVc9IzZmSgQL2eH7BPYmEzsw
mcbks0nWzCo5cQF1ITLclvLAQgSYnizrPjPWS3esoWPVseZn/a608iNU7WMaItXCG2gS4n2NrVjH
0IgQs7/ok0HR4YPhZX8q29sK5FMVADRaMkBZ1XsHU37qPYNfOrAapwzqfT6OmOPekB8SCswVghs9
e5NzYESw0+ZOcFvA3wCdEQABOUmdxdwP2i9Z2uTB5bkq5zaQweK2btulu45HoHN4jwVfTwYspf1C
rFZF+r6wv+UkMMuF32JS3uMlVkiyayVajQCL5PmXwAanYwjcN8c5fCvJp+G09Ea0hqFsF3XrRNpy
6jXRK1T1sgCsqF+HrXXomHVStN9G065Sw/RCgcGwoNjAsLThsTg1701SletMep2KyoU1RCLgSAep
U+xAk72mi1dSrHtDu26a2p0y5gmFix3GNu0Pqd7fJfqnrp4D/TbNz+SgXQuMpRy9Jd2BxnY0qXbK
ZI1PjKP3kA+WnviO1jc/ZJLmqkkECVM7qGXqtjXpYSmDF59hs+Q+KHm7qTO/rZkI0ySWBpw8wnOn
8tR6iNOa6g/a79HC7m+m9zAY1ZNiHJXpoZqfyRnWgzi+woPgxyu7UEodVL8EtxEJ1/tc+WKoeQlH
wUU/ToNhSzIZfc/LSGZe1cM5zjOnlW+KsQUzVrEwOkcgoYKWxqTByJlg8iXjKcqV1dIX+6GAIBdN
ODzVNw2GlfBdz6rGlgPFva3TnawUHAcML0x2ce0GlPmszILbbDp1jk+YrnIiLeGYkN0ARWtjwzHE
Td2QLaZcIOehNK2rpasFcuKATHTuT5BQV1XaHmKjcHIzWjMLAWhKc0wuaiDRSCq8onWYM7W5Vqp0
P+D5rfCYF2HZWwUSMhXmCgG1wWFHIila5M+OWT89MKC+Q3eEZzVlTo0+e7JI8vGikbXMgwZ9my6j
X7A4zXLAh6W3B5L5KY3OpjQdlg7/DUUTna74rRvlSY53TfnWKoGnmzKb1+jqM7RR4GtydGxLFOTm
rgIPhA+1h5keZSNG3Uofd2M7+ByC2A26R2g2a7EuQL1lO8Xa8ntk0lOkRX40r6zJU6Cjwa52BsWf
c/MDQozTW4WXGpMbhW51GZre92O3Aj7TGSdD4cYZ7CtGpi36/lhXhqePt7I8+x3l1VKEgGjpqymW
b5oq39fQ7ZB9xYLJ2bFyZT2iP/bQcUoM9ccwKp2aCQ8yxyQMPDMsvXgxmFgdN4NZfxrYg9tjR2gz
+vZQVXcYuNi6fNOX8S/4d+eZSMMgZFH78RI7KBjyHGvkaV9IA8kdjuASUTtup2KT4y3TKeXRMnca
Knw8duxRL1DElwiUzXVQ3bbNYQx1ouNzbP3Cmw9CPF6e6YUgFXMIijvmUIji2AIrvXQcTUqoSwPZ
vZ5Wkli6aaMcLhA+Q1KgtMt+tTwUDEyGbLzaeIeToleZuJUH5f2oTfciFt59ljoUnZht9FvJz1R+
4ALPaJr3ljB6w2iswEWgFXD6MfDqqLf15F4KM1j3FlwvzhOcJSEdg0EK3Sko4Fc+Gi0pQa46ua6v
AVWyoVuCX6CDzAmVaYf9fjOdLYXdVZI6t9aCx6UBU6xFx0W1XFnciGl6turPCxJVZYazVSZ34Zi2
IDefJtXpOCzMZntU5/tFORVjsFs62ZMr1qO2s4KbhXM5wCU/sDgIh7Urd0DRABcWkQGBYtgDZvtU
MabHqL8uz52yMopjKG2xhbYt6UWOH4foZrAi24IGWvObqk18qBMqG3WPGHql466vi/M9aFAnCGQn
LbMzZTbyh8qm0+vrs3WjJNE6mK1Nl4YHNR9XWij/TslQ9SHaj8bjPNRUy8gYLHi2qLHiRoHoHDsF
07FFSvAA0qhY0VZEjdUOM2dyagxYt+EPLduKgglPDnaUswR93pUeCLtAPyqcNFqDfvJ43xsLiBpO
/sai+KFyGHRmcC929uVkZxCoZau0NbNyUqIdUCzwYtFhpGs8iq7KPCOMNiUPGbSTXUGGNTDrr5P5
aWXRrgYkJcW/uiJ+oOF5ojCCf4O0LSJ2uKw3jqba3LddAEANz3z9bJblqYpukun2cjB1cpLhuFOc
ZDxkBT1mQz7o4+yYakd6tnAu2oV6c6wCtoHlDWdExygUWy4EbzFfE8r1I6uI0hGS3CyiSz4sdkaT
uHi9cNHUSzEnuu2atwuNCoY6mVnmwo0EgEFpK3Ra1lqLV/2svE1oI2Wqzrr1HhjRnTnwBs++1ptr
veeoUiv7KFXcSodpc5kCarwo1/zc8hruzBg/S0O3hdZYazAfyfQkPnrcxP3QXEeFYevZ4FhCvNKp
vqmDygGfNQEZoDMZ04bnqEcbJWzXGBZp3VMAdFHRPhcCZ8dATRKEx1wY1iFJa6ZwnpBSRMiJI8fZ
51S1Dup0+AM3l8qIxD42qt1dIq/N+kg/m0ki3M2Kj7h+s9pgF8PVlmr2HWk+11HuGdmnsPharq3k
AMym4k+R5URL44u8tYlC/jlpa43sgbOxpCxeNC/EPFHZ1IbJubZ0kzxc59lwLqzXQqJYQkFK0y5s
Z3L1UDwu3FrH8FALjSE2nvNlKxpPAyqdUPgo5zNljdm809zUG+PfjWzuLQpDqXGcW2uVklMVY8qg
96usveUB+Lx91azHrvBbddUy6SWkh5RMbmifk2JTUsRQe08TD0Hc2R3K2DH6VeClnES6XbGYmlhd
LcvnRMKycLqc8ONW2n0qjV5N7yXBV0ljZo8SG8rt8ZSPwlODt2WfFseEOF2DvSZn2ESQoTNrgTOH
Iq26KYbJTWFZl5xLl8kFEHyRf+/DwdwbkbLOSeFyPbSt6TXv+p0YnKo4Zhj/VIamK9S921lvoMcx
zooPCV1BkfsNRZ2nP2w6NT0JWk1m/Jmbg9MFgzfUZH9l66bD4A5hDNonoGL5ECzB2jJ9k/axDtgn
NrJd3jxWReBYC7lVqe16k6kakWJudzlHaoc6mrcAgRkNcBoDebqeO0KGuqQFA41U3UrVfTURxC3g
n1EL3Hei1CQx/zA6OVkB+FaKdmhRYa7UAy9gLTH6whwYmVNTfrR98WhcaNxycgpnwxM1ooYO+K4O
3Lwa+dbejZLaieRxP5q8KHm6D+fjJGe3ST2dmwkCMxTiJhFWKqjRoQyoAzDeX4zrlFDVGK/AEO0a
CYzK6yKLpCFCzNWIG/pTx3ChJEg3tWo9ahi7UJ14YNTcwe79UC/WQ1qMG7WVDp06HOZg8sEf+iLF
bVnY5BnO+9QgL9+eqALZeOEZU2Jng7BhO5TnJuKMSToWDodu/jXdmp2y67ruRR5Ro8icQnsg16Ec
UNUtNYbahbuop8TWIEmTKI5okXwWG5Pst1nY4LFlMIZ4Pc7Nu2hVfi4vbi0yd5qr21wSvK7UBH/M
X5dA3Wm0O2YNeknqyXEaMgTF/L8YunP5MrXoouv5KMOdLYZ9iU/H9AKB206Dey18Dhtr21fpDnu7
l2ghcluj3ywztHoWiP5kDhBvpM96eKpBdKiR4S0CHJ0u8CLwk7k8ntomm2xDj245lNCdcIeCg7r1
HHXmdoyKt2lEvauXh7nWNlLaYCohCqmdGEBcC1q8HIRGAlGaIIUfeb9mb1QFx6j3gjSCi+QZz3fh
vDeF05Twka3bKI8cMXxIDHjDpPlWB6nAxK5CLnVX1Rp4Lovo1M2Nho1bLyQhSZTmLMHxto6Xz0r1
q6aCpiJQfWs5Z1hNtxo590fWA7hHIylvhLr2rFTeFu1MCbtetTj7hAqCqOnOIl1ta2vbVDJnM94w
c7DwDKpsPX4d27ucwkVgyVuxM6hs1vBsG42caSldQT0m6SY0VfyJVF6AplzL8o26HCPk+OY4uiWc
Bk/J6gxF9a0WMskyFG/mZTw37VeRJdNf7leXr+HFrBTawGAPVx19gsvXl4HnALjkQjI4SqZdManW
xcXl3INhEhfOe4kUMcNWUr1Isjciji1Kve9IGNolujFkSJIaLF1J+5yCEoMh3Gja3HT0jrEW/cxM
rpvS2Ul3Y04RpiGVnpTmri0Nfxobe0TQEUziKuypP1mnMFZckaZbL9ZON/d30FzeKosRhKZw+vw1
QM0wfWrNvRG8Lz3bpGCsOq3ya5VyMHYfQ/XbqO5rY5tDsJyV1mvGwxQVq7aPPaU/6aawMvj2avng
dOwNWgVJtPdbS3Xxe2WMwrJJAHZdD0rqUDeJH86vxbyJtF0u53Ze7C39sRZbrxolO1xEV6BqkIie
KTJwLMlOrBv4S7y1vPsVJV6J9rVskYeXFIxnxikkus5S5MdC8xwP8mM1ahnLcfQpfd3m5lao1qkR
emO3mbXlTSTtbKYOrylmIMNNMK6Dul73At6ehbiKYqpUfb8KJG0lshBmHnYf/Z7SAvJpzgrLXEEf
2Wp/m/PklJP5GCs4TVpGemcmkiOl6OkF+t9LIh/whAFvKZFbb4dxx7ax4QX3u0bcNBJxIB0+daJU
2VbrRboPoZfo3H/N05/jnhJjYLizqb513YBYLr6xQt1WBvZorcBQq6SAtCzFuhjM3DVE1Z2WG1hB
kmNR7pum2SuUeI9xyw3YmP3YpntTX9ZRLG8CQYSTbnKqU/dRXNxINJK7rvUDzgRDrq7qdFirA/AR
2hZSdgiVh3R+KpN3K3lPxjfAn66EvUm675S3cqTU3gGDPo76zcCZrcAuOKQSScFEEDIvXd6T9sma
n9L+c2LiqpiP6rCmho9SUDRXVFCVSPP0lEmFw0UZ0kghU5hneopSU3CFcyjfmFRlLHEjdNtpvEmb
Q1gd1ewgRYdYOojz+yRfLL3veA3doUpX/f9xdl7LrWNblv2VivvcqII3HVX3gQC9SEmU1wtC7gAb
3ruv74HTt7szWUdSh14yIlNJEITZZq05x5Ska7igGUPTJEduQjDrIu7HxxBvZ20dO+MymWfA2zKM
T6PJhrRMl0nZuVyM9zx/q4xVoaFwrJlxh+XgO8tBuIxENhCX8MZkvWtQhM9CMJ+BV2oFMen6Akbg
ztLZgGGX1XZacpy3l6NzFUuXVUv1KDtIvnaatOrCYEoLdLqBG8jkdN/WtYFzmNX/dGX0Wz/9BacU
JdNFK78pUrDRNF6o/hBFy1q6H8RdNbiqsqNUkAGOivsZVVPvVWNdaI6X5uOO7X9iz/d73xJZK4lj
3VwaOsZwGr700wKql/s+3mWtrZGZqq4xGO2T/FkdnAutPen1AI45kwHSOC9t3l4ahA16TvdiyPdN
qKzYaa0CRxB6SOJVs8yaV8b86ylwNrqkHWZCTtJe2+FD2qJtb+8kcZ/SL2pu7MKLCnunhzubpTlp
0e9Sf2M8kdUrVfWyHvV1LR+V9BIeBW0NtyYQHcVpsAx8mD21djumipswHvd+yXN71JLuWsRHqw6X
MNLXieo/meF1yIggGzB+WCPSMGDjZ4tFZq0r0qJ3qam7rX3TSslW0tj/yHxRQTjTLUqNpdxSlZRu
ioDo6vTNKfPl1DkXshbsTXW6UAu6z3WtuaWFvBcGa8I63BH20mD4FuXKpP9IGIqgCnATsyXVs2jV
N6ToNHa7rEIkgaHmqd0d0YCggmvaznu5eVOrfoUkcaFS+kgoZBip7DWKdDMU7ziwyppaRsFfsuiu
7fMbu71RZGn5tRLjMwHEmfZPDwPSr3uECiThShkt/G/wY58dV/27SiEaUuLGJ45r16vSORTWz8Tx
8plGRxZCzo2R40Y0MtuN/FPBxplGJyPFTC1sxJVjBU+aW/SNtvITj598Hj8apKU2NKnEpKSZ20g8
d1K3VEyFOZaOrKqvh7h0g0Rdpc6H7Q83SVgvCuqvgVN5Aa737NUk8/gn91o+jyrF6G8k0fwbS4PW
lBf/6FbL50GlXdybdpxzS+T0ONLKogH+s/M9E+fYE+nYIk0xDSleGy3Fd1q6+fP/XUEjnzOkhFbZ
sa9icWayyYx0rdlHtu0LP5m+0dV9wqiWnTONjpCDRuqE1AMypVxXuu3UrIOCNTbN8U7ZWpG8GCRi
CDVty45xLwxjqasP/piwDL3MHHorHeMwlRHFz49y1V026TdmjU9P7eyFT7p4ksMAxVNK1ZvEWOzq
G/ADQVFcxO07Peht2W6y5g7Bj24eCijqJiALqbQgOcSLhD0EOyGCAS/89FY1fubglc+ZVdyOnGKC
A6k29ag5E5b6s0fobLgo7bStaxkReUNrdlQ/2p+h2RH//3186/Mqt6qJA+trqVkQ4/Oj8z1nVll9
rOiSY0JtVF1ZYxvq/ey4Z74+q9LjshcVpzuqXoCw16AM8rNDn0n5CMVTs6nFjJg1ezlZieFHI718
DqUKSRTIgm4c98rb9JC/f32y2p+lurI9yx3fXk4iC+r/+ofyPxShSpYxWgzHOgItZB6dMQNpKZ8M
k6BxnVyKVGMJ6F870tyzhg1S0V/sk4tCf6IFIUkXerQTrCaKiGQsVSeb1sZfR57V9J51kGX74Th3
54XsrDvlUfZfuvLkqPLalG7DoEMTtVMmEwIxL1OqnL7+WfNt/MOIdg7AstQoVFQq/vukvxnBlfRV
RxxD3T9pRfkiCn5i6A8/fETPBpAxNlIzKXmUrOhyqlaWff/1b/jzikG21b/fGS3T20zRBaN9cJFH
817h6+N+MtqfU6VMvS3AbXJtOilnICaIUfIpLNmEgH/HiP0NJPrT9T8bDbpI1uTS4B2I1NCdsuss
v5D127x7bhKHKqNPA3nbaRd1fmElz1l9ybSeZw+lJKF1ixdUMSldJ25evqXdsyPd+NaDUJ9IWDdH
CraEahCGXs9dSwnSTkBpJ09Wefmh0SclDNtUC6bzOxHfG8LDJrCwadlEzlqBIGaVodtYB7VdW/2V
TB1RfhXRtaG8OdMT1We3Cy+V4Woy5zi2q7RyjlK1H6KjyJEd5CVNxueC+o5ZVldBpiGNRMETnIBF
2dVEzG5+M+iyV6T3nb8rsT44u6D9xvj9id1CPgdpmfjCmqgFSzTjOdgMInyiVQNecxwo9JvoHx3X
CBRCN3KvYCesU3x3gvBHDEX5HLRVD04u9QjN90N5CPxN/51L4ZOH/JxopeaBHkroB/btL/u2+GZO
/2xQO8dZjULK7a7ECZN1DwYJo6hBKY+5oOP0APNvTTmurVZDoHjKaC5keSJkmo5EYHlFvQ3jLbv9
vlkbyUjRkItNV8My1EOQT4+yqC8dPUNtYF7bWeiBx1wrFJcHYW6DaZMGmhum4mKknhxrFynxLEL7
ztz92bU6G6obPemzKVZYE+yAEPQ/A9HI5zmeXU03uwo5rDjSjRPfQVP+rJeXzzFac95AnKY8Mb5B
W+4dT9LGrH44F1pnY6Oo+7YqASjuxQSGYZlG3yxUPzvps+WRIqWYrguOGwap63RUOhCT9D+LT5St
s1FRJrEjlVu45cob3dGf7TbO8Uq1pGZ1MmDDsh79W/P16znik0ftHK0Um0Etdch0ZjxJHXn1D3dc
5zAls69zv5+vwPQ4Hb+DfXwyoZ0ndKat7Ti6n7KWc8p15SBJR4Nkycgk7Mb72fU4e/X0iAGlT7Rh
nz+3Xvbxs4POF/8vS68IILMsbB626rG0llRxfnbYs/VIWgnLkXPWiagYaXM53+AZPrvKZ6+cagSV
1KsqWzit3VgIgNOgcK1aW2vJd3jDz77i7O2LVQCxNkpc0PI0JT468zoiq96Jv4EXfbLUPYcXtXIU
apLSMH6O/cUQdAsn6fc25cxRvcIn97Nl+jnDKEr03hxi8M9qisx84zTBN2PTJ+/kOYtILfWuHWsF
W/19cCv97ME2zjYrpp7TsJVpERiKv6Woj63966fwk5HUmO/xXx5u0w/gx867FRFvYkROrK/yMFt+
ffDPLsXZ66g6pAqnGInnam3fbUfth1dj/r6/nHQxRgaVcS5xXa/GWS+++Pp8P3nyzmlEUAxKFYTY
SCocouAGdn2MZu66HKOlr0/ffMknb49x/oKasR00EV9CWXTWddBf0FF9afXPJppzRpBmEBkS1GAd
zLIWC1NXvBy54dcX6LMbejYzBoatxK3NDTV8gHDAH75ZNX9y3HMwkA2tNR1Hzlk1vP5NitZfn+7v
heQf9jfnYZ560xtO7PTDXsYWNoIFjNCkDcFFBGJYGt6noEPxiLWoxqsxlp40yLi4tiaaS1ldmLSz
khw116Wp2giAsXmU4ToqNJqe6bqf7vRsnDv9+9BWXcSSMyBUK8I7J9WX9miu84mqrLZWzM6jYObq
UDT87HV2R0ixjFTheWKTRaDDhQmzb5iSvS43SDVvaqTdwqR/DhI5tV5o0S8VdlkBpT6TlkuYZOsp
GbZqUy0bEH925kmTeZEE49aJ+HP7YdBMbe4mJViFmJO69KoG6e/rJ1tFmZCqWL3vYNihLnj9+jIb
1jzy/+k6nw1PuPAVhbVpD36+wcZ+7w93BnojCQFlbt/kI9fHf+4jaa062nZ0mlUTV7uxNulh7Kxm
pC/fb1LrkPng99Gn6uD3B4dWebHo7Pe5KhHnu8rCTKTm65lCMmjLGBlAIO+QCq4DHcMOfx2nyzJ+
j9QXrA84HG4zGoeZvpnoPQ/tatDRsUwBhEOvL1NPoPMW/VuO9QuKkavX9SJBLGwNAz6gja5Eq5ju
xoQoKaFRb7wTHG32e6196hJnndr92ggpkqDQHl9z9TUirGTotxG6DOWySVaSg+6Gnm2puFWxHdRf
lOnd3mzv4jq7LKRmP8Y0lTo6lfj/ay13KyRlPhqTWAMD29+PNUrp7mpEMh+kXInoaNGTw6OGRgoQ
mgBqLLWnOizRgOmbJNTdYZROeYPm80VRxkXLZrMI81U8xfcDEeCJuM+nYZlXe81c5TK9epCOrVJ5
Fn/s0/uJNOTe6K8l4AylzodV0aGQlWRPQzDejuqC16Awj6CwFkOxMYtmUdXXZGi4mWiXmv6WlBfG
aHiRmblarzxkdYlTEU06Z9UJ7dUki4C0qY1wiA7ou3YlT4Rb40lJw/o0lMWs/tKM+jR2jWfjpGhV
yUO3sR7EFbppK82WCZR9S1LcXnTbDhV+YCUuyZJTQfJEOG0lDFb6kYw9L0GO7hgxWRm2q3AKBl9d
omTpAqRYc4Nxqeq+p/vVVvHrVdebwE6dnYLb0/EHPFXpMrSaTUuvrRHhMkGsEFfDujR/NZ2/EsLZ
ZOA11VB7ywKk0xi0Ahq0diovTaF6WXIzVtpMiXFNCbpvlRwT9V1YVyNWBoqkLuUQpKkOEXqpa1vt
tgkNd5yth5OPmOgxcYprewLLRAfFWEj4ESTp4ETNoaDxWw7LVH/UxtQLtdmdm7UbNkJX1Msu7am/
UJyTEn4MAYZNBUlCgbLdyN1Bv5X7fufEaypK9EX9tYHegq9eDMGKLp3lmK6DBh1ZkFMDyD70ioxc
LEOEWS77ZLptbQxBJbJRWV9k3DE9e6iGB5knEWnUQJPA73w39XOkUumiDiS3GvFAk/wyOdZC6x9A
H9cidOMBi0mKMnVKV722k5E5mE2InI2uZYHaN8EE8JLHGrbCbRlpi9DSiEqE9JfibKwuxDisAEFB
H1xG8U2c2ggHPjrNXhBSo9Q7KYP7QJ1o6LjhnelqIIM0+WQANMC4AwNfhaBVG891nq5Cuhl2dJuO
p1pGYB44LjcDjdVexTTsZOjtHZ5jipFN/CClFXAiDS+Gukl6+zownJvO2iPfSpE9F2LXg+UvhpVZ
mYeWAdqqH6UET2CMXVTUnlzAa45YWgHdom2CejYJ42XSPA4G72eLTAeee6d9AG10VRkD1qh7hfFS
om5thvtmyNaysOi9Xsc25Ex7gzhIaWK3DYmPnM2PXbzLp0uFKUwRD3WLKj56cUx9UxQmcsNq41gy
1blukWPlTBB+SjIvHYafSzO9zmMe48FY2Oj6ZWczOgffIrGttoBG527X3NkK6k009l4ehx9ylOyC
8Calv867NE+IvYEAynrQ+4whMltOTfDg0+1qkAWnTnowg2c7QArPA9egn+uJiFmMiIYKXlHZvo9Q
emSk6OTxdGWW8l2KJn5McRgPGeNy5DynEiNiOMTVOhlMz2wGtzKoPRtV/lR15raTLxClhrjVwafg
HgZCamYrTeyb7lWpDiI5qPKT3Q+rKGdWHmhK1jM1t9+rOtP++9iU27rQ1nF0Qmu4HP3swA7A1blv
sPar+MYowDJjA2wc9LUNzSM/3SiWc6jUQ1e9lnTkg95tSGAwG1CGQbEc7a1RDYvSumvsZ2pLXiQ6
rzTvjfSXZt500RPRYZ6OlSRg0dFmrxY+honwHbW2rqvoqqiB0Qc3UXWfihVv1Lr3OZqRiEMQj1c9
sWBC2sW9hZaOERgNLnhVl44LRjyjXMRRjSfY3tWZ7PYp4oG0jpZtdPLzZt9l+DTQ4pjIvEu0myYr
EzZTpuM8+eNJjjN0uAhYgvA2mG44DU9GdCTb3avW+ReVfC3pd71YN9SEsVINot8m0s7yqQk7h5gW
UoGIfSYRpaP11ubMON1HjjdPjMkqbYeLxsLq5vD+lo++o2yHkC5rjbJT4mFNZBm/jL8waNLNqbaS
GFgK9yzUTkb7LUTvN6T0T4uTsy1O3oRtXIQdNdEOZV+CRRyCUnkdqu2mlkpPMGzhyd302rospgtb
earsd9SiCzUxPSvvFuGESxHLUoEeYogMvMuXBMosJgwE/YTVUlqWertHgCeG66hIlgV8djO+ajPs
nZG6r2fVXcFSjqZYo2Mhtwo3yW5j5bqBEjA1vWfn2lL2R49d3XuKXdOJp5UI4EdQXh+vSRdf5Vge
xbbHUSWaqxAdrRRhBJXvOjiGFraLyD8k4RuiU6Podr15ihjRoz5bBuy67NY6RDHaLerePmsQrF5U
5POYTMEek3G9A1elLNJSYL5eVfjTe/q4FfIZXpypep7KPeAp1gwYe638QZbgRFN0m5mtrXRhlMGp
4RUf0cwP9copD45xrCqvEddqPm3kaDvmrVvje/ID9LdSvtHUwEXGxQy684u1n2zVvnZNM/QmXnzD
QvmILcHWkTErxVJnkmP4kst2oTY54x3iSCw32ovenvr0FOLUol6Zz0VdcV0gKQMv4VTOSsQs1ey1
ZOLo0uQLkRwn6ZnBFe1i72msMYruNEZ0FIOV7B8mppmqvLEn2wvUtTQs+pNVH8phWvhzV0LeB9O1
mt1aypURV0uSgRc67WTRHlrrscbBmGwHBgCThaWhOIvfCnKc9zH3fRLPNmSGGIN8feP397J8HQav
XbUX0YOPC1nwLKQ8f5pxLIJXp8J1xIGj27wSczw0szJDk43JneYPYQR+YF+F+FUGC4UvqWHLFste
lcq3Q3Kd04G2wPQjSV3aqbp1VGVlm/6JBOtl7OzJPbHjalUUCNVV9aLJw23GPsFHTJ0nJhojbo8z
Ulgv7/P6OfVvanGnpM4OOw30PO3WH9pHSS72iQGYw3qbzOG6IyiTmAIy0byMlLCaSk2b3+oN2R4y
kv8w3/noJDXBBcBXLKTgBimUW2Oo7GSGy/E6T30iU4ZF5x9Hoi4LNGHli6+cOjVfVFgWHAunv35n
QHNNBb5SOb7Qi7suWbfDYxSPXt7uYObNqZos8NAr6QwhinbIeBW14pqI3gUvGW5xHL/kHPCyvyjR
qWUilrn7zh1OKGJmmv6l8vca/VP1isICC+OliuS2mQ6GfiG6YW3bjgcuo5H3IyNtqj9HeAIG5163
PxTy70yRL4MuP1l6cJdhaxYwOQCGNDDTvdZHRB4yVsfs1AJA2Gv+o5KAPxjDdaq8+c24tAcmTPTT
bqVv9HA99iWe771Cuy8x2SXWD3GUYx2OUZi12L8BFnT1nS3VezknI6gMG3aXpr+ZWIjmbf0YQpM2
nRa3UrjWHSz/9FNM3HpdgyIybZYB+vxaL2/N1tkCoD/2+N+tEf1n4qUmDD8Fi5riuD2JStG8ae1Z
NOCTb80rA5t86B9nvwmkEd9eNYNDF6txqwBfLxb8dApXWH9KVsv9vOwhg86RhlWIMDYLBs/GXmDV
OyFfqPn9QKlJS0YsFZMb+6xdcT0opn0qJkI15vvpjOus29TdVrCUVpPyl9CTTeRrLuZs166wDug3
I5vtlLqMhHlpSgIPawRwh61oEQybm2HY1ZF9aekpFlRx0DSIsgnyu7JZhsE6glBi1+nJV/R1g2ck
qNqjr2s74H3rMURk1BM6Uw2bSbe3Vivv64TnkRHJhlrcG08SBhk/Y4CqTwFS+Kp67ip/ZaUogW+J
aCpG/2LMrJsk7jeKjUYPaszXe+3PKiVnJTU8PlwM3MX7EQseDuKw+vj6wL+hbH+aJs+Kar3Smb2u
lsPebps7BrOjD9NmMFmxaSAUiAQbWSnbKfJI+wOwAbO16WLD2k+SchkP9laup/vQ/hU5wdHxf319
UvOv+tM5ndXIq8kpUZqbsOsSfRGzXJjFvH2Re18f/jeF7E/HP6vF6bHddWVC86uQNa+Z5Ls+2GUq
yVT9LyHdBK1CC3ur9Ghym13PnNiO0TGxjuW3WbW/oXV/OoOzWjo079zkGeQXUnGY8KKrY4pzolyi
udr5vYM/gUjG/HIgdEDgCa6Zq1KVWSa7aIo9otAB/oCtyj+riutnBb4Qy5SIaSHvQ2mt9HeT+KYS
x+z651t5Th22zAynA/PVHpv6oiSQlroVDr4NIoIbtpnYKLI9CyByLxI3C6gDibcygequePJU3+TM
KFOoeyV2LuaCpY6peEDhn2RsFK+74kkL9JVhtit90ndh0S1D6UlHS51r9qWTP/ZF546BWKbpfTlZ
bh/jGyu2dX3hj/dZU3qggBy8o0pzWUWRm4LfqCjJlv6VZu9sRlPGNLcwL/DIleVDLLcUoqDAkLwz
YL1idI+yGggdIofiCahG4uP72jUd8hrZQy/RphaLRwzlUvMQMlAOeHOGPJ333K4v1YvZj1+2BauK
lzhksRgjaQU1kTR4KEP70JjDVtLRvs9Mi6WdXDjyErunPmHsK49hvq1H3zUopqns2Act3URQq2IW
0HmD7VzZ6kW8gCqImzMf76Im96o23FqODZbqydKWpRDbuNwVFKPIJRLByzT8yvJgX2CJKUOUxvj9
YJnEuLvR2cJ2zgkBoJl0MU3iWAnBbIz3iVm1VyLeldQLBrzSPca/YO2vAkMBzWRxqzGJDk+Rrh6y
/JeWl5vEHr2knX3wuyK8FdX0FPcsfkwcdqayZHPmFoIZB0Nbnd128UGND0gqwSD50coZX7VUWY5y
dLKaDyd809XQK3oIhqlFiSBiVxIvKlV2h2wjFafGKrxJK371dbZppIndzZOl75FcYwxtLlJNW0L+
YMuru/CHFp2ZXk3YrnucOVU3rPrcP2VtcoE17HccdxAmTzYt+DDJCZh9jCmltrMREZqnNUUUXKx9
qhzD6dCweqzG4M6QHsao2jvZhxXiPzVSb9DK5YgCv+2dox5quybQXoXGXh2JgyN/SJ2GS5cMqtoA
MFeQSv4Q4XACxdUWKwcSRZbqV5Elf9Mx+ExbeU7ulk1Suv1ioKyPm8cMKeGZ+UWf3MThU188BkMD
0Sh4msDf6BjsnRh+hiWBD2oWUo+CosBGVSP8t3OZ8u1LJr2RYv7NwPHJfPdbOvKXVk/tRwokJ5t9
OxofHsORvfjXg7/2SSPm93//y6HDCBs7pIR+74zHpla8eaVRV1DDyl96H60zBqIGB4SoMgKCQZ1h
LG80ZRmYktuHQFHEr0lNT7FP1dO/qdLUS1kba4Xq5dRtIrY9kr1t2g43DjA0wToplDZVm2MXZvj2
b5yE1ybLV2aD2wbH6Ne/aq64/2E+0c7WB2Ucdbz+fs8KsqNWejMEoSfZCGdCPIHTd7qOT+Zl7Wyt
AP45U0En9fsmvkvJVzbqCwcz79c/4bNbfjbpO1PGhpNV8T6XN1FA1uUwfnNxPjvy2XRvBYrQqWf3
+6E+tN0Ns/k3B/7sUTqbxU1Hy/vMoj/QAsXo/AkeGvQ8Up4z2fv6ovyGef7pxp7NzIaVJXU8GdxY
/CtF3BD/aVIk3EWAWkR0F8rrMbOZM4Tr6PY3EoVPbvM5hDubFNka559VhS+aNa/ycTICPvj6J31y
0c7p23YchunUcp8DQyaCfT+oDbZb6Hv9+9dfoH72DWdtqchv0A8bGqsZc5xn3a2oxDEu9FcloDVB
3KNglmyUN6sbKFUkx9R/tCu2l3MEIDZD2FJeW4BLC8ZNXFCdkPNXx0y3DS5TWparqlOWUZTsM3ZG
X5+xMT/jf7jLv3/JX8akkt290upckyaLrlJjXJdpsHSafqua4zrHliYpxaLOEw92PZQfaBxZfu9g
EFIoagfZxo56NzKflQglZa7t6DYt/BBNauTm1msQMR/FN+UMKqGsqSgsngi2lXEI97CgghqcFrg0
x483td0stfAp9l9io1jij9sUY3yfj8MmRm6ciCuNZn5GVnDrPPu+7tbOOhOgH6bhVR/0E5mc1D60
Hz4oZ2PaGDthUELl3ytJTmkncQdY3OS90cn9l379P96G/xl85Ff/+xLX//xP/v0tL8ZKBGFz9q//
PIi3Kq/zX81/zh/7v//b3z/0z+NLh/E9P/9//vYRjvyvb/Zempe//Qu+MtGM1+1HNZ7woyfN78Nz
jvP/+f/7x3/7+H2U27H4+K9/vOVt1sxHg6OZ/eNff9q+ow63uGD/8dfj/+uPx5eUzx1F8FGJl//2
iY+XuuHD+r+blqUYjiY7mm2pM/G2/5j/ovIHm//qKJauO44xM42zvGpCPqT9u20Ti+Yojmxamj2/
2nXezn/S/121ZNV2bMdyFNuS+dT/ObO/3Z3/d7f+LWvTq1xkDUJ3U/37iwJMR1NV3dBNvo/ByLLP
XnErqVU9Iq826SJRDDBIB0KyNRUKyHZK5NE+FlbAazN0IoZx3WAL97QmqeptFAw4/6vCzHCwqiaG
4TajY1PEfdCzZTDQNkuGmDsxQVvK9q5olCxyFjrE24SumhqzY1TqAtNpmcpwNWLVYvdmjTpAlkKO
cvMAs7CX2XbkEuUFcJDmgkFjHJaOEtqVO0hKTvdAUygJ10nOgN7WsXbQjVB6nthbG2wJehq1hmGN
B712guc4IkiR8qg6dm5mpoXCSlyHMqn3MfmAqEqsAgtjw0Svx3NdJfLVSNCNjbBkjeYAzTSMrB40
hQhn4lVnwiBE2ca7JJUxim0905NH/L8qS1I9B8oQJMFlNUGICBXbeMSoa78XMAmBaYxGy0xQ1R22
5bZVyMRT+cqHQJlxRpHeD+lhVBMnRfUTJx0qbxUPcGvIFFP0BErnjTZFZuNNxYRCOSZEombrZNnT
Uu5Cf4bbtfZ9nteacmPkpLweDAJpsVb7dKk1HDEFq7K6nXbYHcr6sq59mTJyRLTUojBVYFgm1jXs
yP3wmAXAkzDy2WHPxDxk/n0eRp2+6h0phFbph+TTBSb9RpZzdUmGYpYrCzop1ltoZj4kAHXU7/vU
aJ5k0UjGUkniZg3MogAeUZBAVvv5TMrsBTS7aoqNHt9vmtMotfFCwi4Kqn1kGKA3FbMdjVUVmRTb
2DHUwIdGs8MN3qaa5Q4Kp7VmD0dGX1W29abJJek97CTRIysQYk+rOjxJjah/Kbp+14iAPV1YK7LK
jG8jIMQfJ24wWdIG1RqoAkmiDJorUSyDcDCp2gOIHar8sS6nUExHwzgxy+Dw7qIWBo0IE0qeXWJS
K/Wpx6ssLNLhcchM9iRD2WZvakN6uGtrDcXqyTTQRCWmwbkpikhXqpbTCEuyDoKD5sjVByU//82H
ywoNS1dehTxFycqx42DuROkILwg6AcpvJZbVrYtBsZZjRo3Oi6IyffBln72wGFlT0ZfJphddMorL
TjPoYZVsxKdF3OUoRuXKR/Vqh2U+LUJVRPkORQyNLSGrTGqBUWs9EM25Z6KKSZkekzjw39Je0a11
keZqtjfsNih4ftOihqGs6qFn+Q5btq5R4yslMtSTP8I1U6Sp8b2wiuX3suzUOSLTpO1Sd5H9GBmB
ed2YjfOYWxa1iK5QLLGF+9Pk2xBwwWWZ5JQ9U7aagH+EFRWu09jBh1qPzJ1GVdoYb5J+Yutd2hR+
DNaRoByHIbnryYwFLa6GU3sX5Unw1EbzTXKSSECJrWQCgeN26thaVIHxZPXjRDyxUvqPoWaXjFNK
QC/GjtI7WeUbl+Atx/tp7LXwskvryuSBNNv4VA165XuaLJmQB2wyb9lIlz39XVwMy6Ayh2RpRH0F
WKTM9cDTpIR2fF6aFTs9KrKCxULKXY1bywEX4LRaAd540FM6Ak1BFysLIHMFNHn5hQ5yf1AVeUcV
PenEAUm0pi9ykmghIUx24VMQmdNeRkvqniTZyp9SnTypRd9LxVyFVgEqNxRcwCu1Nkv3pA3YDJpW
bV4mdda/smap4DYGEyUUx6CGE48FMJXa1CHiOuOkLE2Mq7Sip5ACQzFMXQ4mNswqWu61mcGvohnn
+jpYbnc0WUktLasowks/lMNtFbdzJq9qBSdRpkBOgWy3K2qFDM60/3DKjAm42DQo6xRkskmiW5Mm
dOkQDwbtUmcaalF0GVG6sv20oUPop9mzsEsejFYE6C2a0rFOtS+xezAKMzQ9HNVIMUJ1EE+4h0WL
gRtNi+fwzt3qukl1YvI1miypqtTLOLANYJx64Tfkt06USpk8KGaMpWoAeZLSBtuuktDvTIIc+RBx
iem9qEM/86xGpkhT8o/RlYGZ36sid5BxtDEPYCfkLKRfmRpPYRNCfklyXtTKjKZwWSoFrDDFsvT3
wREyECpZiZ5swzflbKv3lAT6e99MZXWG+FTKe9+k2bGlbET3T5msrUE1t1v7Qo1/RbB3jgbV5jtI
OtNT0qrVWygxKLpjnpvvSk1M6mLMZfl+yCOAYlpd5b/0AEbfMFn5PlGm6VkoKrhlX4GMEvq5hjyD
Vh3kzjIRsSvggZ3GZlIeTCNi2ZhaOdWEnk8/+qXW54hvVAIqBMY5utrdjl6/AH8iIDL1STS1bthZ
zqWupmKE1jknd3eVSulVLkNaxE3YKVujtXhmWrjkjJG8NFSjcKjTkxSdeRsHkhy7ceXDNk18nVYy
/HX2FvpQ9Sn4zlg+hEkZvtWDFAO2KgtNdw2kZ0hONDrNlObM/0XdmS05bivd+om4AyQAgryVVKWq
6up59g3D7W5znmc+/f+xvSNOidJfivKJc3EuvGNHtNspgEAih5VrSQkRAryueysEjZ4yQlXkPhRE
KQCrP1NfdBF/cens/tXohJCwQ0mup2rnuGPvPYa+PYA0DK0h4YmZlqD45GZxl4KySpiTMbAZBnBN
4VjGnR/mwr6fLeht3zdz7dl7qOay/CCM61MLcWX12itrj8Sni+iDUPQihfLCcfxpz3NYP5ZZkFkH
vDCMKVPmU4adxzSQ69+cIbqZI/kjzCwyFSnmvEW82FUBfHs95ZjDMnUiuG/7uY++uktnKTgj2iL5
1M0Do99ZkIjkLoihIgS/iKe3oeeb2Ri/cygpR0s7BH/0SrU01MfCV3dlX3rk4YOfDcxNlnXmw/PY
aD2IX3WKG4MYTzLjOEOLOy6HwYeBa4SCLlcwgcVdMP/d+YjlvGlxEA3cCLkHtCQNS0jKRZr495Gf
2ouGw87rpxEuwIJB0misevMK5XYJnmQJy/DRGVQW/igbq4GSvZsEnwn63m4fq4Af6kQUUu6moFe0
QvMpBJPVT10P3CYd5vSd0T6tdxQWPbgK27oTtM2h6dsDBl/MXVZbtXtbi4WsiGNayr1c3Nj+0orF
iY+wchMNc5D19NmDax0SP62Z694ltAXNd3+07W9TYE1QaHh98LeAUAO66zRxqcwCO3F2eSAEEJWF
w3zohryHTahGt/OuyBrqwex52u9nMcR08Juk7t4mOJ7sVZQ4/S+LSPq1NwVwZRWzMLe2N6cQvUJC
4TC4PvjADouYFuFibGgRS+2GIMYWE4P+xDG/qbwWOuG5t0UFY58Ow0dArpDwG0sCb4TKF4KppjL1
D3xC3N/qoaWI7tgiVlCAj4P3tjM919z2MgnjNfFHTdjWh5I3nsz5xnU98XctRUoQ78foBLjpUssb
t3dqSIKLCAkk1zbgIGMQidmRIIGGQ60n7lvga7xexbv5Wfkx8hNc1fpTqQirb/vZUA1rxlG1QOLs
idlCEyeot8/R34XjgvLKBpf2JE8kKX4V5MxHElt3dAnoH8OB31IfbGuXvk/j5673YEchW9wYEX0l
8wct0Lsh4OFONgkMjbpPCVfqVETvZN8ww1joMqafDqN5iSZzBhxgjoK53C+jlRR3PloJBlxfsqjd
0EMsB8aBPgfoMK92XqV+Oa/86Y0V3Qw9qON9UtojLXXBV9gZ+KgY9i8XDygf/zFoq/s6WvvzTdru
kmqGrR4dC6r8YxKNM0Ry/vjXYC3QuS9tVP4K0TD30Zgo6uRHlVVqbiBBtMgy5pbZPEhy7bZcIG00
A2Snkp4qXILl0PVQty/aVPZwS/7ha0YpoazUwa6YpBXczLPsnH1et4NPy5Lw/haO9Vh8iJo50O91
o2TW7auhYkv3UJrI9nM5jQkMPiHcq93yT5ns/0Hx4G31q/jYNb9+da//rP4/KCFIcvv/vYKwa/5s
4+xpAWH99/+pH1iO9x9PGVd5riNcQaaODNo/BQTLyP/4VBDI331juwBN+aP/VhD0fxzXB3freYaM
wZbrBNp/KwiWlP8x2rZtsb43Qjm+eUkJ4bS2qV2bsoaPfWUcaXvK35RupRUWiRM2M7e7A6G/QJnW
HPu+UOVDSLjW3T7Zmf9WMJ5WLM7NKSU9G1MEt7btbOoVlWWCHqrZCe4vsuifU8YDAqFUEFvqY6j8
5tr0+Gmpe12eIq02lFtsDf/bdpJPxEXazFkNMNESBY0w6X6qY/fagMWpFVd6bJzn2MYlMTDmfDZ1
WXwItQAaeg5k6HNH74HMr7t5fu9Oy7j/tcJzbJTt+dRZNmQQZdBWgSfzFuRF4t8EPQDrppiyP0IQ
I4c49a0XYSxWe1pwyoQnbOUpTiJF2ifFWIJKHt8J+HPf+OqWEUDALNlwbfD2fO+0kNpQu7K5I3or
WGX3Xpw0AthfoiLnqyC7uO9ITq5UlM/3Dis+xSJOO+dgS9ABX7CIOsOc4ZSqyMDPP5XkI0RCK8nm
XDJBW4/Rp+e/1+lZ/71/ttDa8YTHhXUETuHp/vmFrKt8oDNc1gW0hVatD0ObJq+JM9wry7tgChfD
hfK1NA7w41NTTpWLMu9TTGUDZOruVMKr6WmGYmkvP7+qCzvpKl8px7CNBhd0aorcrPCsAnJdwp7k
vo8T946UontUpBxvR+hV7p63d+F8PLW3nUaeuxKIyIC9prCX6i63g8q6SQY3vmLn0hZqx/Zt7bA8
d8uyFOTeMsclEDefPGTYB1rE8yF1rPkPGQ71FWOXNlEblzkIHgBEstY/f3K1/LpxvTaZ6VnMTnro
yaXeRK4LjEGBCnAnT/3zNJ+U9f93t/v7KLrak6CjuGfadTdXeSBD97rYgWox69VO+4kD4zMYjjCG
D+L573VpH12hpOE22wBWNw+KbWmdMkgGWXSDCksHivhNC0sdSjlhc+WCrY/F/+kS/bOqp6Y2F2xY
TNW0NqvSS/k2ikx49NK5/gLJOnARmHO+NF7/7fnVXTqNT02ebWRsTcyxsJGRgJyZGtxt3KJC8i+s
2FT1Xa2k0Nuz2PpVhEoTyMkq9tEjLSu4lr1CXsE7XFwLh53L7CptvE1LNdCBqiPf1JSK85ghgdK9
jYfSPT6/lktH3fWkIvqxaXpsGZca39B1rN2aop0v3b3nZykKcHnwN3XH6BOJadVduVwXT6Dn4g59
/otqC+JKrChrKBfUu47A7JgN/Xet1A8yG3Pz/NIubSCUnKTZnHXPWftMT2+xq2HkYgyExkJggarK
W++gMvsalGHT8l6PuYtjV570XXd9SDYeN7K8GOmmggRMUq5vCznu9RIhGVBVIUIRpaTsr49BkKZH
CeMyeN+h6HeLQEbqpet1uTqucBxtrz9r3Y+nXivOIWoeeGXsooNYpGhVBA+J7PP2yhe012t0erOx
5BLrONLT2t6GHlMbepE9lfAfxVH6IDJnuK2pCUHNA3Ooa00PTVuVN01Kt0Jin+m/FIJdgwRB59/3
s1VfCYXOPY3P48qN9AnXhd5qxY/wt3rWQDJWCW+EaiMkOwWSP5JQjyKEyCdmKOdD23f5NXjO+RnD
MlzetAV8eR4ezY6c4BfmpZjoMuybkhx6kX1x5cteXN8TK5sjNg+Vj0IOTnuMEMfoITbcj3VgHXOy
8tn/XiZjfXjpWWJdfGA2zjX2GXOcZ8ZCElHWOznTDWReVO2HFTv/vJVz54MVujTQkEmb9Gvzzq6N
t7Q1tP7S0Hc/lN5c38i0TY6iz5IfHaC72+ftXdpHjqxL1Ky5J1uPEKTlEmeaF8lNRlUdhtqzXjmr
zIHn5e1rZ2D29wClA/Mf/3d2N+t0+3Cq6VAwdJoXtNzGsryv1sZh0kMMRSCIrnWa2Ffc36XNXaNN
SLII4NUWazVVXl5nTcHmxrb+1lk9eiuOPyRHSo8CLEUB3vP5ZZ57dvrsti0lKRDP4jYW7GU4FroN
obEOWsiNaIcd5CpeYsEDesUFXbh3WhLBuIjpMJu35cdI1bJAkInsyjz22Y1I6XZMnX55ME1J1SYg
IRB01urAqUct5rYslQMRvWWq8ShT9O3SxLwXdap3WSOunM5La3pqbT29T/z3GDpuO620YyLOAnsv
Y5O6+8CBjv7KyfDO3LdvjDZiPR2K+sX6508McY/jjKlk+rKDaB8iz0JtqmDWvcy1R0nQHT5N40ou
kc9jNL78KvhiLYsQX5OQbxGTBiz+kna8/ovV+R+zWjtv6RP3+wr68/uycekTIkWgr6z4wsn0Hfoe
igjb5dxs4kJyEhdw5Egoagc9JVHEgSpQSHRjB+vlvtr/nSvbBPI+z+Pp5npVO7cqrAioaL28clG/
uc9lpx9iWjh3XWBQMM0gX7uyrRc+KSUO6g4EIp4GdHJqtYlqZ6H7gr/uXQdVmThmBBa+uQeN8Meb
STEtV3jgGOoYPabnb/3ZsV0fXbqUjq0cngy9ObY6GIuqrvEoYbIWuUUhb6nFDFco486+IFaoPoDM
ER7h1ta3NAFTpePCmV3izqYK3Sc0RAAqMN9siheNFxA6rbYITckADbUcexN5A4BQsa466A78ghZV
3VsLBMNOZq4clYtrUlLyyagMuFsnFi8JA38COIG2mRdDkEFB9dnn9/XUt1d8yyVT9DeVkO760G55
/7oxKErIbjBVrzCHYbYO1TJ/j0oxv9Qzs3nEQlwBWwvQVxvnUiPGFk9OVe2Q9YhvGnRid9EIE8SL
D936zPA0snkgqzZpbBuayGc0ABeml2kn3BagU4low8utcLQ5A9jwnG31lVtke2GG5tGYzv6emrD1
Y0Bc7cU5uS8kFUqteG2oQ/+GWz7xx8bJ68gKU0YsagRfu5SR91QOCBjZ/qt/saAnljZuoijnOkB2
HqCGO3zxEIq6KZygunLW1lfxJDtgOZQmV9+Hz6WOfOqL7G6q89IGVma7pXisk6n+mNPDvvdDzThc
OU7T8flVrVi+c4u2Az2LUjZWN/HxUmdJNtZYVKHPBtbo+k5Fke4Df3CyXaSD6K6YhvBmjjVIUFE7
f1uz9dDqorqN5Jh+eP7nXHCIkg/pasroIAjlZv1hkUEmF3Bq0GlfDlaFfBzlgV8vN2K06yhD4Yhz
s3nR3Hpc4rZC23iKGyfez+OKWGsRynGv3IFLX9P4ipIRwn+gXVbP8uRwBiothJw5nEXCTD/kZ1Bd
jtatrQf4rK35irVLe+e59AU8o8BmbsMDJt1BLyE1uKNTGbyixVzfV3jQw8s3z6PYoYh/iCG3RW2Q
XY2cQ7xhggLdY9kzHDBpGV8pxV5YC9tGAoU35ENtdy4tSkZCYrqx8OREb7LRV0xS6OilZSKaTCAT
qUNJ8hpa4Kffx1sGCzUvzj46W/nrfJ6cQxUgPPL8jp1XOVYzNKFgVaKorOx1sU+OAVKapRbAUnbA
WeNHa/bkrV1nDyUUVvA+DVDv6A+VJVaxQxO8otb94PpVdeVtWUOJjWfhftuSFgGVFvC5pz9iqQWK
RyHi3Is7OEBAp6gt3iHBJoZH3Y+j3E8jcyv3zeA710q0F64BsTkNP0dSqj0L6wD7aNHnfolEYwK2
O2Iq6TBW8SOqNMhetAH/+/yOXzo9axuOTyppj21f7B4IQY58Iz4tiuLd2EpIofPl2k1Yb+/pjtp8
UqpjnCDtgnk+3VHqzeHUGD6rG8Wgp0Cj3M8F4CcV+NGVI3S+g5jyJCEiuYcjtskUvtIVjWYHy1TH
FtpcTArvxBLZn/0Wgd5ozMdrvOyr39+ujpu3VhlxX4pW7MmhjVIwEWENUrMqcuhN/Fp/Aba8/Kh7
wzilXTg/KIFMryooZZCYddo/nv+E58fVlhRPAPTS4QSxuHkIcqiYEEMFMyEyeCEy1/zMEGfTBcUp
ZnTh9YBZ6XmL54dmtUjCSieNCuvZ5NMYJ7GzQswKyyFhReH1jqtyjTBxPRSbbQVTL3nhOJ+8PZtD
4yQd718JYQsSdM2y94o4/lYvCLMdmipQ75A2Ygoj9SLqRSbL2mtvxIUzqwXCLWv8R+Vo26Rulsqk
hRlKuAmD+ha9sBkGFISpPpVtAwT9+R294Phok5AmG9emhkI+cHqGpGOlalxn8Ge3fYdfTD/ZgZ8e
BjBn9kG1kf6Yypw0eQrGtoMoLEBB2Grb+nPUqKK6kmtd2Hl6sQABPELrFZlw+mOcjKnepQYPCNcf
13Xoux+jSyxfiAlG9DlIX7feF7sOoxc/ZWwCLXSqZoACtLvx/gIKal3DCLXTs2K+oAsDuRz9wQZa
9fx2X/q2JF0AHSSppK3WP3/6zBRFEgBvYCSh7YPPw5xI0Ne2H7zqYtWbK3HjJWPraAjVRyZB5FZE
pmNaIrK6tNwtVNUfKrvs3zAnZx2YPRg/Pb+uC87PXU0ImomGRp88XZcdKOQRCtZlEhP8TDp7/ux1
wMvTIoM4Arjq1+ftXVga9XmgLZpqgAdM4NRepqw47wGnorRokNKMaF42QLB2JX/n5Z/Mo93Mk8jS
qBRvzkbMrEfYwhe/82cFX5iaevDGeinkvQ2pdHF4fmEXfKpHTKVWLyfWYuPpwhJQ/1nYW8XOhrp1
H5RRC6lMTdNvHyC3/LObm0EcAa67VzKnS3YpNWJS/gaSbG5e34125kiD3bGgejP1sXrjzDQZmyKO
Po+lKh9RxLWuBHcXPiPgBEIAQ/DF/9lch8EMKu+sEFfXUSGAVAvYcFqXewOs/IpruXBCPfwcHKnU
i1Ex2mzsIkdQdWNe7oJ2AQbbLw6408G765sgOYxFaF0pslxaGin12jqhVkyyePoh69GE9eRBVVG2
CtI3C/HNPNTlh8UDR/n8mVlP4Oa98oii6DMYMFs8kKemlFs7XQiJ2k6EcC2phtJRwiTT7b+wwrur
HU0nEJz7qRWRV2nuarxJDZwTLKHwoKmIxhfXwWwajlQjPAq42jFrKvzEQULQSJF0Rvm8zvRk9qDa
MmajEnpqh1l7or7iIi+dCqpTax5DUKG2Mh+IGrhNzxQnB7D7OHTL+7ysR7hniV6gc6qvfKhL1qjv
rfApSsTkdaeLq4o2Ab7N5QbXDdXJqu/dpqG5F9NUvVrGpb+yugsHA49MFdpHCYO26cZLpsapxgnk
2W4cqoqebCSc4RCWdnAtirhw2DGxFsWoz6oz5aqpUnbEWBTZ+jAYRvHBDQBqL9G7ieOg+fj8Qbyw
i2wibUkACsw/bmWygsmeii5cyf/8SBcHfk79V9EoYKmBRRGXqr+KXu4debGplBKT0BnePttL6eVT
NDnFLhniAARueFAO7FJtr60buEwhEJ7s8cpLcGlPCaoBmDtqrTOt2/DkJkRdYlW5pYgx2+zBoZN4
k+UyZIiMoZznN/SapfVteGLJrYCEgQgqdlXfwe+Kq+6ym2JOB1i/0opP+by5C0+Nz+goxe51bJVg
4dRc3jUeenWMP3fMSxyXWVtIyUBpVOu2vrHg6nwwdRx8/RdGGZn9DT8iW9oYbXLg9rEni107sokx
MJDP8N98Zs6wuRUuE5ljG6krNi+kZzh+ompHkNVTbz9daOstZZtINEjJlBCkjSBwqabs6xxEyV9l
LvM/mFJsoOUTDTR8U37F2ZzH0mtHCBdKRA24d3v5hSoNaqkx7GFmst/3ToFyedSEf1pB3b9ePPDb
LfObr62qvfLynXud9bhyU4ijKShsn6OiA5gPeSqz7w6gIdoZ4U0iE+f98x/03AuQdRrqkEDKqKNt
39fBFD20sBEFm6CP/giXaIgOHYPlMIEHU/lH1+vwz+ctnm/omudSUjMub6De+p0IPcZINEQQeRfn
466OC/3O75cUFWhaKrdawhlsilAM0CkEyTXEwiXrv6N4WyukKbbCBshQidhWhKGCqTiA+BYXczcy
oDvu/TFDkCYugmU8VIyQpXcUi+1fz6/+3ElI3hDA4LQkpEOl9PQwu3QjCJNxEs4ETTD//AmVw3h0
Is+7fbElSqRUhmjj/C6wn1oid3D8JeOVLALfFIdiYd4KVk76+bfuoOfoijs6v6VM1pNGEBfyTSkr
nJprEytNpg6qhpXb7ScPCOxzMHbaaUAFrivKY5jP9fdqNNUxmaX68vxizy8L1imlA3YWxqYgdmq9
6103RWwQLoisSaCNcQWETYXz4iu5WvFo8tPpAV66CQS4IR4I7ZEIcbT8h2RWbwZvsu7/xVI8Z731
ID19f7OUFpyfBSKNjRyX6h2A9GCmAc1M+RXHduHmU9x2KFUaH9jgtp1E71TnY4F2QyiUPvg1eHrf
zsN7sH7Tg+d11otDUsBmYm12GMYVztBgbchwW71+IstiUj0bPGYlqXvd5OGk3j2/hZfOIqhLOoxr
wRJM+ulpyJNYkG/NvPlmbO9FUqOpZTPP68xjdl+1jXio6bUzWpNU3yMTVVeuwgUfQxjHllJ1Agy/
xQXrLB2AfRB8B1NoObuaiuI75WWGOuZkmk+OY+kBjfu4/qRi5CCvLP48LiDCYk6CZg8VcHeLliqt
pXLQIaOvtpTiOx8jdncFzAYJjNth1gJzTNMPoTXpf+FwMAy2gI+M29nW/iEKa+uQAcfdbNft3uIX
3g/eEn2zTZ9eiV03152b54PmsQ0JAD6cyO70AwdDxNSomuODYED3wHxce7TRML3iQbdFvf+a8fBn
Av4PkvpTM/CW5CKWkpl+ehSdn/WQZC/WTSkSa1+7KGXTTyweUmm9C6ZgYoLR9t8HfffC43z2MzYe
QVVi7Ahu40PcNBDvadMcCQzHY2ly5lH95aZ0YbfkNlN4A8h48/xl2rxYv60D7gOtAkcK+NiNY2/K
uIwTw/yrF4b9g67d+UaEUHmX8XCtzXDpsz41td7rpxH0ImF1yIf40Pt+fNPJzDs4U1te+awbx/d7
QfDH80mJ5kh81j9/YgWi1VRHMeRCQdyY8UGAgA32LSwJzb2cE198NFUXvDCaW42CoqfLxyDTOvS1
2UU5q7rRpR8exiAKX3eT1R0Y7b1W876wNEM9z2EEglkcsw2VewZFAosC08GfZg/leRuO7zsmfo0D
RWXXMv9jKjz+8wdk43B+L43W5YrSwjbJyOl+loEJonhW8SGfRMJQY1L18QKLYDvayAVMZoJyzouG
8QgHDd32542fHRn6+Zx9cBEA7fG1mye5GTqjrKBgzrzuwjvoNOa9C+j1ipWNR1cuVXThEEbxASW9
4I2VPosZXikdex/GcwgLp8zKtzAp+jeWO1mQGvNa5wXqOdJZwivu/Oz6Ydqj+QwWzqGdojauzk9K
EaRJjl6PKCP7naOrof4Sd51jKcgpTdtd6UZdsse94M0nlgOqvrmD0aLg+bAqZz+niin/ET5xZguz
ve6X5vD8t7tgitq9TwkfcBP3cLO0immuJgVOsw/IOm4CFGzglOw0Lq1urnzATUSwfkBQELTY+cdo
HqfTM5qkbm1P/ciqWlG+gjCiOsJRke8RJA4/MBRe7ZAKTPZJPsnHUerxykc8u5ereVojBHUgdzip
p+YdCz71roicPYcURvcFHlXFsPk+EMhy1KoU75/f2fNbIYmw2FYOD/Hib3rkJy6uCqc0SALcmpOl
6i6F1QZqoKi7sqnnqzqx4mxuRepLH9IlGezp6Jt96EFUn0ECxFSND6+61Ff8zCVzVGdXYDZDFKzv
dBN1Qe009tzwgBMTRXLL9PqMJkukM5n1MPGirl3czF0Wq9uX76aEpgQILOBJClinhiNKjeD3HWsv
vdL9HqW0Mcv2hXAgPhIjtTwNVHToAHHjT41kzK1HzPOr/cxyviOqWBzoYlRXKnDnB4PhB+FSgSOT
IRbf7GEyDEEIl1ZycBy6PtqD990Cvnb/0g3DylojoiVKYWpbmmpLOUaVZyVQZiziGEJ0dBuL9tp5
OHcfLi6RFJfxTDqu7vrnTw45pfpglrWXHKxhpc2IBM8b9L2wUNCsf35BZ0/cimhaedpIXhgU2j5x
TblO2MZxeqgZE/trSfv8k9ZhfVsjbX1ovdJ6CCmiXjnvl9YHEkLSvwUWwNjr6fqahQ0Oa3YxgeuM
ljEw9tZBUQDStfHKTb5kihvF+0K+Ql1kcyx0Fg0xY190cBbZvUVzK0ef27O/KwCGL75M6+QeGCQq
6mtZb3POxVLHc9V7KUzHS3n02+zvRrrXoAfn34vzQDsCzP/6bG79LZxrjKcz1XpAbGz+3JcL5AyW
ih6ZeW1fC1SlXheLBX/U86fk/HKdWt34icCF20dFMAtJe1juUHKY4VfLvStn8TwWoalJBY1ncyUe
29YF9TTHaW2RlFheH7/L4c/azQbqpVxVzis7SlDViMdAosPQBX++fIE8YmS2DjEQIOvTEzkt0I1a
00Q+5LrTAZ6R9DHtxLVK0qVtBHUHztWm2ssI2akVnfRAbQPk1I0zDLeyKlMwZPa1uu75kSenwRHK
lZ6BXpxzaqU0Ii/sLkqgAFmC/liOqAbdLkmT5nd17nTdFZe4HusnzUWWgTnmumFpIIsimzw1N4SF
qutFJYdgqdUxTOvlfaHjDC3HtVbl94N/9/y3unAFqPr5KxqFiOPsW0WdUtZgUKTwDNFG19n0rAzK
wnckKt3tAKb8cTBte43v+MK24o8B3WDV5c3cfDzoBQm+ahjdQh6fWw1Ny30Q95R0S5L5awPzFzaV
4N+lJcfFg8Rzs6l+IWbjhzWa0YjLIPcFzkHuQR947j52/Ta6SxX8TVdu+YUVUlShjMUDBxeFt4nl
lBnHtu172OFohu6pLaGEPXbybpHl8Nfz3/DCTaBxxTWnUEw7d4ug6npDFyAa8gMYepQ87EHvs8X/
+W+MUImmzsEY2DYdFqi0gOfr0ONjRuMGsmdxKEZ/ueK1znaN8gnPGH0/ajYr0PX0/E8kbzQXk/LA
XHn9PqPsfkDOdDxGs+1+fX5BZw6S867XhhhRIqM8W3Rb0RTNCq6uIQ/WaP6AzAru4wX2o/ZQBo1A
wSmsRxiA1FjVKUI4vX+N45cW6tl6yZ+AShIgr0gQBulP10s6lzLwmcKQr0XKDLi1yMzJ3g3Z0oYp
YjaqzRfIv/JVPpXZyRaKK4H+opvubVp3SGfARWfn9scll3P0Z5yCxVD3Y+ZV1pfIFFQovgZzmhSQ
taKdbv1ElNBCY8mKRYCAa5wOEGDdiBFGfImsQTHUAuor2r3JsfOTRn4apsq3yr0bRZAq7eJoqeX3
2kR597fdiWr8ujiLK980uWnyn3Wqun7v9HMMU7RVxhAyJXaX5Ki4JfGDMImb0BxLhvnbFBUdDXLy
OpEapGTnAGYtOx1ggqLDBu2YyFamhERGmfeF8o6jXrnMUYqffsvc0+eUv4hyaMlIlF3sY29wwpu2
ICPPDhUUjf6riDmwbE/nthg/2rPlMipZdgmEazlN8nSfzJ3ffJ4UvFJvm1Jb8i7z/YACIWsp9fc6
m3u5HGhJ0V2/q+KRYXKU/hJqMai4Zb4yd03UWuOxy4Fa7dyMH4B05dogM/vcr/18N89VgBpGFMj5
Q9kvdvETGlcXkrIOOpqvdUs6OxxQ26ysN+Bly+BNF/sLYOfebuHJh9+Ln+qCLPlm96FgoFUuRbF8
rNwKTKsfQhtxM7Wi7va90Vnyvl05aPKDJa3e/6qD2bR/VH2TRf2eIlPRf2zLZFVnGIokayJSWbTp
7iLpdNMHN566lCwiXPqafmUiLAXVpNP0y1d3Mln4OdbeUFu3sAeMQ3af9UMfvTdRXw0DJFlEbe/H
0ZQZ+mVZOKJytHZlibHjGU6Srw1UyoK8q6j8DjZOOQYoXgx6sd57rQyzvxQvNvpouWV5MJRDu5Y4
Hh1/ofuPpRsJ/ctZFoV2ceG0dST2UTiYJFo/d2O3+xmOzqY7hD4copjnIvufkgBRxdd5X7necpxD
XRTfPbgGExRBEK+aeVuy3ox/4CsHByr0XqXLu7r3gEEerdafW7lzkqLR4T4NO9k3MI4vTvCrbQpH
c5QDt2VswZpnW3xDk2hpmVdX09IM+zCx6vk7SniL/TA6lVoQS2768KP0g674xGQrelPaDyz4cpVc
DCJrHUyUQxnP4nXuoRO2Xvtq+ZJZoEegR+tdjDdjbR7LqKwb9KNovaItHFGwR4CqbyNxgIvXDi20
tTI6r0iWqnn+Xqici3qbQ7bryZ1JBYR8lNmsohGvZOPklb9fAoifxmMRWRpJWRF5lAEh+kzpBaBw
xxSnv7ehvlt+wsxMF+sQRC0ooJ1dzqJEc2Yyhce0HCyxsw0z5FKM30FYosKGcjjreHSc0AKlCscP
sGQoLL0w/VNDY1vFexOKRXxwCXRbuAnHOfBR3OuAyPRwOle6/wvp9ASJMcsJ/abfr3iItn0wCIip
7k1aotPY3DddFlX9sZkYC273A0mBcRHIcwP9WMjEzXt4i+KoiO47vHUCRtr2u2on4a/Re0dZsPTt
4370Kud+kTnu63OQIfTVfyhSWac+PsQ3o/25CUpyH6I7T0skPrvCMq+nbkGwG+HZpUVSOlwUSg0+
VHE3bTtDCXTwrTFp3uVJPaN3BpdHnIAo7EokL33tjP5PROroedx2yYy0Li7FvLJF2oo/UEpuy0+5
YRof1B9gJYCHDJGWPx2JT945A9HCfpziYXgl3MoEn2YS5P6L6Eqo+7MsdJFc9OCiQlRaix+myyE3
ivu5um+CJTuOOrAhiBhrJIbccAxfu4ETvfWZPLiFsDp9S1+tot+TG7/Vn7wYydEbyk3N5KBUGZXR
W7caRgZ3K1kr65sjqX3/xZpi+a1zk5ayQG9Z/pGfRcvBjtJ+3oNDyOQRuDXEiO1coBbijoTpe+gj
nfqb7B3PEjsrz+vq0dKpn31wYPOuH21e4OBdreJpfsTfVd8WZc/Rl7Dw6+Avs8Re/j5JLc+87yB/
9L+BBarL27a0YoNsQTXMR2LVuYMKsAA0elNbefCr9Fu7eQdsFcrmKYwn/wdHtuTMBTZwl/eN6xTF
Tz9QictQYcM+3JTL0MhfsRqoTu+ssnE41ZwRMb1PmQkpvkJwmyYfi3mpl4fIShRj/WoKsvQLQoWd
KO7U2LqtuRW6QSD8biJRQGF5gXG0+Xvw5lH8GlJVF2ivd7bqrX0L3afzw2mmqUf6tSgmdzkwoTG0
2R4WpDCc0FaMYs2sRhmtqNQmkvUE9STk0Ujr9Dnck7vSq1smZaPQgbe8Vgl0tiZWecyjVHLQIX7l
WXGdfVrOUoNMsfu8K3Ck3tQcPW9ACDil71G/ji09yh1AGeiCPNTxoFl3vLb/noMLbXbMUMVIUiY2
is4pOBAwlnZp0UiayhhYkUhj5X2ZQhqnX4LRyn+GRZV4VCuzIaUaXNlfbIuK2V5yFuXe1GGT/wWf
ufcBgFdfHPxcRNN7txinu5D7FTymkUSUB+9Tf/NsGr8ohg/p9xZQz4dsLpOfbqy7/K4qJ/m+Gkf3
PUOnIfSiPAvfQ89Gu8qxW/ehGOuo/0ik4FGSjrSfH+sFYosjZCZBdyNMoKa9LP1G3y2tANYC3Df/
UtqGjzUv1n3TzMI+UBuNICWuYDvYA8SDikDXWZbcJq4OHsluILGu8mz5M4as3L+vOqdWCKIi754k
XZffNLWd3rrebKtbJYrwSPIBYwjaEpUA1BbUqDjlRSn2A6DxQ0P3oj+OrOO7BIuZIcjFG7PX6cBH
QWAWViAYJp1uPzdjn9638WDmnRo8sGMwxfnIUcTTOBzi2WqnhxDKC6h7k8LcpXmDnDDTMB7iYhbP
0M5eTe370kHvp7B7BC0au3Stg5ycCX12mEQ/4O6cryi1F8POmf32s0pM+FmHU/B3RGfn/f9wdF7N
jfNIFP1FqGIA0yspyTl7HOaFZfvzMIKZIMBfv0f7srVVW7Mzkkigu+/te9yJ6BO+ESGcU1n16EhO
NBH9zV44FMYknilWCY0BIkbqp2me+h7MzYUnZzhkpmdH57QSZWn+NGyZjwc5RqIiBn/ekIF6Hs1w
TpQ85jZ2+qzmzzycf4czlL0B4LnkuUcQvEf22EHu1CL4Eq3iEqkjpdOwW72vZAvUTeHDgD/gbK74
DI5Z/Avijkc2yveq/tvz05wRc62Aojy3Af/aDktREAyw15VqvIxmR51q2fJfGcNSgxdN3JWpX7vF
29TUdX4pi3zz0ohKBQtGHSd9lrjt8NC0YVyeIq8mzyaZ13A5+f1MCq6T7GQw9/vcM+3ROHshLril
5NVXTnDcCWZ/3qJZBS+qKWrI76GoFxJyIxg7TTkacxdExcCadeEnBcy4LXIPPb/ncD/ujnfZF7UK
rnq/NTl/SEiqy2h199RnM4jE5mjhMJt3QsxPndLiwcNa1X+7fQNcN+bMTMfQrDAlydCFBN1ESXPU
VL/tVRhVQYFTvItuCGOPINC2nOGU7knX/Da7b7bfkNCVD9UO3Cd1WUGS6eYkIT94Lxw+izt3GdUS
JLVuw+5xnZspePMCO8fXXc4eQFb6unje4VaAR8Z5f2N0TnGpt40iT+9D4h1CwtgNcfwyIXKxNNUj
Md/e31kmJaxbqBDp4pChymGYQIDocs3BuO2u/DN5jv0LWy5PgGbKyn321oW4ggCLg/poplEzG2vm
Ze3ueS0t/NvOcPOFeeWIx5K69nVfBbEuTg/3sXeDNcl64iV3sIx9U0DTLWP/kp8q0EDUIS7wqHbJ
s2bdpD7mhjzltECjLi+r7Zxa3GDVaVLNGlN0ypeccfAuclXCpDHuh9yIfabLC8r6xBByPia+xg2a
mzK/2D3tkEFEKLC6ENTTw3tZE/Y/xFFTZXOxcnahbESNSjdWJNXlxL7rI7M3rz2gH5HUPUaLy4aY
oGc5U9kroS9I0TT1ZSfjabihVqFra/hZ6kuGDPz/OPUaQAwyklV4FljKd2R99UuIefFfOfTbf0S/
lF9b0bS3HcHO1Qk83vC412vz2uWiNQeHB+qDXHlnviByuAMwLhzOTOXu/ikyYUtR4OTwwQMKCv8i
dI0LwrZV8ys6e1AArJsn8qL3pfOfJ3bs7JENpAEaax1yFwhuLQjKAdlYeSvjimKwo0HVrR8+osqf
Mc4sMyUnPPrOdBLRFJk/dQeO4WqRZFmni3ai495q7qF0rjp/OQ5k1ZGvLUT5WRdszqeY1hz1Wq92
mw9ajTmobGKF7zBRQCGtiZxm7WZNwpSgZXICMFIk/5zJM/+cRST/ZhnQ2eo6B3K7OmuAaBnP3GcY
7AAISFd5xzygPcf3cg6LNK4av7ZtY9OlKH2Q73Oy+z+IJfRAS+IC3l7E9CfOo/5bdVb41z7b6Reu
E8ZVxjh7GsnhYAp8YnOlGbI6yPGelOXovoG/1rwu/V78Dbthuw93mX8lixVPq++tT4lItuZioOLB
PrmcM54jheh0rKBSwBZWcwW5xcR5Wq6VvdvG1jinVm7mOyKOFDC9sMtP7ZORQMpL54eH3HjRRetM
2mFwU+xfsyM1q/JD3JlL3cz+NynRK1BZa/uvgcNjP0ZrXN95tef881a13WuhBx6lcQ6/dNHWr2VA
QgYrje18TQo0JVKAmKJTi8dHX7aYcO1h3Cr1z4yOAEBpao/zzdqXql+IZCFeuS0f6mqUyKZKd79u
O8N12GzSNEcrZMukwLTrjVAGWLnf2fFfQS77X+sPxdPKFf4YtuUCBIB09FTzrf1E4zLdGDW61Pod
v3lK/opxs7YR1IFtW57XduWMbcGRFl42/eZ6n0y04WltmoWuypbnNiEOqkfXU6Y7DU4VMJF3STM6
6RncYVqPVRBdoFy6n+HSBCHZJLN4kFPA6+6xdhkxqKKHPxjW2qFyRyaiK8VJEKM2CZscN9+wwgG9
r7/e0Xzhvng09kdvXJA9F7ksFxFZ5eRxLwqKb796MEbWOeIhy7WUD/kYl284L9rXzVuZA9H4reA6
h2QEWEYCA9T7MDbPTVsEv7pP2rttrubi2pTCl8ckpog5TUbFS9asZ0XFyd3iyh0jKMTGJMkrd3oP
WjaoupuaDe/lagLF/bfXvrgztdgDMtPL8r2gYF2vo2JKnsskt4bdx4Ydg9k3QZ7ZchyPsWui5nJ0
Sbg+EyDkf/HoG0xAXd7eyH3a3+S2DvAHz5QL4o4sOBrLL3OhkCK3k9bl/pEXxppbTotAnRKv8Y4k
4APDGLFMUM4OBc1dzofn27GJ/WDs578GjV+8NBOLvmm1MF1KC0ENcPAa6/xrq1rdsO53PsKZXoWg
0iqix9miWR4jovwJ7iXbgS9g30IS4APngUw336D5QM5IdSzC8VhQtgeZaKVzFeiNj5mwBEEOpNog
0fE+yx8UvvyPM8j5XWKn/4tMAEuuXWuTLWWbvMeb7v9jEtg+Tuugvutg9696PuaUoZLT/hpUItIy
8Pzjg9uSHL7p3Mb8vXABD0bky3bMHV97qSvzkW+WM4M5iBfMzy3hHjT7Hq4ITs9ofNR0qWfazFS7
NwPghL/azsFdFNbTF/AJ+e5HSGjpLNvlu5lJnQKLwPwzm1UfKo69ugUOu87xFwozRfJaJsXtHhDO
nlq+xDsSo8HfOoVZb4e1oEhx3NU92Dxqe9a6RhGmlr7jU2DN+oyrUPLv9gZWQjBu9BdyqHMoTbCs
aYFYK6X536t+vMiV2O7y+Jw+HSLFLulYAjfJyGqP1yNVk+0yOe/1Bzb9/NFbw02niv5oz1RxrtpG
qfvLLiSPMNVDGPUEx7Owfx1PdvrytJWv4Z5Izm6xd099t8TvQeG79ippiuZ1WOr+Z8FifUd8BDC6
KqwSQ+q+4384hkFq6nEDs/xfje5zqzuugLwkNpMjNoyeTOdE76s/0MrhIpZvpdZcHVtv2fohNN60
14tT+zftTJNM7ev368HvXPFRxT2xdPQMOQ1pLAlymqlabtUOeCwdZDtCrx+d8FuIrS2OQHAIPqrp
iDNICM1D59NPMAdCU76AOlXfTjtBCRe5SNyreG6i30LJ7hr/OlVMqykx3CU2r0yWo/GADTnfMhML
0OxxMGCgJ/+eI0qyN39XITb9bO2ShKdl6b1TEGoq+m6p9yrzpmn+dMYteQwx9+G174gkSZtAtVOW
kP14g5QJShjhrXopVLMM2bB0Xksgq6b2igmN8tPFL9TLmohoy9Q2+DuB/a65lXFhYSf1S/Uck8Ib
pWqATnTy49U98RsPwMNmVp2VN4tPzEWsu7P07s2HoIX02bIdt102qESvkdim8prUSC7HkrIaFLVr
xGVSOkZfOMUQRYcpiNlSDwoOGcmw7Dp32/1hXtoxOe6mbG5sZ6eABgyMR5oIOz9UW8it1kUFMiYE
m+6yihCKjsC1yo8gH/YvAEPOeOA3bG4BZXjuIdlmHu62ydX7IprhO1GtLLKQCuUHkcHenaln5YGe
ubtfjBXto0MUw1I8JwND4IPp/YX493ytpk/Xt4qyo1rlei9zrwgPcReP9rvZhTOnXbPwFoh44Vdw
KNXpDGe/8S/OBgBWnKsp+QkDcLHHcZr37XPLV/clRji8tNoB/Kt2vX70akt+1Nq35Sl2u+6N4HT5
vvainrLNFwrMGLdu6tBx/9lFnRC6FCb9yZ1CntIkXLf2KOY1iY9mzYfqcmLWPcN9lu5+W7QJNctO
W/wSypnxoms8kgFgO8n2UA1NbFKiSntzjOO6bxhz+OqlMQQnEJ2+dyI1U2k+F1lThnqR20VH1fKP
OYBr4q828RjNkLituaN4hi/V2daOmWKiVx3ZzleAjtCEvoTVYVz8tCCzFvDM4/gU1yKOjx5xPRQb
22i3bK/OcCYdrYuTCSgmYL7sMIH5QNP+59nIIfaX36HyLoNkG/6O+UrKaR6to58xY6atsZG/MukR
YT9cz9ITLRGdPvAUEgY4jqZpKGFj7HvwuNZbc6sdsXUHs2y0QsWObS8rzUSIfDktw3byPGoMHDAF
NmA1KKgTAIe753paoUcXZxKJ69fUbRa0iTrtTH1lFnZV+KRaXAMppI2BiVujonsi6fwoXYZw/Y+F
eLOmDEOc4RDyMw8HBVWDgdWQFI8aRg4dhVWNc6Fx7W6HwJDOmQUqiSceHU/etXk+PyOqKHp723fu
+fhuvyojV45pstX44xXVdCpyV796u0weBmUWc4Fdv36coad7h4CMiKclIbyRPO+FxPcu3DzkKrdc
qQSc2XPFaU0YGb0poO94POpCu1kPQG6/a2RDqxZwDao0XtbAHIddENwp2n1rb6opdi+nYVh0OqD/
v5Y8VeCwRBuXzCpkX3AYV7xQFV4ZmFPYvWhEIbhcQF+J9wPBxANSZl4DpIKEBTQ7XHPzJbt2cS5K
ulRw5oP/0Edb+K/0E7lybhWLzWYeoCgFibQ7p2Yvmv0w5Z5+3QKhBJTzys5kY8g2QoSpIpUNasDw
bcnGMjGmC3/fGPPih23uN/LTggyddhup9rf4DpFo+pNjkXMQ/BmFkGW7QUiJ3QUhoNrGXWQ2n/GP
wrpb0taV7bcoq52hpEya1xyFfjiqSCQ2E/QHj4mpqZzYLprK1HHmnTmzbZur3PfY610MskwakMwA
c4nKdcpWND7FL7n3NABGBlMW1IN8SSaXvtpl6fIZycdlhDG6K4UQ2JZ0aWI0KRstw+NaUfIeyONu
rlRTUmPoQmh49lupv73cOi313jbc1o1q3StvycXrtEv/Ce/vDm1uyRMmrE43TUeF2ne39wEDsLII
lj//FxnSRCfDr7dO5kF0+fImcghKx2Qa69/Ab7hOB232782K6cG3XfkLWTYEs7j4+QNAmJAjKO+9
N91K8no106fLyOu9n3zlyOOj8oyhi+7rAcrfBCVIMJjfd03i1hqXLSvJRLmQ11YHR+45+YCCNj/T
qu4DfJjAfmCSFn87lAkusqQ0Mzw4V9R3pJWiJxXLqF8GG5cWv/8O9mAAz/k7OWS2UK2Hv4IQRyej
GY3vPQ8iDGHtZv4jjKKyLpfVuQOmxEljyjJ/6rg+l2xbXH2DOML2LUZm8Od5NbvhnQl2GSLNqPbJ
uJZ6l7+ye/CMCIk11Nx3caQ5rKYodJ7HuKvHmzmPPIPApHRwKKKWMSUR2rF3uY6SqKyAhBWg725n
//ENnQ8rSs0mGxinvrlbybC0IR8PRpVk7FEQTRJccgm6zLVVjhDu7ap/as5JAycQ3faWYw+aXUMG
kU3DWPT/cqEkmHtTjrTC2u+fa5PMW4ZeXs2nRHaEvgCcc58mShAnC3H5PM6U/xPHQVwiPrE+srIZ
b5yJIrswpL/nCjpfw1nHepKuInsl2Qj8hUZXy1S5q1QZD4n90GstXgu3Botm7QQlvsmZ1mqIJU26
Gj08hkST/kzcPA9Mmt1H8np773HEC58zslMN6I2zQgz0zJ3ecyZ/zkXt2/URVNmsbvJw2fd05PUK
Tywjov/V4hx4fM4aPqp5ppb34yqpcPPMosqw2JbfXcNsliXKiYZWTA0YI27J8tFjG3Y9TouejkU+
I/EbrHx8v9ajqJhaJ3xq3KYZ+aoLaoUeN+i30yBMH7uZozizNXCvY9w70b8FvtmztKueb4Y45Mqx
7NwAU9OB+WIOHoFNxoR8ERJ7W15VEnv8+ZojD3MYep/yry+Y2xFD4+UwsaL9ozba/bRNG7up9hpx
w9J7/xtGG4NnQp4JW62RgN/XNtIRRgKFhh8U0XilZsH/s5r0SEkrozbIxiYO/qF7BKgduAjOYrFi
56qTM20WofHOD7MTxuIdh5rOQCSW3q2dlPOnFRAZjwIwTgVcHpWfOXKOGB+VzH8PZMn1z83m22+D
k+uTDwShhWaj7Y4R2yEgmEY9w9MjO/2agY+zpT2P0AvVEjipws+Fk/XxLvwL6y7+pxN01Rsu1fLv
ymz2kyhPt7xAp1ZvY10Fv9Pelyal6HGY+aPNfQ/9KO9MEo/bdAx04v5gHB/21MtrQgAgUcjmymna
7b3biym49sounw4LbhAeZBY7//E+mpHp4YhOXOnWUuLhvBmPYSPK4ThDAryZSZtAbjKd/M19xSTA
7eMzGXQLt1NU7bgJKxi3go6hF3NxVwB75DOjDIjM8LzaU7+ufpspfrvrzu1hOeYsZP42w7Y8Dd1O
USvyOQ8yy7jaPwZdYOpscFrfudnzdspTgomCT+EZFKGuiL3lVNPAPkcNZLAsCYSw8M1L7xU7LMkA
jltSG0Q9GS794jKdKc51QFrk+fDQdv4AF05v3YuYkMe4pWtigXcIY0/OHOritIlF/Y0GqqOs6hhW
p60Atpg6Xju8LqMJ/mPngvlM16x9lE4L+zjyQ5Jk6N751nr7bTPJSqR+kzNt0kUQPeDVHZpDzD28
w8CLRw4lEays12nSIU4F8Jb2Im/h1d14HB9MnstxcY8AkarXuiks455gE9Wxx5ckGed5jJWHJdwz
D1Ag7UOzN2/sdUFeVORZFPzxaT+EnbeDVa6gKfKf7v47E6ArDyg+7nW4qbwhwzIJr8MmFoaB/mZe
Sr7Kt2HfWTI2dVJBRm44+zJdeiVxw10/DidGQsXjDPxXseERum/CKdd39j14/bo1x4Bi1WDmQynj
GRSdGLBiyDz2ruaa9+8LnwAHpIw6hC7P57BtKLN4OTtvgqRZMWIg3ARzJLmJM01sFY4LXCDl+hft
Qu4bt0GUH6WhiYD7aJNTpxdR3wZ2y6FLG8dAq9YkEwHsZKB6Gdsw+B2CsXzvOFJKvoRovepdSqJD
jAdKPoMNXG+tdPrqluosvN0GJ+ouAt1BfwsChamGyoFpjetqdzoo7QkGMHvBw1MGQf+p7coHGf2q
eFI0Xe+GnoAVH9ETcHAGuv4BSj1Ytin3CBsQV0d9ROoF0jpQppwUM3WAeFDaV9Zn/eneXbf+R7Rg
t28gcgeXbF+vP6Fug6Pjlet4z+gezWthKRKGcjmG/xKtqv8s2upvy/T1TQ4h1ol8INEn8wFuwj0d
Kc0PlR7kw4LdA4cYGiw5StoaJActm8x6RJATurlNX1HdcwiuJdNybpIlmrK6qWZ+ii3i0Qez3MF1
Lmf5lmA9+iohLL85YxSvqfI689UREO0eapjNT9QT+9tSj/zjo1j9kXKd3hrTO0nKWe2CNPXxneAc
kxNFi4WMR+RR2EGXRd1c0ooAGEYNpMcz5hqiKU7d1civwF3kH9+J1icpaFDTOdbzj+cUHfUITdBw
yJE1rxQfkJIuX/2bipI0zNpKzz2eFTKrCfv0CabVAyYLXn01XHAXlt+R3IKFaGm7++Q8jVV4ALgc
VYecL9DNsOVGvKs5z0FWeX6FbZnMMPTzAcMW3D8XscXlB5bpBFLqtosZd6LINcMbAVPtf43RIFhr
quWHrqXyPFpdDMhayLvqkNRampOpkbVHE6oxs1Ej+WQ5W6LHPeeCQRuPzd+hcZovGgL2uCsl9lfP
tQ5bK2LcXmVh62eA6C5DI2CFJMwIvx8y/Boo02289A96ycd7JT3/z9TR6T8xdvJlNuK8+mvZrPss
eqte5rChxMYBXuMJq3L/rQxszwa+rfx7gcxdXvZdMX6Vuj87EOlBmnQjxg0UuNM1ItVrwn0h7Foj
JyEmvoYhppa6JOYy3cZu+dUsXPwNaUFBWFc+76dPkVAwgXR3m5axkXivkmYNM6+cg6cq2gP6J0Xc
dLqunvtk/M08KWBkA+NKWX/hoqPxsIv+z+AmVmk5n5/ceZZVf7kPTffRIwLzECetqTLBMMBJ0Qug
+TJoYvy0h015Vy5DF2WT9Cbu3o0/dBpLuZbgPEoG4q0jbHspVY5ZaC7M8lQAWUfqOZvrUym30uJB
W8UH/Xj74AeMt/m2a/EwTEvxyAoNgbm528krz12Y+05nWxIvWQC/0W36NT5EDNLeGCQOn06xecEx
clpmsXqq3Ht8kl2YsUvCsIoeLUSJrl2o6ZytGDYot7onu4KEOYjR50cuF+TjA489mx0FLr0PUfoD
mPjSOpebQHLn3C7MVzwE+WtA5cL3FIr12/V3lH2W4CuwMm5gac7FVr65eRXk18Swbg/dSErMicef
www7HvdjHwDZQ3XVY0G17k/MmNQQcj3YfroVkvMkjZYCpu7SynFPRWjzB3Ys9LP24uVby0VOly45
ITddi/xOtdbnSJEy+GJ2t3HkRVNx2fts1TN/rfoLZxtx8xgphhs+6oydIfLKMrOsWf1W4YalRZDZ
fpodFf4bZNmGRzHp7ut8JNCZoXOQ3U31cBXlRhFliEb6OcYbAPeq9IuOW0nEjGSYS9y3EwsFWGLC
/H6PWgh+O8M3/Afl3utDkvfFQBkkq+s96JhaDznedIYWOD5Oo7DNPeRQLkw1qs3j8Zn86yZAZyLn
xulb+qaweXYWU/9s/R79LfGAY8Isfed93kcaoaAlaUeaEodN4TnsFRark1OKh9p/5ymsb7Hf/5h8
bsfM7wYqvKiiJo/22CMFsmudy9ob8DCZHWGTQ7oey2MdU6anWtB9pjUSHQajZPOuMOKU8ZF0O1hM
YSf8rw4DHCeUz9Vbd9q5LOeRV4Jhf/I4e4P/ODB17g755m+fo8dNycMnt2+vAy+UYnwKb/SM3yvt
kr562ywSGXOoLbhj73rjCcdQWR5XzHwTeVAD3HEFZDlKw8l1rvnhJvwZjRGvTWIKzGtn02EfJJW6
0KOuOGTz7nNicfRj8+f+vnMq41/W7eCcOmEWecGBOjZZtPRLKXFKMAYE/8MModXX8F3xuJ3VQ3x0
cRqxRaovTRIoNAZVhXM2CY8BL2AUlhvIxkfS1n7D+8SPkE94l5YgROzQ8V2zVRDMZp+R+B2LZEwM
OtOEESyZCU8uowgmFNwV5XLUQ9T6J8hAjLHr1Z8+wItvv1vHvUMKFyrzoV7s+BIlrmhvMfdWNzWn
hcqi7dxJoSvzj8AiUxVpRL31QfaouGFTEek62rf6S5Zy+0XX42+FNtskB2ZVbfwwScUQGKLhTg9A
5i1KaxcH0zu7b0NwU8LC/YPRYAEEH+hhxSZTCXwihvWVJpsGXFeXBWO0+ZYV2vlOYy5fs5gR134J
EXGoygf0VeO94qrYvym2NB54E4FsfluKhvWP40TsVnQlkO+/SPbePkA3m/UCHT7uDwmdML6KVZAI
SU/NQLuIdgFxWQ9EdcVhcl+uTVLiACtjCuq+f5mR7jFTOZXzDQG87A5g0oP8iCEkwQ5FO6oOcsYX
hLp9fgHkagko9LoYFHQ8iTmkqo5wl6HuJa8LdO6nffU3B4Fy52OylTxe4K7d7nY974zcdk6GA2LI
+lxglF7RhNxmZI4ZN28VkQj+Ye37iaQfnH8Ulo2yzIfngCNnchsa/RgziItNbFkWvCiibJAVBI8N
mi3Rjc2wR/nlyDy5IpiIojbrHQ+ZENmtC09EjQ3kMRGfFp+Y1jfcTb6HHCexjpMTN+20yN2kPYQq
4KwvFIybPpakpl4TIOMyVXE6IWiIZx7fzTgkKYy1snnaWI53tEOGPFckgdNAYzKJ8HOBJ/8KGq9h
Z7gjOpOEVd2Yg/K1/K/cO85AUUGfSYWvmMsmNb7fdOWwfp7asf2DGdEfjnTy5k0XpSqvBMU2ekY1
+E9R4ZGqZdyBJ3IJu8VFKXTdOwDI49dY6/iFiOAEwxF0ovzYJjtrnLvvLfdTXHl/y96LgkNdG+dq
D4p+eJiSfnrabBc4+DViXOv9uZxXud9MmXRWnGBU4YJt6y6c37uypbetiQLlkMe4mR+YhssnjgN0
I/bKsOH6XSsEhjexPnJM7Trz6wZf41CTYrSN/78H5JLotHf65Y6jEW0Y71D+wfZFe2lJUzUHTA5I
glh7xk/LTtx8GDG5jddwUpx/0JZj/8IRzPUyRgMuV4kT1vbA4SLio7v5tJwkni//qcKbN4ropngj
V1c/2XLS3DBDWHyVY7X/c3PUklMzJc13wiU9HUNeLNSHsY5HYmfqCC+opczMeOIRuGUpeG/YXKDY
o91ufpjLd1+ArastdYmDf0O5ZS6zzYu96/st+SLvBQcPKnEwMvnfa2zKvoj/a2u1f1f0U3wqt8XH
tqpIy6yuanDcSHiBzpwqav9W5LkC6nF3Vuwl0zmUzuq8xzHrBINo1+8wvFn84ccvkOqu5816S+pE
3hbwHkhR4iyqi+kYDwlWa+4WEEpxARc+Q4Qd7yGNOfYQOaFzGxQdgIHK3dr+gpqxeR97TmWKOOxG
qzdw9GNyVD9YTOtHdlkXvIWVp8QRF3j+uHA+lRmlvUtrVvXri4c//M+AXvMahGgHktvxVvWt/1y3
vuyexnpbiddJKm0vvVibl7mcZ6JP98kn+mdol/zC9n79vA7+zLRpsyyqWAeMekrtQlDq7sVNfKQz
EuGxkj0tooGxPR28hbfmWCyV4XxMtqm76qTxVlZwNxknzFMDzofAX/ifS1Z4foZqH0RGvlpPikHt
2vo77jFLXBCLofM7TV+DiSvK9bPBK/craQf4qd1zgEtXMF/PZYmFzOJ6wdKwOO33Npn8Nae6/48g
qPNo1ZpNchBQAx5Zv/E/2QHB3aFYCfocK8NFPi1ucjG2GyT1hq0gdWnwdD7TnwyAjGtvxjIfsBC0
ufvoZnPL9mHaeF7b4iphMHLIc1ZjqCOj6JF5NNVmwCbATT1huTtUICVjBIOV6wlDjf/m2bH6NjFu
3qxtI6pcNv6mMRudOH/saom3qN8ailyk1rI59b4KX4TyMO+sBIU8zsIFWT7G+bqlrLzhYBoip3/1
qmj6i9VsFycT2emiZDt3P8TFmF/zSMn22EyKyrQVfvfkxkv8DKyx/4z9MRAnjZHgd3Ur861L5CaG
LLW8n3fRPBPMwfe08Tx8DYjrhn5zG68mlq700SXzfcn4dzmvck+GSyPqHEMMw9P/5qYqPu1Q1H/V
Yv0/iqb3v3U0qkKO5ZlLPV8Jmxb4shkmBWRYQOhNvPe2RZ1xG5Uzw1V6R5CP4uECr/3oZfRIRc9t
iA5HyYw5P119EtOOxbRE90sdCMMB3roBU8C6/piGpnpN8iZ5REBk9rLl+S7Ooy7Tp3EoWHIxlaQJ
sJx3X5QSNCAefst06Vl7SFmxyr/DkqHFaU7GWh4srogEx9dir+UeKlIvnPO9UztjWx2lLhnQtng7
/KOr4ujh3IEGHDXrfjX3czFl+aqZ8pHk5N3Oepd/ioazLSXqsoJDRLNyiqeBIocY5+nfxurfbTWq
xTvoyUE5r2L2C1LCi4zOgmUs2lTvVnywisgvbyzh6HG1u6++iQhtGXFgevx+FG6wdHqPFZymS56W
Jt+DlLa9pJTIXZfXxPHEn63y9z95pVcXa/h54kws3Pol69kfs31jIpPtsCjyc8KgRXpjevSo+FUF
Rloa7NT6kXvH4th0HycF1uPIVdT7hYwWkFHJsBnOf4R6b7aIvrtptvyEZVQWl607J0+iK8nTSBK0
+xtfb+gaCOPzIV+snVm2oAK48mqZiHReICov3SToUBcE+CMtbFezkFj3/ZNnXQwCuMdm1mlyHidk
Er0eR1Pa4TA5xpVZvLMMnRlnXb+0v4ntuK2TW5+SMml408okpP7CirpjpCuK+uAyHKz+MwUjmuO6
C1dnqmcVnnLNNpgvktGrrkkiS9Tdpqv4Maiadjz4em9Z2Opx2z2w/IO8vbKxwJcx+uo/t+nc+WTL
PTcHaxhenYqScvng8i1Oh52jnYqjRq/ii20H4TIf8vLnaoyoMEYgGALLp6Y0sbzCv21nwKpXbIA8
98v/ODuz5baZZFu/Skffow/mYcfuvgBAcJAoarIt6wYh2zLmeebTnw/6++w2IQV5tNv92xpIFqoq
K6sqc+VaE1wvFYIAe6QR2ifQsyrpyKLR95VGBtpRjlMJyNgsY1gZVV8Cg4s/48oux/etFOscmomp
gskbAGi7KZVEvwq/nL4UqRQfVPDp4gwdJIpMXNbgelqUv02/50pIhJeoIXFEzmGxRuqmNVLxmXPg
0DpcXHIOpn1tHqRSqaS1r5rH50AYxD3Fpr14RVmZ8mvQJGUO06QANVEVCraEiMMjmVIxP1BmoEig
+ZUuJOGO1IEDHIgVZYyxeBcif5A4hSoyYb0oao9dU5NgrjqdRG8iNtZ2EoJ2WA/M98ORfX3cqMQ4
tnEdkglXeqJJsJ1110Aj2DsLcCg3nBnYRFKxKXr72BDaWJtRVRPKkqkreCA6mXIwKXoZ5FSemHd6
VgCLZRMKDlUKptjuGeVvYNX7w3z9A5QjplSGCULR3FIx6f9MSmLJTq+M3DvU0UwBjCCu8t0KJxZz
UIaTAVIrJYiRxVDsruDFU3+mhN3giJXL8DFU85b7sGhV32Ec0lPCbXn6M5CqGjyEnxBcoq47LUGn
5+WjVIAFwNOCxFA12I/tqEGa3GUVT8/WpB97TvcKqJCBoK0GHofDJIhpNb1XI6oaHPJR+g/NrI07
dqZG8Qo/IOON6dYrsQ1qDv51qZTO7J0nT44J+azisSWgrZlHIJKhmR1mNOrkhmM17jnP5I2+Ccht
T6sQToIKkrlK2Dc9e+kmKQplaxIpkW0Tqnku9sVYSoeGssBftS8eD3pkpq09ALHoNmpxNKMrs4xy
ifB80BrXx1ZPy6/cEISvgkVYlCRQKYLO12POu+1QSt/T/EhETeJcH/+0grgXbC5iIBR9iZKpdVmB
Gf9moBdqkXCxcg3HoBAkA2UbEIIH/hNNX8CW9qhtWBQueUpJJY9ddBMqtOfrrWfWhz+pDZAOgPgT
sgaqsWRikIvS7lSaNKsC9kM6WJWfha7w7S6purWRDOOtIKRQvQp+wHS1nZsmnbQ+3/yy3HtuHpVW
ivFNSGzJgZ1WWlPBWreAVjKbwisuRilA5m4jghFUqO0sD2QoLPuoqcFVPaaAgs83vtQUQ1qO1mVR
JOeo6DN7ymnrqITpGom73E58ttlVLfksngxBwFXC/SIC1EQ8LaAum+x5xN2KCtFVkoM14TxDuLvS
26cLT7QkDVg+0YJgBbizX9UZ0xEUKr6XBKYbB5bscGr6WnEoxtmQCa+pRVul7aDB7mVO6zwnFiAP
AcDwieADaBLrwkgtC+LfHgv5wpnzVlLe8YpVI165U7kc51lA4JXKuQBYR0pcMmkKvXDPj8KSGWJu
beb3MGZuUxAxC76vclBzBN7BgQAGNn+okaEAjqNYyrCjURt/IPErX6DQ+cgMIdyTdG22QUlbEF8A
j2yKpCELTzGgfKsDMuHAK4HEbcVxC3bOWpc5lduFon9O/GEWN9TBGeuzBdK+tLBApVGTVGqhx+bu
EwbJHAiOyi+Ziv/fmoJEsuT80L7v6Gl7C/uadIGylLKk7DAXh5lSddpPZOuuQGMoIMWr1q3Mqrq3
tDTwzrf83rJpGeoZDUpjAzWq+cn+IHxqJq2QIhXLRh9J3AUgW9lsy+KTTC1v44lEIGZDPQbhnNNW
aDpSrIoVrQxSu9Nm4JuZSTtS8sODAdr6gt28XxcqjCQKZK3ghPFhi+kzVcu3MgFLrVt2sJYgsUPs
8RulNdLm/PC9XxMqLBsGOuQke2D3nYf3j+GjkKuux4i9wa/kasuphUosiocjB3gnNck1gd0Lgusf
tqhAw0T9O4UJS+5Cibt2lXWs+TIUhp/+RMjLauM5pliHyS1cjZe4kT6yEIQTTMogTMifltziA3oQ
KnlbvHHdcUexjmVTuqXR9Pn/whQRIIIRXlJVZm0xlhFQck4RjOWxMiqQzq0F4misLrTy0fhBVi4B
nUIDBUT86YwNBijdJKSVFnyATmGhddzEoVyvRqKt5O+Jip03kY+M0RItsAMcxfBmixWmF7UWTOZs
IlJv3Q05tCDOGASGsOpSDjIXPMmSomheaZZiiIyiCmfEUqSksLqUcy91x7UUZC8RqT3QoQnAlWN5
bTb5LEYstP3X8138wH2xMUBBJuEr0XiWT8f06JtHRQMiasMoQD2nZPjrZiLyqmSxV6W+STxCUdeq
AtzxQnc/mE0oYMk1w8iEc1EXB5VejorQrFjpjd+Z32XKrmP2YqnfIFXWeQHV0avzXf1gNcwHMoRZ
FIktaelamsFqQdilZLUAh7oavJZeJyiX9Mg/mEVDhs9Nl+Aogvh50S3IaoI4n9ecLyfSCOY9aeK1
0jSS6EntfH+QGgqiQqmLrQv9+7BlNgIK2JAKhC39dCp9UP9jm6GQUCS9+EStVUIqJ/Gjw4Quxg9c
O0jXgTpO/4Ij/WCV0JzI4QKma8Bt83P94Uhr6t0NyksZ16Qcd00u9itoYIU7i6DJBdqkD7oI95+C
egkrZdYJP22qSkX5OGgZXaTwzxVqcGWjVlN1G5FJuivBKD8lknWJrPiDDlozMTziQRpBE3ExpVRL
Q8Dcs0Yi5s4Va7BI1LX460CkROHTNmoB+LCQ2EDzBgbM0w7GVJwTQqKDPmxArtUCYhoq7RLZ2/uV
MMstiCisatC96Us+QLE3kfCoEIERYA84JEMCmC+M+wsnsQ9amYnx+IPzhD9/4T07ilWyXLPIShsA
REsp14DqhPoFq/+gFcQMIZaHQFEWoT47HbFRDPuR0ztqlSBGskMNs07hFrXQhhfM/KOGOFBCZS+y
x2EJpw2RWlKDXENA4jhASxplcu2AVrxAN/zeKb7piUKWhTY8p59Fb2TOK8OYE9eku8kO3xlNq6gB
CFKOlPyvKK8up++fNTmYeFFqBJ+uzboqC7cRgekmZMCBWVFKbmyhWXrlNI7u+VY+6Jhh4hZVkb1N
55p3OnoD5K1BnVTcxK2K3GEawvpjjI1nGl3olGNwSZnn4/a4AaBiyvFuSYnfy2JnGIRywCIIDYlA
tERJs/oBZTaxGBd33VgrP8938QMDoYtomLHJQPj/7uYNOT4lKwzkFOYRZbsFaYaiPX7e3iHkIRam
KbPXtRYsw1ajU+BOxYHdpaJ/a45UOzVxMl2Qrnx/LCD6pLGTIJuJtoC1WLu+HsI1NXNnKujaAdOG
koWSmeEBvL61tgaTAtwkGMnlNW22Pj+MH8wcpy3IAjWECiVCKaeW0kdiVFWoldiFrgZP1P9oT8fO
UhsvLeDssPUEbJF3vsn32wqqFAzlnNJh81zu2eEg59aAhLbtK/lxrQHPek4FUpPXgszt/NanfFey
iyokhHu+4Q9MxoTT02QBmqy/JdEsopecXyEbtPuwFW5iTc3spiyHTx9j6Z4F6aVMtRV834v9qyhH
CvlNEGBWauZrihp9GN6E3GAppGmmXTDQj0yHrZkA4DyiIOZO569T0MMCpMq11ByjdayrAOvSSICS
3jfiPWSE014jZrdWOFs/fn44DYYRqRET89Fm0/rjJGJEhKsDXQP6D6rpVoLwaVVAqHjhivqRgRoy
V2KOkBo31cWRGcKnUoFuHliynhh2A3LhWRmh9AR8W5E305vN+V69P37gl7lJw3LLrQdXfdqrI1wq
BfWB1PZkoQYwUg1ITurkaQF9QZN1wSQ/7B03/fkEwt/m4r4PNxXAUDga4HDxqSJAG5hESVNYY7pJ
Mk1s7o/U/lyKhn3Q6CyTwt2HEWUfX+wORxmgcnmk0mZCs43cFEVcE0j4AmabIMvcT48nIAXISrmr
sjUoCweTDQl1thDrUBTVUl7kRMexSp+o/jKqkRrxaZAv3ezelFFOY8KzaAq3K5Nx5QixmMIxIxSl
k5KwLdZetor6VtwPIxxiVtTmG98kZSRFVUOelxw4WF3SUnYwGSQCM1jyLtjvB07HgvoEv67oOPjl
GTMcwGmiD1WAtKmDFVK6APoCuOLPj/LHff6jmdms/1iMsd6mveijf+Mfj6Nu191Mr4VYpKo5mWK1
B6xZ2IoDeTUzhbO2TGEfgrrcRJcnFi8oVX1kX8z4X9IKuIfFki2gk/MNlS5TQwbTKdjVV6WuEgBi
YrDrG+5p5zv/0RATAGdDYfucZd1O+67qR9QpIGa0DU2pYF6jhsiYsuFCrz5wDBzbSIdAj68wl3Ov
/xhhcMJqOnZcFiDRq777cUD+sJKDF6S3L50HPuwQF6+Zoxykr7gYQPiRgQlInDpqZMRdvwYfSLIm
vHDq+LAVykpwPMQ/cOKnHaKyyS9lhFMRCg4i04OoSO1crlvUQJ+fn49GDgEf9leC7wQgFmf5mhO+
SVkrDQmt6Alg012j6I27kprhh/9NU1A/W/PpGhXw0z5lzdi0lsAklWNbHky/DclsmoB6wRYN8Zf/
RWPoXRGG45wtLa/iENqE8ENz6u1Jwnhd1yJ9CV7c7ds088439dFccU5jF4SQmW1+0S8QTareZIRv
FEXL7iCzMG90szcv+Kr5U5aOE5pkYw4RsUMs2ZjztNen6Ijd5Q0oSrsDObrFOQ5fQ6JUXtlR73O+
Wx9ZBgE/AItgl8hjLbY/paVsPNNJn8GolTvxkQK5OkYmjMN9eGGy3veNkImKUbDxEc5Y9m1QJStt
QFjP9dRAfPzqrjDrHZx0+kaso/5Cxz5ozYR5GQEFVF9m8NmpHQ6dIqA3TlpdGwR9F2SW8Ii4E8U7
Une8haTPv3DofG8fRNclpHM4R8jUui7WciTqwPeFgrJ2cuvfy7koIlPk4f78dH3YCjqHLGPiGeQ9
T3slCL0+HuFnAt8GB6vaB/UNgM5LqkofjN18FiLZwg2BwPP8+z8cLSF76qNMUPZ5P/W3kuTPUAnq
fndqNujf5MpPf3+6W5ggkSYZvnqyPItuKXpaR0HIvQCOMU7smfwryo1PqlQTXeBSoOKWcOhsHstz
pSxAN5Efe+54hQKPbgN7DBFmNXeAYFCiJjJnF1bz+9nCr2sIcHKx5Ii5TApWfUkNTm+B7kur7to4
xv5e7AZl+LR3p8BCNNAuN/Dusrnw7mYGzgfgRwI3RlussiR7Pc4Qs1qPLwlhveuQrkhcww2Re7KM
fvliUcH1WwudSCmiVE3R96wQylXShp+O0dMK91OOE7NcAh06NT9goWC/DQiH62RQKjvJTchwhmlI
lH3flYD34sYCPEelPIsfrsvqYq7so37OboNrOR6ErOPpE6Rcd+aSX1BLdQpGJqqV8FqNtOyz+z/b
yayyxcbMzoxrPG1GhCC+U+dYHoVhpmspw2sO5HjzybU1NwJEgZQ4oSjDWnj4mMzCqIc0AtWTf0U9
DJgZIfAvyHvOJ/qTjYvg6ixLMmfdrfn/p12po7yp20Z/7qhFLgvhTo82mWh4hSTbKOtwjKK4DF2I
C5b/LpAxt0qBExFkdSYmWlgKSEVYgUf9eex2VmheZ/1KLnwn1WP3eHw6P4zLpghTi+Q5EOMhuEul
9cJFRfBXHC1rovpYH4MbWFV8pxuy/kqA131lZj5QNfZs93yjSzt8axQ0AdlTmYPMMooYw26kDcUY
2vCEJHfUJKSrozmZF1pZngH+asXkZK0os4DfYlWT7g6gHaZrIaVVA/AVYY76wtbkUL9+CZrxQWOz
KAm1b+TWkeJY7C11USCHps1Yx9CnraE079k22ZfH1v/k8qJfJ00tlpem+75xrGiKGsiBwonMX0Pi
8tmD4dwKQSY0OAjh4a8W3rfrpBC0PyyQuDJtPZCfJq13NLzPWgJ5YCov8IYEtgjFnK4vqhyOsaZT
EOlHZclduQlhckw/699JMp20sljFXHvgHhi5okI86tvwc30XE+n7+Z68NwCCHlDAmtDHELoyFrMy
pkIrB0co24qm139JI7wRKYXAM3+FcUmS6c10/3RLHGNojEAEiRlSWUslvAEuBnXqSZiRr4ethpOp
QFG40VzXQlbdAO0tvFbvug0ks7IzRrG8hY03/aQHRsuIbRkNQpH4IIePRY+zCib3LDSerIiqgwo6
R2fUk0tntneuYm4ELAljSnJIF5eNQC8DXXHwPZmqzFoplaLtcjTxrPWnZm/G3qhct8jW0NC8r5za
YZemoxXq42AjuheCiy7NL/CzULaqxuHD+aa4wp1sKiR1yXDRIVVh6NgllxkGfiQJUijdXW0P3mHj
ep5te1d7z3Ndb+/w/d7lb9d17A1fufsrb2tvec1+z7c71+V3G3fH71Y7vuTV3nZ7cDf8ds+bt7zU
cbZ8mre2+Ug+fn6JV/D+7aN32G75NJuPs1fzr72t5zzzEh7Bduaf8DXfrGzb2Tgb2uW1fOLt+sDH
X7kuH/XMT7Yre7XiE5/cvb3dPtrblcN7VquVs3IcZ37ZivfzefOHOdd8sacnPNH93Px64+y+rnbz
S1e7rb1ybhyXr+n1Zl3QeYen81aba8fxtntvflCebc07750XPnXDS3c3D5vNwzxMDNT8bne/z+y5
2QeHH5+fsrfA5X/W27sZW2ZrsrhuVKBLd3vv8Lz1HunUynlxNjvn4UJLb8Gecy0t3G7b1KncYhue
e/f04xDYB3v1/cYR7QvtKLNBn2tnse83VVNSzUw7TNHT9v6eeXYYb6Zkc7V3rxznQsp/EUd8P4SL
85ovtVUMl/rd3n1+xFqYp/NzBMrlQpfmZffH9Q5cNtVI8CPt7668q9mgvf3bH/49PHusjQO2un/e
e8/7Q2WzcPbPz8ylfb3GsLb36+16vV6t19f2DRa2c642mPP36+s3c7y2nZsN883KY1m4zt2VY7M+
V7s75+oK69ttLjjXi4awOKurIqKWMePlPrmPrBtG7JJVvx33z9nA4swC2Q4ljTRx5T0fghXLkuV+
mBc8w3bP/7b2mq/mVR3Y9HD3ewObp/3b3Ww2vwf77uGSibylxc890NLZt6YSZ7NRHraPB8/5vdlG
trf25kHfe/g492E/u0kmholY2fhAZ/7WPXiP7uP2fu8+Ffi2tf109cPjA+jKYW2vH297hs/Fi9xv
19jdaoedl/bq5iW2dw9MtevKtnuHQTxb9pfVDZ7Ec+2Nu7rDD+32s4M5b6pvF+Rz/VycepJCgF4C
S8Vh7+0nfG5v89zf1559/5dnpns40SvHvfJ4iBV+9/wTKG8nhHOPsDgSHSE3nIZ5qJ9w73tGYT/7
tf2De3Cdq+0Wb715ZrXgrPH47BLr1arCvXoeY87Ws5l3AfeJyfGe3e3hgMPGbg73gW1/w4o85oRd
YrVjFT7htXf2my/brreH7f3rNrBf7+cP/fF4eI7sx6P9I7C3ODv80OGeb19fsUZ8/sa5ecDH8u/d
5mH1sPnt4PI3D/Yju8ho24G9Zql+u765+Xaz26y+bHebXw937BTOHduBs1o9uPbLNRvR5u7KfWCJ
2qvd7hqfvdsw9C6j+jbM9Pw3w83mSovsLZs9+/L+ytmsbljqby/8+sCPZ6fw4F7dPT1hiM6vCzNy
3ntxpjr1XggrFYLBFsMuecV/2O5677LlsfRtx939tck5F+wAsbqzThM5u9Nmk94w+oJmaZPh2B9Y
/yy1udV5965sVpH9Y97rcZesi63NC/EO3v28KzPRTDxf3fOGrX3DgcDjq/m92+36hn83Dwyau3Pu
3g42DKs375qsqBtW7vbtuLDZ7ViQs6l7sw0evNmdhvYGE2L48daeiz++mqfR3TztOem4m4PLe85P
wLw7/GdB6H+dAAlx6oSAVBKLC2eo+EaU5EQ2bT2D+6fh3Ol2qSB97u721grgn7czJgroSyjqsUAh
S85Diq5DVNhqCHGuFfF4CbK1rN/4qxnwJbP2MrkKbWFM0Cb2IKgEaid7rd7EYzVdQyLc3WhdoK1D
siUU+Y8anByU8g8JGnrw5HTBVoO2z+Gkfen+tbgbvT2ODhhkvhkRDX2XjDZzGQZlmMKoVk3tGdp/
NcJm5UXQHFwI2LwVBiznkToJokIS6E0Co6cGraooHxkT8xjG9WNHnTfMqcr66CcbFCs2WlE/d9Hw
3EmoJ6r+Q651TyMYxImQX9UmW2SJLiWpZme+eCDiKyZxFkumjmIJF6e4FoIWE4UkUaot5TWD/j/Z
5Q04t1uo0/PES6JjJt9DCRz9PEaIkVyAq38w+LquKyJYdRCzcC+fDohfH+UO9vfepjYACQe9KFyK
xkq3CuP0gjv5YA2dNLU4s1TSJIfTbHZhqwvbBIO4JhLZXTjpfdyKxRqllGEOUZx2qIbhxM9T1lB3
DEJPtkbBK2WoRj/tD0BUisAeQd2TmV3YkYXIVgrzLnZUxPEzBDnNjdAL+v35Vj4yDrC+LAmSY6D3
Fl4HyG1Q9hkEO0kkxes+41BOGbAUrAI1aK/FElIvuSvLndLH/ZfPN23KGASIcfn9QoFlJ5eGDJYJ
hczsfpS04QVZLGEL6492m0EqDHOurt9yJb9UHPJ+AqmWJNgOXp0YJy7hdAKFAXCPUMfQt5lqtY+T
vNiEVnMJb/N+aE0wYEydaIpE95dgjVCsel0ss8mGoeFe1LWXXjUf/aO+6yHwg7K/3RhqfeEIOx9Q
T9c66WgZ4ihy7DI1WosDLEXnAzmXfLKr2siCnxEs4b1TSkqkOygMlKErd/jrTZNDbnhhOk/PD/P+
ZUrsWyBawd4Aql40DXw6tKyEpk2dijxl9ONVUYbVCqlLKlzb+lLa6YPhpT0VHAwReKqXFpY7SUdf
DWToENHASJwxL/SNlXWCO5ZJuYH34xGu53KDHMUlCej3/mwGhQFUp7YI61nCJULkpuHJgWIbTkvB
ScRCcBO1sbwSitUL/uzDpkjawAlCEIpd+9RQYZIcjEwoIVRLAWc6AlxpycFHf+Ulb2fet/ML8t2y
QHUZRK2uYrUzYHOxaQsjTDqmRuWtNsLkJtQwnJYJ0rnnW3lnJ3O1Ik3MEBCNvMk8r3/cki2fq/oR
FlKokjOzWXEJiHM31UPtF5wAJmy4Zax655t8N4yLJhfDqKQQP5hoWjkQf5SupCavsSG1blal/YXO
vRvCt1JMcK4csAAv6outITxOoQgpZuQEU9VtYa7LHGrC8wtm8b4V8lpAMQG6saui3nM6hPDK97FR
wVljJY22qsIeTg9fP67Pj9r8KX/6Eo4vLCyWFkYum3DRn7ZCRb6E6idw5873xfvR6pHNDLrtpBi9
jQTleN8X04XT6bsmGTFCynPp3ly5t4zGp5KhjEpDMW3U1JI7omCjOVbRCrcS3JoHy2xnxuKpXZ3v
6Dz9Jx0lZM5Jba49oVGCn6cdTceh68UEKdDWi+zOGVbFWtnLbnihmUUESsdnnLaz2HY4MHZ6ldJO
6T5/zV3U1+xfu9uX8515ixSf641y2ptRb0IYH2hFXoMqtVFzW0k3kP65KOA52grolX1V2zsElOzp
2/m2l2mBdz2cDffPtV0nqVrPoqrCRnUGh0JI+6exN3af3VqXIzkv+D/aGdMcdrCcdtQ7f11BsvSV
oradf2HCljvMspXFDgM5U5wKc2+OHupwDtTRTu6UF9byu6vSspV5TfzRFyWqJTWe52tfrX4kzuOr
tn75+nBJO12ap/2cWSzcLsVs6SRFNFOtqD1yYKOyv0K3fjg6xhcY3LcXLGG25XPNLVyuhWY57oPm
BucHtP/2z9ze/XYevl5o5gOH8efSXaZNsiZvDMjg517Bh+qQxnNQjXRMV3df1t8b9wvMkZcm7IK7
WBbBEyMsrXBus3e527HAotW3o/3zy01o3zbuC9cCO7TjCxvLpflbFlgqULbJ6Tx/k/Pj6IlrNFFX
jRfeRFvfTtedfWFgT8Pz73yVvPAiiQqPBhQTcydDJ+OPasP5Th7gkv3PS/WMoSwh26qAGGUIcs2W
csRdep9y2KLudn1iXOrTJVtZOA3TiBsznxeaqT11/iZCLaNE917LE4jpLgEOF/HN9wO4cB6xKcga
9LN/DWB6QKnLNTxUgJ0vkRu5hK8nHLFo/77Uy0Xc/n3DC38yBBlqUhUNKw/yrvla3FQ75Yd/SyIY
4ZXyZXrMd9FBudUeL1jMpeFdOJigHSO9mC1GwWZg3MI++w2nPMe3Dadc5avANR3T0S846XfxloX/
lBeeZpLzJG3mhQEAzYs2kvuYOURwfbtkeAtPti/u4x85AABhVHLOjAkUWZ967CYxs1ycTbZaobbJ
+lBci5OD6lhXmYOI811zi6bJul6r19b2wih/5Ff/bHsxyrALTinQFc4q7rDSv6Ze6A3e5CZes5U3
l8JmH00pSA/gJBRVAIpcXAhipEriqS4bu0b/R5RgYIGsVJ1eu7x24+Pd+a4tHcGcoaNqSgaBSaUn
oNXTUdXbSPbDVD06gtIqHmyZ6GpIdYTK7nS84MLVhc+hKcp7AHpSh24asKSeNpWasj7KPdqpPuxE
V4WV5xSFKekFH7ocvbkVFWwRt4GZMWUZWlGlCemnBvLLFmaWA7Tjxq7u08YRJzk7xGWWfaGcXbr9
9CgSxOFaxaEdfJo+288fp4kCgqy6KVHrRnK8XMHMj09V2+wOwaL0ki3OLuxP100HucMRu6EaU6ME
f7EO0GOsj5YhTI6R97nlwHnWfIEKGEbNWiuU5DGV+hbK/8woB5vgdiPYMGVnt2k8+V+1Nm8LiKP6
vt9WmS7fgSauUJmso9K0SxHlzPPj8u7wDRoO1BJgB+DslgKq6HRgVGTU8tYwkDGX+h7VOSENJrwh
qgWhOza6T6WMrvVj7KFx37/UYMJ+Bo0VmK4EbuvoxaWiX2I5Wp4v50dSsA+AR5D9o2R5+kgClJ2R
KJWjg8hWgtSEItvIkWXfif1r8NeWvbmbSpltN+rHC17z/WJTmDTKEwgJE6R/S2X/YSZw+QvDRImw
U7fmcwV490sLFeUB/vVLVUIftDSXU+vAMIkqgOU+7WTQzKLHlnyEXHnmlgspeHeLKYY7HgTR6/lJ
fr+uiWIS9oI6ioJdcQmWDAxxzAqITR0DCsRVW49IfFbBhTvqu0sO0wazhkJJDtA+toC5x3+MXUB+
QomPXe/4QujbI5rydpwFio1BZbuoOxYrI/XTlSzG6h6cZfqqZZN0wYO9X3o8A7jruWSdMoNlsG06
9kNQVKwuEzUPfRUUvvCgJiI1IVYLB+IWAQso/D49urMfo8obqLdEsP6035kWZkqR+pAtNQXMh5Oa
eFlmKJvPt0Jx25wvAA0KW8ppK8HQk56a4h56PxTdYcBEZ6KYLgFA34+fKip0RCKwNuOgFksvmZTE
aAEGO9FQ5vtUbSQ3EmAdHOCSd7Nu9L3P9mpG01JRQxIEy1EXNiNPYpMe5RaFoGMU7OJCOG59VPku
XBLeOxRT1uDtoFNEcd8VncD8QlZvMhvHEKLcFUV4D1NoHTeiqQlgabUBnYCx6be+0Pwbkv9/fo7/
FbwWt3+5/eZf/833PwtIPueygcW3/9pHP2vm/nf73/Pb/udlp2/616F/rduufv3b/qVs/uZ1+a+X
Niry5XtOPoKW/v0k7kv7cvLNKm+jdrrrXuvp/rXp0vatOZ55fuX/7y//9vr2KY9T+frPv/8suryd
Py3gsf7+719tf/3z76Ri/pj1+fP//cubl4z3rZq06F/ziIDNXx/3P+95fWnaf/5d0v+hmUSMOXVQ
l0ZVOvvl8Pr2G+Uf4CkpFAKPPJdqzGf6vKjb8J9/V/V/wMDC9qDyl0WFN5bD8nr7lfaP+Xgxz7au
UJ0ASd7/6/vJfP1n/v6Wd9ltEaFay9OQ/WBp/Wc/n1Uz4Psj5gdYg1IRQ13c+Wb9y17vCF5OpZh9
VaDT+aHAH9/bFc4ot61AUAcHJbLJXEW5FZduKikZMSW0W7hmR/nws0HHCBoqqyahMlH+DtG4Id+g
8Z01LqQ5wc8mgODVEYyjcIM8DATTYuoHstuVTSWvKW2fhdCkCPUMEgYQnCtBuGtivyGFoqzV0mrk
dR4m0ZfAbKVihcRZy/F31py3K7X0X+RyVkXtawUdn/KoUl3TH/sRgmAqABXUJRFdRiqkUFu7SRVE
sxLEkho3Ufzk0AUNWqGNBqX1JtQRfIKVWeHR81jWXUmriLU25jHdKYVWXyWBArM3ROnWc52YOopU
iFpw5C8gct+OCawKiJWJ069aatD6rP1GeoGWNtrHfjtcI5DXXxtSMU0kx7t6dCgEh5S8BZtGbQnI
TGNVTl0gXCkwEltro+szLoql1sirEeW9pxgmSsHWZKS4NpVVGj1kr/H4hL5cda/kY4MsXCciITJN
Sf+E2I+araAvrZ+yQFO/G1KgfTWCcXhOKqs6+DolxFDO6kPmaBRjkMgsijB3qjG+IcrhwAJMHBEG
VMQgNyho2i1AZujUCvOrFTRXBbqlCtz41IpEniUA0C6Fg+E/ZeMtZDpXFGE6PjyJoaUiF7PKK92p
1Ai1qzpaWfAnRzIJeORXwvxOlK4Rk4Wh//jtGCb6Ri6O7c0xhsQ3QE1PE5xWzoyVqGQ/joL8xfQj
2dGyjsxWddCmzKmmbi9p7VrPjgdo/B9F39qh1/U1bV7jcritgq+pHr2qKHDFgfgUdTklDRHs/+ah
a2cOgxF6LH8LhT6BMVWBYbx5qpIUUtz4phqmda1Wdyw/Wx9MrrdWvq6yyZHkYjUYu2JMYPTtYGgS
ojVySbNyKVp0SXl9NLN6LSuJGxvZdSuaKFoaD2JrbmMfLQ9KiGXk2HTlQU+Pxc9YbLZwwaa2OcCZ
EqK0gqYMMuh+b6QudJerfhCNhwQOQvJ5LQpm6M5oKgd8WJ+5DnD7rLrfclLvdTO+pSK2vMq1JnYQ
ex4eSatQi5V4nd/twqCvb4yeaxyB/aCvtq11XcuRa6rdrd6IHuTP7lG1vlnSizjdTKrpIGAgqeDu
xG9Uga8kf/qWJuoqq5lTQ0NC73aSUxvNCJv9/LiK5PYBOUNHmGkiRMRTxALTftbV/s4/tg+KMXhU
jTtlgLROqbhUmbgDIjO65plW5YhGcKAGycFZuqo1eklbeZGpX5mh6I0DqrBCfDULXKFJ7MExDJ1Z
7FoNjOlivkF1tFupPIta1puiLR464UuY/pQ7/0oxkGifnmQ9PtpW9RM5RPj7ryI/9ViyjjVuIin4
Cd0/jxUiR9hSpoFO9vcQbgY98B0jfIALGQLdvFiHqoUMuPWC1V315HZRpOttrZIzV0juBgtJ2qiu
Ho05syQOo2w3mQKFfXmXjYbn60gJVDrSAFr+pLftNSJjMHbqFnzxsZe1pbxt9dLt4Q5RhRbZuVmt
lZ7pcJ+GueR0YOl1f3jVugllLbWT5buo1iCLVJBbRn3qNlLNlT+k12NWbWabNtPBX/takqJOkmSe
FGnJ1Zh24/1IM0PVf0eAGqGjuN9PsX6jHJNvcCmuYSnpHEMW1k2CquzRfMg4UfcNesiWjAjrQYyi
nQX7cZEKUC5jyX2T3ohp9INSIbtBtNUm3aZFtlKlVK7j5C2vMvRd0te6d/RZxc2T0kvPVTZujDyL
H3LEdgHUu2qm3CHVcBCzay0Sr4MEOt4+fRwL48bIaxXNhMno0TGv6gcj7u9lYdiqZruSmlukwY+w
X98Pen9NOf4ub1/6Hh1pq+nqB8Sj9r3wm7P8l0mp7+Vhh/aA19fGlxbVQcSR0dFwwAetRwrhkPkc
xqvgiBANzljAL0txdIBv8foImUCqTRsVed1igLm7ugvRayl04VrLjisrvUnlTabU10M4s9oU0No3
6ABSSmq4RoyaTtwaq8IQYTGZBssiMdPXshdXpekqQHHI8KJMd4wVr5P9382obWMz2UToG1yRq69f
Mk1PXAi3NkZZHdimE2iySXsnff9FBURhh2hTIiGiBcmqSPTMaYb1GNfrY1teozi11qIYCSX32B6i
Vrtu/J+oIF1LQ01xFZUafbZK0HDT4nFVd2i5hfL6mHQ/qki7Fif9VipqG8UtTx1GT0PfT9Z+HOUt
SncHYzyYAnp+za2YzfpOVyqyn7rSuFIZbqwCGUVbF9TwRTm2lFEiCP9/2Tuv3cixbNt+EevSm1ea
YEQo5L1eCEkp0Xu3ya+/g1XV3Zk6VZ2nE7jAOcAF+qlRGRGi2XvtueaaA1JH3l/mkSB2qPMsoKev
acPUyCK9YXz6LFPlbFxy09Ug1S2mDrgh3bUDiGdFdDurPLRzFYyxeTfrhfrIVFXsqdYJ1BPiQ3NZ
jp2asGqW92NnPNtrB8XCfG8tyc/k4W3txt3cS/VbTnj5EZuUizmF0EAI5P2i77SNtht19ROMhNnv
U/kKfpnpL+uVoxzK0XF7hpyjufalmqApdrBFE3utXFkF09fU7F5VcDyu3F+utnquDmLfspgrSr2C
f9Fbz4pPMfT0MZ6dPefUQJqgesvpUydZ3KT8FM+tci0VfPzyADGk37CgjnGxdmDjZGKMAsgsRud4
7KViD8mIt9PIKW/AsWhPfRTbZ90qDiaIKWF1nwY7XK6sQCxboIg0vgHT7DFIqHVO6UgGe/eolww7
2839KtQzEJsu828gAUiCiq1HkWFEc5xdGRWuEG82/F9Xr8VZKzdBxviaFCdhq6XHzInvsrHJCOkk
EH/NdkxdpuRuAMRcqjnoMvnRcbT3EszfJC97jFMX40DqvMTrUw+HfLF5jIlP1JzxW4wZihGi9Ly3
x2MNKS5rDKsleLD3USruzNhGoEkm7TCn7eyVYObt3jhBhj1o1lmfGiHLh6cwR3ue8feZsj/kTkgM
pHwFDMLLNELPlWDNyLIvTPZu04/N2tOzknVXvJamCYiLP3K5JcB11+YbB/dFY07Qt6vnJlbdyVlu
bJM48uVFG1KXrBeX3PTrtM+CTK+9Kn82oCuIFf6DSC+gOQMGPRUD2wHsHNneo9t/G814r7LI55Ny
Kmoq2zL20yxjt4McRwfCIlvdSKudUSqB0phgisWVMxrBIEUwKzfMpMneXD+YBE5k6fPaPCZZT+54
l5aXqQQ8OEE1MvVdDJchJ6SkKBZ6l1IN1ny0bA8dUOW2mUc7If+KjId4n5JYm6myv0z8octZaltP
XWvczpB7H42GPTnJ9lQm+84gVV5VmACVAjwOwI/fR71f/LKadk38bSJjcAWR0VFMyiic2wYrtGU3
80MEekiF+Y9BJB7Rgf1OXu85GwWrFuswLq5nSvHrNFtMf0o5aqyNgfRFGTW02nmTgwhvPyQ9Bjlz
CSagbIbAiSqfxAN3xidSNG+2EIGZnKzpVdTB4gDOhaXE5QhLk+PHR2RMh7y8ZNrkaAz1WS8X8RMZ
pvH1MmvrxzjgQyyGoMZ5yt0rDOK940CLOUbkY7UhaFOa6MWT1mJpkqqrNJvdqlWHB9jv7YHUGs9R
M7/jk0n4lnW/UsYa0J92W5UmRZFf5e1+tgYPaq+XtFUS1pnxavWhQRB4mqGJLXAMrW89eJxFku8M
EsxJ163AHyQDm3LRsL4NjTdWHIxWq39LFccTqvZtGKf5uipzNln2k0jfLXF01K0P3V5e2u6oLVTe
gBqYo83s5Bwcxj4l2v8axpUnr2eppH6UFsUJ1iXRQViIqHIqh4OCDJxx5MWAjLJX0eItuQ1a+NVb
KaOaCXzEdTfCqpjb7I5U2V1hlIdEvM2F2BeZdp4lXWg1TtgXRjh1H7FcBUaq+Wb0HiUzmNWZPNbZ
g7vnZWPhxXV1BuV8Z3YOduRqp0w3vbUvyxt+qwOUJvMIqnow2UTgVl+rTunjXvNqtTrPSjhctrXX
43y3Tp8ahJFJXe46IBdTLJ9s1sELvRxDQ+NsOXdX2FW8rMyICNKyoEhgmAHbvV7M5FUZJbeVZ803
oJepLiiIwetIaVscqXNXVDUNRkpjGSdLGC9imcp9nFl7qMER9tJ48LVVunSskUpGdi0leyqsG9DX
fpHInpIbviVJrQtCo3sFUOi2ln1VkQxd5kdg51fYaqxgWlGJ3aKMq2NVdLB5qnOt6UCQjIBezWXH
f/i5xgoEURA8ml9uOMokly+i+GGpWBvTIMXf5PZtdh6vkqeJMmhbvQ+xAmZuihUchN78Aq0wvoMk
s1+p/EoOwLH8CtKIt1sr5KBTzdGVRsoZrbpTeYFLjhZLpzj+jLkRaNR0BMIDYidyTmrHqzWk6T41
xn7vGP2E2l/clksWAcSWeC/tDXWuC8Vfy66gkcOWIDvLNwJsQWs0UXdU5nU4U61R+52G/SE5dhek
inSC9/fe9lFIKprB7RcEBGpJYNoJ051tfJZpkQ5fdCNTNjnrBxO1JzqdgdUVVTiNO8WcJ3Dx2pmx
ygd9dPy8t89HvXuEU7PfEmYWu05Jlk5iNjDJU53+tYyn0GpVySepUg0wrYNo97QNzNaX64ER/+kG
rReWnuoLGGKWtS+a0q86M1zsE2CVybWI1VIpPfVKNg9pc9304Zg0ZjDBl3Tqg7mMn2t62O7fuAN7
zIdkYEV5mbCfri6ljHjANkk6+VDY/TOJhWSlpWM0fEaqHqn7ZZ4zuCmO3EU75tnJwc/yFUaqGjXA
9yQxSlRUKwgjisp6oURWFv1yrEuOSozxlVyDSgGmq6drdFHREOhYMBRxPiwmLzOhxf2xie1Y9YBG
O09AgES8jw0RyaFZmwq0uLZtLqdSNJJfr4VyiiqYR+7Ay5sSAaw0UiCUxbqiS0TVr2cjM+HqOKgv
QFlj89APmkP7qdf0JIzgrWlk/DDpQT3EERcJm1Nl7qzJU1amfJ4d12uQm43T/RFv9f9Cmmw+qtuh
+/gY0Cb/FwiSpDP9O0Hy9DHUX+TI3//FH3Kkav+GqZScUYvbw7jJlpL1hxypyr+BHNE2uXHL6SCG
9J9ypGH/xqy1ybg8s9DkGmyK6J9ypGH8hlpPm2ebpFfwdTv/iRz5dUgZA+AWWbPN5G8xXnzTplZ+
12bJhbUQLZlZvmYY1WfpDM5zVfIg+3U8hgX4x4+8mgiCHWNhP0crCJTAXkb4Mm3f6jsykfQH+pM5
ma0KE/BulJlxRtHerCEYxyXxOjrDwoPURDWu1KrSu7VeFDBdnbZ+jhikgGJD9I15dMRoKV43TmqL
Iz23Ug/4JtXOuMj1jq5oBKpqyM3Zy+ckv+OqgRDqilW8C5384JC1dBjctbF7aJa1Is+eNM9LAStY
kFCWGLT0g7pNlV2e6PKM9zaS8UwwRPKkFbYeu7o54ZGnzuuaQNMSTnnaBKC2AF2P6CRMHWhzrXfy
Xp1z6RgpIDmMfl6vJuqkz35NpGOeAtRGTBA3VrF21wgCVuzLq9qLHVFKxcZwssfHRRkr6olRds4R
25YLQ0VB3Iqs5WFZhJEE8CSTAxbvtNylna08M7s5dZ7Z6BMH/CpanzrctYmfO1XzKvK+M90hl1RA
JPgLQIESRgQGZZI6JbA5C3/rZimNgVglYFOqJjXOrdFcYTa1hU5ZXHXjZ2LE6UOs8zVBgR029zB7
SbCi5zgBrSbP0rmSONZ6xKMQ3y+N3mmuU87r4wSrsnErwv05Ztr9CuU9VkZ0vqGPHwY5EzFUytpp
w26ykVaszKRL3pj1PBzhHRFqqgO2kUk0TGhlL7kiN160VtYBACcFfTxllPL4yo9aI5VAvJUO8Pc0
5eNFj8OeElvlz+H2kofv6rDEjV0DxOy4lAxSeF00RlySKAU9qKjlFPlDbxkxe8qAbDXVo/LkDDan
G45xGtxwdQK3KgGDUpqxlN1F38hEstqPpxEyLybSuuI3TGRjzfvRtJY3TUJc0rsM0ba3a/GmNzJC
Jruw1AWjriepP4y6iLxhjHiUOlLRNE8ldf3UyVKU+Enat1DkrfwxU1YZHRvC4bc5ghjg4ac378sy
M5MgtzO0PTblDJPPjNIy24rzNEx5CnkyLkz2UWu79bUoSlitzti1gahH6VFfWtTdqRjjT9nOkVar
eSxNf9b6NL8UMvFvbu1AUfYBmi1h0iJteEqkaoVnql3yEK2x03uZnkVdGHdo0W42aOtD021w9nRR
W7aspVcaT+q6OfGSUrUSQLI6xWapK9rgjtk8nPqsmDMvj+dOcs3WGYi5abXHyO66yIcoqHO+bxDt
zzU7J1knlsHPhGRJJuWxLi3A5XFcj91Bs1XYBn0Bm9ErVYH6XGRDml0ugP7Ai1vKChOyX7nnipSo
PWmRUYsOS4vA8FCC49nvWt02Q8kuIpRHmHfo7mq/iiM0uOjOgrG5uPJaz4mfNul0bcMOVo4E4BbG
XnRCn28FaCvlpbfVTAmSdNBLDxqQ4EDTrf1Tx4OgMzs0TwhcnTaBJwSb1nr4vJfM9hozy7vMbXpu
0CUIQCO6jmcVHRkCZD/56gCh8zTCuOccNVV6cpFrTvo5mAK5M8mdiXwoUcTc2zTXKDYJqnwgx5JU
bJoLzgdBJJxjZ470KojMIR05DRToWSIDJsXZtbKwO6ykgkj0CZIdZ0I5vl3Veon8fO5zeU/mxpjv
ii43PplKnd77NZ/qs1EBuxpUjTE8EjpTLD7Vnf57G4UAH9HXlNiGgW7m6bU65IEWqWZ8rS5lYJta
UwVl365vRlSKxZ3gvMaeMOdx9Bvb4NiuVal2txIVDShG5hQH+c6idq8ZZMxDlYzs41ArlUag/tI/
tnrRv2kMLkZBV7e95Q4Mz4LfVciC9PpBqjH3GaPNWVRE4HatxKzTHfC/xO9GgE0HSZasz6Zvheml
WcRxI5tYtw/EZTtaYMyUYV4aJbXFAwSDwWVKyQpsZ4JbbDcNPNM4EQ59tsSch31X6fZTypKvhBKt
57dOpsZmucjQQDpVmvojjMFh3ScpHN3DVDfDe98ByHChnax3gNCju96y7X5f2vazBIAbaUDP1rAg
ava4Rt38Zox1fDZCztbcrB85yxsgJMda1HcdAuz53Pfl59hy9A7lpFr2g5RwZI34ivcmM5pPIQm5
B3UqW2wfczGpnGtW9q4ZzK6A8xeLFxZsMmosHsonY9CV+U7KFPtmtc3h0W6VvvamVIxXhMJ1c5Cv
0fyYp2QbeZE+yiy9PCWhVW5iR5IuxQE4YSt5i5wQQtO1Ju25ysrow0X5Qh2PNEQvUxmmUO8K47Ye
CxH75ZTXUZAYBd2KtpLA6TEf7TxPDfEyASih5DXvxxUKe5NB9VyB2pM4HzEP5U2N0HSXBWj95O+Z
ujNg7Y4TYmCwdcplOWv9hXHbAR2pE5dJB94vMMtKOB4HP/WFem0C5w0lN6LlUOWYHaQkSb1kjpY/
86b/fx1MZ51W9f/5R/P7vzTmz1+L4Yem/O///Z9Nef23jSzGdBUDgXTTt+nUP5vy+m8KU5FMB7J3
4ZLaZun+bMprJlUw3XKqZNJEN1vHP6tgzfgNlxPZ4dCF6KTrpEL/43f9N5ryfNWPPXn192lljQ6e
TTeNUcUvHjvG+UopziWMw1QD6HPQ5JgLN5BrzPG62qCfy+ugaVdK8bomV/Z4P9bhoGauuSTX8ggx
Jms8kZ1KlsO+v53RUmrkPBZrXd1rKEQpWmPc1h7hpD6aj61cY1PxTLLym3MThWr76rm5U0U4KLxq
Z1LzXie+w0zJso/vTXEtF6HV3VFglpMFQ7s6DHRstcatVd44Bpvrer+2Bbze0Ixir0i6Y83/BRnU
N9ODTSh3R50gA81Ou4+i3LS0HBX9ihhOhOsPvb4yy8SFvHkLQNTPm0+4LXSjnxbgz0rZvtGPvBzk
5SBh39RzzZ1jxErtPJcpUlFwRPlk52/EwoLUjj0r5cw8qq6Z0tOPPAjgQbdonpy/w9A+1catHKlh
gpCo1Q+GHQcimnfGAnJYm+t9GT04AK+UJt6VdXIWgyW0tHinCOUg1RMXEXS6Mu3qWEOwTf2c4UOO
5DTXP8VcIsegIl0v6YveHqZEIKc/j/EZkHNi/CRXzjvQpheQcj3NiaHxDt4cvSNyldCVDXVfyB/K
+m6zXMMsR3EYuo0qPHrJ8rbtXUOcXrFI3Y02pZm1N4jj7vI8lHvkV+tJTlfwp603NnMg6fAujeE8
YpirgMIKWjvJvB6xxqGJgg0xnOLxUtCnTGlabCeEHOrqmGjhMrUUDWPQNVNgieZCkzcSqb91weVi
DpIEQVZiaUeQAXFfAb6V8G/Nqe7JZ/OUHNOk5+DVe/2Y+dOSnjWy6q31rda6IvvGFua1WexV1uzr
w0HYcFa7Fxj3vkqDtjIWt8g6T0KQnWNQPT3Pt1EEFQB6U0uA6ECCjvuD2YdEMPuCBr0+WycT9dPC
l1dFutdUaUi3vxkMT7OCGBmmUotjbD5M03OzNiB2z4ue5EG0oYo3YfvG2HhRcEPWcOXLivgvqjnB
k6odsvTdEnPQdIsPvtVvedvsRvPiFsAxAgv+BRRZ/Am6tOth93Fk3VfJQPwfxOmYE48i/JTubkVj
JE/3VYkrS1SLX1SxNyTLrhUKRgPh43T0CuuKs4knyadJuW1ycVlGPzESWptr7zvTzx8LjEF6Ggd+
LKGbv+j7YzYmOdVJqNBctfhMZ9/qy3tKMNjY5c6cYblfxYS6OhJqXmef9DY7LFYZKFMSNKvYSRG0
9SLa0U/eTZqyg5oA6vmqjJId04v8Mwpb5a0SN8TSrbY/fCRqhuUurJXWUzaiz1L4HKJn2PFdDutt
wlJys7a7mji5Uk28xVY4QuWupb2Qc6lqwrXlB0eqiaPk1m9Ue5t3HFl3PZn6t4RDQFZJZ2Z/1pYU
cP0ho/VI544IxikPpfmu4EdU+OM417umedknN6DIPUOE320vfy7jP3ipNqfUv7uom/3wO+1iJKQ9
pzWOUaG4l4f8Sq8zP2lodtGUL6uXpVG8Sn4yLS5KqCxdQLbcT+6r9lcbByZVE/YPGZfsUj/+hGqS
JJtSekQStALNZNgvwWbgx/1VkfiZ+bZqLjaNlfrGAONL60290c1DJT211kFEQV5fslTI6oOcnnjr
peUgjLPYDgskRTOlm7Nv5E0z/gnr6UdfJtsppl3mDHgWt1+OlPTjr1Z4YmhxFLSSnLdxKPxRNr3V
Oi35z0YAfrRK/uOLAKaSAIBj8mto9hgDyZPpi7m8ZWrh24Vbxp4twtTex+1P7sUfyLQfngeFIgGU
G3ZhpqvJd/nxz5ptWUhMN4xuK53syryxIuWQ9vM+Luv9ZE4YfFa/ouekZNrT3HDYNbRQMQ55HRgc
+vP5vLA4Y1QrBMYlu9+UJCUvdgDiSEAuH+VY8mP2+UTCFiCX+6Kqb7O45FT9QKuDNXj4JnX0zZvZ
c4r2kE6yJ2+r+di4TXwx9++KnoaDsVytit/b87kwiQ+/1OXr1h4DTe2IxbzuEoX+huE75udiaLRI
HCCXtPQtXCYZIu/CtM3qeE7UvEyldqhlcRLM8erIajPMdzT6vbq5sDYsQ3toutiXEmkfFwGFcyld
xXl/7JLQ7i2Pp4JGg/CH6QIMtcqoS4y3IFXoG7Mh2m3nDdGdXBxSm9MeGQrVNQdlVvVmN9OmViym
VbgM1jMZ3ru5eZSMh20btjjFGcsjsfYo4Av62rp3oHJP+m1jLV6a4pfbUBqbr/mbIp9yu/XNlewN
6W7JUq8tvi12eZTLwMyM4zJObu582so3i0ug0cxHd5ir1zGncLcuLeUmKy+nYT/Kh3y4mdg5zGnl
1j/CvPbl9vcdoKwfB1oUrW0wWJP6o9R4vXqaFR9OioefxSUE2i1s2PLJEq7a4ptJ45nbaYSibbCP
UJP8Hq6JzFFTQnvU+1NLQmpnOtitOFWt2mFYyztY2WES2+yfqeHr0+wXlr4XOqynIfOyer/wx2to
pA5b2zqCS8ze1Zb3vlDOViWoFc1z0j1NvbhQvSxSQmt5z5LWR12iSdr6tcp6z943dp4Rn4rY8Ws9
CXRqM76ugtHmdPoh42zjdA85St1sHtU+rLSwTwy3qnM3Mh+UKA6msd1b5hXKFEu5td+2VI2k7VLA
86CQkWhcyVLlFbTuHfPCSL+hol2LPIho2CrZEPLo7WTs6OqTraz4U/hnY7zXhB7GBo1v42yyKR4X
WsCZczBKC73KdHODTtqa4s/csAA3q2rcFtr9ZEznGiIFAwZHpQmj+B5/oou7xu1jzSMeNrMLP2da
pIxuyGsKbekqiRRPGa/b8X0WGtXX7E303nT5ODG5NEW0SqwdzsFj70TUMJmvclyeTeoRM7Br9abS
u6Bo5oOCD0ltPmt5bw43TTe5mYY3rgMmpbizrrh5DtQ9fkq3Zg+gicKRXEJ/D4lzRfk32x8rth87
oa5zPIumu6o8tPgbDcU31r1GxVVqW0vOYaOW7oz0cRR3siYfJJu7Mye3eYG5a6LnWNEAVS8jWQos
FMmxf5eIL+r1p3nUcZ8kPi2pYxLFt1tJOWd9MDqbsoKhMJl2SfNe9Y9bAIdKrbnkl7op74bxeYMe
6CL31172zDYOqO+0fi9F570TxPbDxKzn2iVYuD7VhlLTWPDnWR6WBtuuXYpujtBYgRjnMzhblKY3
46aLs6si530RPCvLDVqli4htqecxy2w/PaLgu3TaPOg93qCvAWG2XmXTd1KfavnYS0GDOrxMo5/U
hwrrRoTBRlOvlH2ejL6uB2ry0ErJMd5gQnX+4MxTMEeo9qkRbEeJUSkuLYuzfLvsNthXi53GqIZA
W7YoK90vE0bG6WoJAkrkqL9sFduj2bfPHIBW5kFDcRYm9kKT17h7IQhx55TtgbvlivlhzO6V6rOi
VpKy2DXMwieL6BDRm0yzh55+xVorfnZbiG8Gx562HveipDmw3EiSGQ7LekxwHxhR48lJdy31N23O
uAGJVJUF96zTPULE03VGClFxrg6uSmjLqonArm7ZGnoG74qhuJPns4RG51ocJvuslV4VqGXbTxlq
HMPSVT4XvsV5JY6XwOz4pTVmMgMLjfE+z/hZFF5bufM1ntZB9hbRBLSU3NaQdjxIu4SqNlYqb2Qf
yjnZ2l0RxAZ2UuvRWG5Bi/l2X3hrXh8z+5syrNuSB/f7jI09jFMStYFzYap6s9fj5OxnWEC5cQ4J
4Swa7pEPx7nABh7m036Sn2dQuPlwalNEfqs6GPqlZIRCpV1z3Ul+Ou1jOWxwTwwnTdzS8mijfUFV
YCsnq2tQQksPENO+b2W/lz568RRx9qL2gcTt97nKWnDW5IabmeHcvqzVQ7N9T1lclF32IkUYE4z2
xbQdZg3hgDwwmOvbG1DVUne9uOvwhaULBwkeWgfTtpypbhXL3iguc2Px5xknZhNjyLcuJM7fw9zu
Vvwa3VS/2Ok+n1RfEu3ZMONqwJ/HGTYPYlncKfWhNi+m/HmyXhS1uFc609OVz1KjDFwJqqn9JWFg
SfCcQuVjimmVOZgkGARfBD2dfN2Rux5xIErSgzbiNY4CFEJ37PxIL/1FBlKG97fKWYmAxDjXKzcs
W1PPVCxf0BVHavbEiGWFo+tmZJp8obDJqLyj3bBro9qzJnzhyrFjMTWasBy0/aTcr45+rdZGIOyE
lyUP827aCdtxG0d6bFnq53raLRyvkuZW9KdxpHdDa6yImpNS3PbsyoM0Y6Amwtt64nB/odnoJO19
JD4kabnotfKwTTCQP+Iuff4pp4bbbnNoyaEC8EYsmZ0/SxjFBscJqpQXrxDeIFfnDpndkWAhzkff
iDjO380alp7SQF4Yg17jvMJj3Zg4IYThbX+/vXA+SjCPwkY15cGr2zgcKywz4OuXetvk8uPa8VoP
RLVPUZAJKTBlV6pUnyERwoy8kusjr8jLPOz0x/EmpZ7GX2ggv7Zrda6qTWAmSVCwxRSTAfGK/Rxv
Zo1LppL3SZkdB1l382bxQV0HS0ElV59NFZtv7WHgpjhhliOFoSWLC4l3OUFXGaLPVpR+rxb7pIp8
w7oSzrFh7tHGvUk6IdZO+ihrGOsSnKOSR98Iyw4HcY31tFxPGid+Kco+JtmgIWa7edmEndbs9b7Y
lbJ9kWxVitZfZqm41xrZT/W9spS7hYZDU/D0yM25HkNdxedRRbWfjw8iKr0Rj50Z8aRmLo1P38zE
RZFTdubleTNcljnlRwm7ezu1iupVzdqLsYsPapdHbpkM/tbDKcdvPUvmZBbHcVIOsRnvbH3muNp5
or1alzTo6eVk5nogUecIMdtu4sAyy28a/SMyCbwW+/XQvfRC7FTRu4A0XDpjfmSxO5SKl6tUn1wj
2yi9SdqxGA/yGbmKYOCEG0vpTjefS/t2HBCMY7a/6omnWY88ZZHxLfZ0seibSqafx4lfRC89kyCJ
VO71haMyDtK5fujUdVfhhinq+7W651CgNv1OXo2dXqysYbuueY0LK6ym83KVnkCkHkddOWuzp9h+
KglFl+YpnJdzTWCBIUXqEi/uBV23wzq0YarOISKcoRfHidKprNKb38/D/5HyjATI/76aKn6YE/vv
zY+FH/U2b9V//ajt1/xz5ux/xsAY/JHvhIO/0qVf+x/HxX7/F38q04rzG/YsJlpB2dmbD+IfyrTj
/GZCAYRyaNE1J6iLw+2fyrTFIBnhZDKDXGjacE9RJv70Z8i/gZlUCWBlkF8BNYPo+R9J09uZ9V9n
WgmtHLcH499fhueryUqKNY+0gzTU6X6pFovUFUkqb6xlnM8GZ8H6X+mq9GiKCa9ZF2NYM5o2P6wx
6rLAj3rUrKE7QZmxDwVUavQ1rRR4A4ZBPY8axX5txn4+EKS14rgma8FblE5ny+Qgmx5mKxE/OZ//
rir81Z/yRW1wyh7EgD7qh4bmEXtaZjcfvaWwxEaGpIuAlE9abqjF0siU2GY37poWZ6WtJFirk7H5
qNPUflhLs8UOwtAU/ehsoL9fOWpxHpWG+jxLtn3hiMV+4V4XYZJqlelpjShf7XVNe19MZfu8zIO9
Gy1Zehy3thEKovWToeXtpvzVX/ilfTDPQ88ikSElJE5hkcC5Du+qXpWyl2Wq9JYx0PtorKvFKD5I
Y9BaUWP9Zxilfz0oX0QwQTnczna9HjRMkldbkt9z6/TR0ySYPne/e3H+QnH7UTf613d8US8jqRGG
iduFh0sT7xbV91vaSfKttRjJmVOnovD+/RepP+pq//qmLxJOlVlamk26dki5ep+Wltg3XdTJ90On
Iiguk7Xsm2zUSt/EmHINzcG6zB2BCxA1Xr5nuEm+VyYmKtHCp73d5k3i2oPuZF4HqhBIB2J9oNdo
CoqUzqdIFBi4//1P/7sXdhMrvxMjazlJ9Jg5v3DFJV8565Hg2p/ETv7dR2/i8ncfPXZzp0bLOoTL
zDRZUu2VvPnJk/t3H73dh+8+Oh/oa1P+DmGktpeKnNzIY/yLF+SLNOokeDoTreVX97lfLq2v1a+/
dKm/Rn5a+hL3ickn50W6S9aVMYgu+LWP/rpWmQVevbIeQlWSAyaCmXn7Wdrk31zqr4iTXBXqatnz
EBq5vENgxJ+1/OS1+buP/rIGlFWZlnAz+9BptWvE/48u0n/xgnx59fvGHtaqToawtp23usgY6Gh/
kuW8fcRfrJq/81O+e/YqAW0o07bHWloc16xWS3dLfNF3oq3iz1+7n1/eSjEShY4KOYRw3taE4qt1
6FXMP+sD/N2F//JmYkXADu3wJJaLAzRXICcxYVT/4m398nJWjl3oSp4PYUPTbrVnsjZ+Fu/6dz/8
y8vZF9TDUEeHsBeyH8cxTRO9vf2Va47v9cc1pTfnTilENoSW2t+WjcFc2LT7tY/+8noyRlfNU5UO
oSYsv+Y03UvdTy72tlf/16fR+moBWKV00vqhZFHBMPcYlbmyj+iWPRTTtB6t2MhuYqeefsIE/uvL
jwX4x0uEK73Ok5W3ai47hGqcmIv+k7/j7z76ywurjwp46DjmEslUSLMeKpgRf+3qb1/53QuLlUZX
MY4DvuaQCtPcLX8WU/d3P1r78ZPLhqm+tOv7kDgRvKPTk2mq/1HP6x8VBTzGHz96SfTIsgcGBqwk
YwZOx/gw1FF1SB1kNcvKpf2vXZwvL2umMldl1xFr8ILt2IyQzkZL+ln2yN9doC/va1LNZqk73FW1
Te7M6GOupKtf+t1fKVUR4UvrwpQGhlqS66JIPJYTtutf+/Av7yt+gKJsBy5Kof5fzs6rR04lXLS/
CIlUBbx2DpPs8Yy9/YIcyaGIBb/+rt736sib657R6VfLYmig0hfWohs9rfe5+79Ty/3Pe/UXe+44
SMrYqrGwN4JygKR2Aw7oc3TbKPIXA9SiFmOCANbu5eyfs1rvc1rJbnsmiwGq0be6Ir98KIKWNSmr
U1MRoLrt4oshGo99PlVVx0AKoBbJfjNF/U27UG9pd2ijGGoQpIq9sIrXQLnf6/A9aPWVr9tfjFHV
CructW73NsXcmU/9rj1ubnsgi2Gp+qpyw5IXmRkkI+x/AAHcthb5iyFJYArISsuc5ZfOUZqX/uaP
79zzZXj8ZS3yFiso9e4OFAS+7cHxnE3lE6kr2OeuxzHOP5iTE9y1MlYXcIjyKHOPU/fRojXt4HUR
BePtRJU8sJAIAKdP1wZpikvrm3RoGrC8p8qjcGSdJbX3LQ4n42OSBRKOgUxfzLbqyERSRSoyRSw5
GI6z05H1FnQP0/EPAHVQ8aGOk5GSNtMqfja2W+zajM4vqpon4nBzAVhQuP6llkserTbtfyW58EtS
gZQkrdLa9j5pWVbbMMjNj8YkK9TFvtF9tLuesGZbyXH/zkO88gwXU485ZFND83+77yKxDuk4oVXi
tslh6YBsC4tS75CRQGn8x7AyP1LQduOlF/OOMwPoGy+fa5gcMyomZPW/k3f8z3zpLaYdmUdhRzdb
u58vlVgi6b/Hnnnjs17MOlZdFTLzckrPsjJYWW0GdyHsn297kc5/F3CvKzUJTQ43ThWeKfc5VXZ4
25r9b9XWHxuaue7DtihLvpEeSF/rXtLXVhZtb7vxxdQTz6VPdwyj2JvtbSqn80yq57ZLL+Ye+oP9
gLgfL5P2TkkG1470bdPaUogSO5nOqtymwTLyt1rTNYK25O27XrD9/ucblIsxCY1hUI5ptnuNivgb
3WSk49zJ3VA6H3zKmQtcyip8KlLytD1hY0RaYobqtmd2CRr/uXvVLdXj/ZAyX8fWeDad2Sd37uS3
rY5LMXDa1qXrEd9k2x1shL6jvui2FUwuBi5rLiX2ncULafNDNZfrIHJufNeLcZv0YybKgs+I0qRP
ZmnlqyQZb3wgi2EbFmbW5xlruuUaj0li7ov2PRnz5fb+sjwu6avZJBudhhUlLnbzlFMkYzSsLW9/
o9euvRi0RasbS1xu++IRhmppqV+3XXgxZAGmzjM6bJ5HQNWVDQrk3RDwlXte+kvqoSzDtufSbXqv
SLY5qn1nCrssO3950ktDOZg0A3IjtcJ404ZtJ31jI6a22MWeox9rJ49uOw8vGbfStGYRk7RnbLYO
fXv0YaUkIt9+8peu2b/+isWiahtl3ecqYmzOs6R0W89bYish8T2wSmZN6YFdT+apKRvvpAcQOD1J
utUkpPnbDZS8bbFZAk0vHSzF5BT/Doj72CxzZNjv/sZrn8Dl3/9YyRKnrsfKZCWbc/mki+4J7t87
B2j72uNbjOQo6xusOaxj3ZjRJUAQMH/A6m6vKYQMd7QrQlYAeIDGBrr0cRyHbKvoZT/6SRs8Kzk0
/0zgWU4KsCAVNjJ4AmYs2MvyKFSkwZEBEtzOWIbuKkOM58KDGfj2m7/2VC6/6I+nMvmprbyCO1ds
pdjOohJ776O6dunFPJFXKQZp+Ch7p/PhoXwl1H3jTS8miimJs04KJmXKNTQlnynd/l33Tsz1ym0v
tXlWZPAYYETsMyAe5lw+uz4QkJuetrtY3WFyXvqH+QabKadYvyv3spU/b7v2YvHOI4oVL3zLPdPc
aQhHCkNiHd9444v5wRWxUELXw7FRVfWp0/TOJeSX3hn3/2p1/jKJLqm0tOwVwIv8HthT7279PKMx
sjf+mXwz2LV2n5ws6hfWYZqZ576w28eElua1WQXUJ1EzdiaH0h+7lJJpS5vWeXBGe1OGMj1MKU0j
tz3ey+fyx0DhLDj6Skz9caobZ08dYbaemJTfeb6Xl/S3B7CYQGhuDKWsZ3s/zZ4+DQ00mxRu+mMn
/GRjRFAoV4HV2e+sWdf+mv3f31LYddZOqWnvG8B0DyOMhbtAJy54Hr+9j6VzSQOOnn5Hv3htQC3m
gSlOahx3xOhdr/JPdj8Emz7kDb39Xi57vL89ucVcEJJUlIOwnGMe5PVemZ15jOh+gSQVj9/f/hNX
foCziDXEZmO05eBb+2am7LMrsp/JUN4229Cl95/PSowSt2rM0U3E0+8oqb+EVXZT4tJzFhOCUQ9B
nZQcU4x855u/7OnGx7GYC0RA4VhR+XyrZfGVXU724MPKv/F5XF7zH8OsmztakNreoTyMQqcO/K0X
T++drq69yMu//3HxpBgFSShOIMDZz4R1V23q72/7RhYDOJ1L+tFETDFK2cH+MwlsPw+JuC0ZRa/I
f+88sHUoqaflM4lsKGpmtlE1oLK379269lwWI7TJu7A2zNTZwx5Mjx6iVuqd+2jbQyM5YdLCt0Fn
1o+Und+zUjLZl41vnMFrGDs9jsa2hQ55YqkMb9w6OItB7bRmCZ8wd+A7UQ4jB/rswIAf3/65V2aM
pXSDJg5WDjttj3FTNVTwRkP/waMn/tV3k/zl7b9xZYZdtg859NMM2giaY2nTl4ohL/942cN9dJ1p
3LqDjCixsJvnt//YlddnLwa6sKbSCbqIenXwI+k87sMue+fSV0439mKsl1ookpXS3jPCgz1t8e4K
ncCDBTx+W/rM5Lf9gsWod/AwNnnr2uB03N+mKA6kz26bBZcdTwB6x7TsqcG26sI8idminDRovRtv
fDHsm0m2Wdb0ai8NQqgDzp3R3L39TK59poshb429HUy1r/amUfnPrm67U1xK55uKBuPGu1+M+9Du
5knBcN4H/lAdTa3m7WjRSPX2D3AuD+EvS7O9GMWZO6IayGa1r7QjxV06SOOlqHJ6F2KDeqQ4tZvX
IEycJ458yZ0xzH60SjEXrObIdZ6a2csp9M/n6X7QU/vbom59N4VR89DHhfnI/qSEAKiKo89OMaUh
ZFf4dUgx/aTWAFDiCAhoGe9mOTl3PSLs+1IG1c4tdPW5FfQgQmKwP8MtMXdekEn1zo++MhaXRYm1
KAw1pVGzV2Wb7O0gO4exfVulibe0UpaNSOY41mpPuUlKQxZd5HbovZfev+D///a+/v33P5bHfoSb
PDW0oZALBpNMRShIUZWdpyaP9/mUM1kGsVXOKxHN4UzteGh/MKJy3ralas9hFRkzPDiZlneUg4Yr
O3asdg2dt6SguTRvq+TxLoqCPxfxecwp6p8TtVftZenJQf6Ltn5PiXPt/S1mIrg59Rh3wJMclSYf
YyPoz5aRvRfEufaEL3/1jycc+xZMliJCiJkAFZ/b2nmKW1YJqcLgA+WI3ouj2/Lz2+PvygTyr8jv
jz/mEkaGx4cIIOedfB6QjJzzSeknkxLF/dt/4rJL/csI/zec9MefMKskrpPcglCYGS7dH577CoEo
/dSabn4EYM25f7CbdWxF72kIrz3BxZTlAdwcusQyjy1ItXSlKLaPaM+rne2lpBO2VTV/oqdXvXvw
vUxWf/uJi0ks7Vsz6MEKHYVAM7sKAYDT2WEmEKCHIN2QjQu3Vm5HJ+iX5aYfTDrN+yFc16Bs9vQo
uGcv66ptEoTAz8e85GGkv0ZVxzQ3JfCuzawo/onG0lrhYukeBrDa48502/ZOJ7F+dcNRPtpD6yEx
LfLmKWjC6LEDZwXAK/d37Nuy+6mLSlpcmjAELk8LpuzQBwRTpIExJV870IwbZ+zFfZqHwTuL07UT
+7LAsMI4ZLrU/Rxzeq3q9Rxk0e/GmIUJtCc2vjKKomPZWCZc0N7+5TpZci+hbT7HdZC9GqOsn2JW
s5UMXQgTepy2iQuWGlZsHP/uenA8b3+gV4azuThepXXFyQ325VFeztXkDu/Lwore2UheZpy/fBrL
csXYJLDuU0t77FV06WjwnfvIcbuvtVsSObWhrt72IxYzXjMNpkEjcn8cNa06nqIneSKU9M6rvPaI
FjOe6DCI9sD4YYO606XJc05yaoWn9LY5YlnDONqZHVR92x8ry7CnlW5d86Grm+xDPM16je6u2uo5
mIhW2SCk335il5P5397MYltWj52jorLvwQh42XfHigFy2RU8Ll3RGlwUefAja0eQTYYqwvNU1gDE
3v7L156mzR39MSOGVGeGFYvdsTaDr1rJewMg1TvXXijk/ic5aC4mv6AolNa0lR7jtkB/FZjpcO5C
lf9wYfLtogL7B6CCINyYPonrrJDiHu7++K3rQmoUbvuBi/kwYFfn+olZ7hmpXwamqA1Zse69X3h5
TP//i8PM/t/HF4T+QDu31x1H5RAzdrJz6kWNDRrNIhHRtG5+kE0C3GpImw2ponIjnIqaqfLSwz2o
bly//Suv7IVoL/nvjbBhjGMIaeW+KDpjS/m+dfAbNbFrpRRjM9FGciirtN6apJjvgFKGq8EB89XG
lQ0CmGZCaCqoVQxuk5w5ivc2Hle5N0Xv5A7/vrjDTv3v/TnU7AF3HMt95DfRKoL7uSkv3fqjnbvv
vOl/Nwp/exmLeadrEYFMOP+OY8hW2Q9buwMOI3gIolSCfAReQPq5++/p5E96Ow4pO/R4iOdt1ca8
FMCQz42mwOa9BoIrAwCC6X9/dZ7Vo2hjkm2DSuZfMAbiV9qQaFJDXwSwJ6o+xgSlNtlFDkfXch1R
ZFOIhl7AxHyvAePvex4ZXEb+HyO8bDMCPeDTjk33xcK/kYXT2qW70fe+2523H7vynYzf37c6MlhM
Yu0QtnrCTX/IZgOwAFCEvM7MoxXLaF3N9FJ6VRK9M0lf+5wW01Y0Qwas/dY62NlEX6w/j6d8Nli9
+25453P6+2oJdee/z22e8RtAGDAPGgzKOgrhI3S2/1oIChlIML7nTL+8hr99tIv5afYI6nRzVexT
gFoemPk6em/+vXLpZR2olzdaGgOXHhJjg4xDAwB/e7q5duXFbOP3/dTMqET2rl81R9VCKBgCeKhv
X/3Kh7SsA6XQVmGZmvI96rZ6XGXy0oGVNI37QKwfelpOWzlA4frn23/u2ryxrAyFo1s7MO7zPclb
ibxn8H6GemxepWTngtIj3AdYCMEvJZRT8D+bY66dFNK3aOk/LxJ8aKCP31lSrnzZ/mLKmN3Gj4Rs
xr3hJiuvm5kl8o0O30ulXCnYkRds35/TwdhOxRyHbb43TcfYxeNl242sDi6pLqImWdc6qfdmX4ZP
BofgbFd3zfA7VrA133m7/0ay/vLFL6tO84kaBGKx4z5HCgNNDP/8BHPXM9ldT9tAPubQbRpVPjrj
dKTGcEtWbBcAMhJQTm0v+k2kdd2kxrkzt+B7t3lJ9yTUWbouN3YqT0Jl7wT3r32Ii1nGERIkr1Xl
+wEt7iYTVkWrYyJKomYJ7e/mPD34Mno3t31tufiXafjHVJ2YzoA+t8n3gQvUHlphb/6wR6f6YcxR
xwmSWv112AXiB7jD+acFSB5Zd5zq9mQN7f+jv9Ps+3ev4b9h2L+9n8WMBDubJnhTDPtJIs1cwfNL
T/C9U0jYIv3OsSfayyy1jpSrbeag35TevB8DEttxqaKDl/V1uenyVq8M1063ahybleyTCSB3lCp6
sWvnxRPBpYGMo2im+xC3V1Cr187Q4XM6mYTSTG39ElWn3wNKXRlUy+rbuooqAzlnv1cue3iPndE2
rVJ3Y01td3h7FrmyXHiLKVEZtiubzuz3Ug24t4XdH2eRZ+gvYvPBQGDwzmx1ZepdVqqCLDDLDCLW
PovEt25yo3/gmfsvt/2IxQ4qmzt0zY037M0CS1EEOEuBWaz6PQ06+ZPbTt1NOVa5LF3VRdg6MRnQ
feC1O4BmAEHS7du/4doDWkxwQVk0cwjFa5+YcAGAlOTinZnr2pWd/06dqQvtyhFmB5/FG+4CiN8I
sKf5ti3NsnLVHWfig2Y27pWFKKRvhpKZza521QBt++1Hc2Ur6C22NA3Tuq8RylCk02JSL2pv5/SK
6vB2nue7oe/FyXQBR+RyHN950ddG3mIyMYzWqTtp0BaFxIPqOwnXDMOcOkdloj6+/bOuDL1lfSvL
SKkzI4QjPnvhYc5zcZ+IKjJXphbGISs8+V7Zw7XVc1nu2lpRGMFL6fbN0FbAM41+3nZlos/giOvt
FDbepi+rAzmKk49lala3xVQQyv732wvh5oaB1xRUcmjzmGCwOeCpnG8bM8tS19AdIXyToGA4qgeo
s99Sc/r29su5MmiWta6lIRIp0dzvx6h1WPK1eepT0Ce3XX0x2CNVV7IKDE73Anh9kycuxc3x57cv
fuXblYvxXqVmOCYxZ9YkGrz72U3MddS64lmBdv369p/4vy/wL6vtsvLVM0bOEpKDe2oV5EdmJ+3j
dZVYE7QhmQEps6LXEGzL1hzdEvdvnWLRBeDTQ+MpNtbYjZ8hRyBpe3FOKVxM8PWPVdajA4CD/hVX
QLfzsgAAYJmh13ASw9/lo9n9CmLRf0jt2eo3SpogWFormH/RY0GmK0n5Drbg/vCluXTVoyjNe2MD
g2r4mU6p3mEgGT5nsaM/2JFhEP7F5dXiVDt0zQW2hWEd8aYB/Dbq7ey5bz3GPh7vQ0vEsVWfwyk0
8b+P8aOvG2jHJaIhSFMiOShXDUDbKC16KGcX+6/5aZgn0OFWYZOtN/Hxfk6CHkAo/OLs3DdGU69G
kZqw/biVQ0zY+oEjDxCmXmYveVWFD8ac6+fSLI1VMrhwhXpzcrcx9bpAacfBfAbWW2x8ShlfyOLH
e+Sk6byum7G/D/y42UrbluO2it30sYij9F4AvziEbYs72WiDcn05z/vkIUFdQPRo7fPciKZdicpw
DsE4h0ciCh6UYJC1lHx7eq1E4/7Os9g+JUWOAi+IjV4AsEpGiHtTEcgPQgE7G3VXkC+aS/WUT5P7
Ax5+ei7My0a4oM3hXo8uOLVMDfGLcLCe7JjoNF6UyJZsc0xbbGRuIMM14iKogXIBCklbFXwxvFye
+xRZA1IzbE5CjPUqs3374lz1sMSJzNn0Y1wdiJNlG18546fUUlm506Imd1DQGyVg6QWKFr1SnaHB
OzXGKezM5A9rsFYJThN4/1aXZhvR92hP0hiL0ae+s9wR/a7L8G8tfVEnuma1duJ2+nRJDn60CXJ6
57HtremDxw/5FdaD/62IOnbbpWeIIwfa4SH3zJi/etEnGPGQW1tB3Q2II49jeq+NCLRajJRsrbzM
sjY+kbiveRblORaqvH4xlCHugR26h3KS9adZQ9YbwJIjyhyqde0PqJiIwssdZfSUxkoJe2g/ctr9
ZtlhC5UsnTpwH80oMTt1aHTyxpM54MASdpNIfHfVNm2drAYGRkG+oxAHXyvggrNhnbvZaQYHBBGu
qHXSNcXdSI/Uuqo1R5ymJmy3SXTgoziwC5x3Ju95JfFixwfkgRmCPrc/1J0TooKLygZztBUN5JwH
DcBX9dCMJoS+6zYda6havn5I8U0dZKBiaJA9Wkqpx1PXO5N/dMle+5tcGdD+/CHFwWDlfvKYCNO7
D1zlrOpAXpTNRgtErUou/UXBkB+0CPJzH+u53oWZ1SbrpsmSH4nZhc1DWdNN/YipYvieRHou917a
AvYb/exHTqPuKVfSTu6raSibsy0tZb62XfDbLNIY8hYrBEycIdTxpjUT+airKT20VZP901Hegy9B
po/CBuw3ConWu5qiGX+ubUwXTRtiy5Wgi/w17bIGOHGtPnD7zc8B3fmA3KEA4G4E+ScxodcrpT9i
4maUbzs+A2zL1mQdq1TmlxSZOoleN6izRwdImuty5RmEasDnpeO7yIDcYyu0mqTu/ceqHtptBGr8
4+ByViOkmnkfKD0F0ZdEyNHyIIvhuMvgUfQxe7pW1RvcFc0pR9UOVL1X7Kk9dU+bNOhsrYfnpLFi
TNqz+YEorLdNCNyhZTZKiMEDmCtj4h1ICpUP9B2ox8DQ8S9T5cbO9xv5K3eF94NaGra+UVx8tyqP
OcBM8O7Sq3vxajoclq1ieFRl5SJVjiCRJbBHd4wUcJFZNA/b0qibU2NV5ZaXrs/BWGcfTBd5rPSb
eteYXgAJT7iWhlHWPDjEqjyhLtWeHuJunEcrmZcw1NOjn3JupFu9dLblPJtoB7MhvMN7MfwMhrhB
zoN8b1QYfMYoNDcqdb1i1TlpNEKxq3CstUKuQfINj63Z9AhY6/K5Sh2bAwnTf7eKtevsqrQq9Lqm
nWZvyi53mApwMftV331SSUd6JvAqc+1UPtTUaI7Ll7juSvKdzIirJArjpy6nNWpFmUq6ZUBNG2Ay
zXZu5+RBa63w8CSR9yJGzLDDQCyGFDUltMYcuhfhNNRFJFQsxU1gPLuYq5NNKHLvm923Dniz1siO
VVbO61kawb0KfOeu6urktfMLzco1XMjycqxeUNTVJ3/yRY2faG6ZFvsCwRaIUpWv+p6KLGZLMLQI
u+L4SdiZrDZ9khrjWsSITt0Y5vk0C52vaNssdl6UuetytNuHZo68e7PhjmPN+rmOcre8R+x1saCK
tniqZofeidAKnrRlDMcYQBQwYuGnbAMSZ2sEdXPfEgRBUDfjaW+GuizBApoAKmXqf6VyhWoRTzQ/
Jt/N7mEU6C9JlPYno8+ib0EYOvsgSNF/zxMIUBGNUFjDlD4GT3VAc9PR/mWCcTxNdmz/il1dHVw2
Fx+7USYbN1curlIbF6s3AK6XXt3tcr8qX8j/NRgR4B6GmaF2bmX5+7JM0fgGJBZ8r2WfohMHIjzY
zTpGrw7HsRofKlUq/0MQzGLYuBU6JaS4WZAffCmgD8vMH42fksJCKPiR7vaAerUBk7PxMc3K7IOO
guwFLCKGLmpgz1E8dM+KABAmh9HuWOysUm9wERUKbnjL9Jsn2VNc/cqEow7FwOozmC2O0s5O71Av
4b80oFBvvCCSd5nWKP6wz+hnmcWNA5OYyT1vXHVKVD5+mGyd7+w0jsJtibPtV29lzhbAd+ifxnQs
ziUURUxVVqDwcyVVT6a+cZ16HUDr+NAlkwWaM5PmY4ZT/rtRt8aXrlXex6710LBpWx6b1qA5uDTs
cx/SIw/4eiLXSElo8+rC9vIJEAbssxxLT1+hMJFQmQPtZesGde/X1Ea8oL04y9lipkpCuHRqtYYh
hU22dNVTlE/ofqqhF/umDiY6oBt1NvG0HBJkC4+acG+5i/BT7mfbaGD9k4uHyV2Fet97MjvJZnjt
K9/ZXFK9AwFKr7orhZfiHO9K8d1EADTSVVi5PzFogBpO8dha+IyqfmdanAITa/TvDXbyL4VLO1Vv
2uWLco2i3zVuZNS7TAGTikIUTkk/wQRQMe3MKx3WECTbmuKTVe3XtFrjpKKIHgZ0ZW/iPkz9kwY3
nv7s2Wnv2F8RIavyyjiP0oBwCcMgnbCcxwziFPSj7RgVfldGV7W2nTQt9p0BC1y6rlWAArbYc+Zp
Et97QaP3KTkjPtA0hq8bOIM4UdhY/jBEQ/xP1sb3xNFGvInymO2sYYTDPcgnAzC4lw1rNp4JDnkD
U0AB7gTxqZ+325xytXaVhDmHGJrh1MjqJlo03dCHt/T5UrHaxbn1Es2u+BnVANmwqXWXMlY1PklL
Bi+pmuxi0104iNS3Ab6tXJP2bkLDJ2wEhEM7l1JRTTGkl3tEcLtBlne2YTmfzanrN0jq2PuNnXmv
eLP+yuzii4Usc1D1kqOlMbQk2gHXNstAFNsTtXWOX0QHxHTW48Uot8cjtIv8NvuVN4jvx0mHD+w/
GUlN2m9FNv2C+KeDjxSmS/fg1G3jHOqold+msK97SLDasvdd6poF5DADo9g8pxaPz0yyhzSpazpT
ybAjcgDiYO7AeHIM49h9CDTtY7FRwvAvUK4PK86As81uLbaMB913RfQQ5WgJBASr7cT+adwGgRJU
8tHZ3O3aHmVr4almT7/d/EMIFE67tw+PliMuR9G/nR4XER1fd7ZikMSHSRn8sGmu8nNJ6vkhaZJ+
l1jetO07uz8JO/a/9lCnnTXU4+FIHgVqc5xw8GkZ9p43a3OtVFvvjfbS1W8JFDgyjwu0TqnFPmHy
NIzrbIpSvtZs8pqdNRv5PQ9kRKBohCC0nTAigZl11nBHc15nrLw8L0iYYDHc2mhMux2NA+lTklX1
98xwwvugHlElGFXFRiFuXQPFTmhTJOV0c//JrsrsNQ51lG1yw282FSvA17rVQU/53DweEUQXVEf6
7pewgLjPwOvvypazAbIf6pc6S8NlbQbbv+s1yjRQiISI1oJZFH7cJKf0FI8zFOMUOjBRfuLYGUrf
Dxcd10veSExazDCfRhnGB9yJ87hVPpZLYsfzlOLAEXxcnlTHArvePdUKlx1oXSgI23PMM84u/7ci
E/FFydrBBqgL/RttVoAEIBnBBudS3tmJ63n3Ib0m52q02q80Dtkg9YPKPU7Cnj7ii2byiRQb2lUQ
4LfcOnM1fHPSCx24Ssx/GhJSXwJBpXkzena8q0HNvuimtb7aAxzxKvGSnSNC9egy0SWbIaM17DIz
AN+H5ZagZPNPDSR95JHtDDA9k934WvoVPnvhTK+ck1/DkR7lTeRl2Y9ADeKo/M55KfzefUhbHCRz
4ky8wrxCX1xNrqTeoKnDT+MkBVYI5uN7nacmKRwRWrRGVGbDZnd0jyoKUBPaFJ5A3p1rIuSF2Z3x
9OlnUzrNRtPjd59zRkFNJqxUINTlrL+pXOcS2RgQ3KyKLIKRPqIWOlPfRnaITcE/oovTzxgHUgt4
uPS+hrnTOeuJKMhPIgMVp+GEQN2RTARlPEWQG6+e0QkcK7HjUa1bm5cjH66r9Gy7mE8cguHI8noz
fDE6lHBHoH39w0DmD4CzQo21LuGFcFyuTGtiLkxRC0l6/L6EqKs/qCSzzlVeIIXI+G8rHQj1aNC9
dO59i7O7nbQoYbyid78q6kYzSn682l55kRE9xJ2R8e5THWJlVuUxREr45ICCF+smG0D8s79NHqlA
ap673LAOjWXru8hyvEdYXckLFcJ+z4JSMcBqw5qOY2p4u9b1kg9Nwt5wM3C6/QcoW/7gSTieGXs/
Ahet/90b0+rZTEeQ+sOUf/VKp29W4L7KT7Si1FvIqs2mkwm054ayPYBRRHQTujvaFGrwWKEgtYyo
/uBTQvmDNqfwTBY9wU4Vlu0dshULtr8q2JrW+aFpkSiQwPd/BGEQfhKq7ogG1HOw7ePJOWaJb0EI
rgvrk+7d/rGzkvmVKbVZeQBAvwAc8L6wOrevtuPOKBXI8TwFpRGCUsfI+GAEKfD7OjbrFh3L3G0G
L3APBqc5e9uz7Aa0vZbx98Ls1W6yhNoxk1uw3QvXNlZYxe3fqJGGVwokhbNRYOhftUv11bqtaTYG
8Tp8F2kujFVDpQAc/3QqVpWnps/aMzAkFjEhGiN2g8/BrPQvZHwc8Ac2bet5iqyHzu7sn9ocWuj8
MV3j+D2g9XekRv81lWcbT4fBS+Im4keAzuUMrkUmgFxU+amyM/elcno0Jq5uHry6D57dehi5kzEJ
votWVJum8ZNTM3fejqZHtsCp7xLtaso8/CXMDN9SAjl1V1FNDqQ+ZU0F6l+6ekUqVX6kP5WtAhg8
BFyxga/GanvOCpm7VYS/742syV9SnXjNxp665NUlyp5umQanOwNQVshe0yE4EqY57fYdhnnOFEbf
YouvbM0qaNYavZUqTLrCM5KDO2rd/fs0NpNkX3P0arcDkYKXJtD2IY0ve5CscZy1j9yUs184XeSu
Y5Le2ZE1/+qUK16zViFr8EvMjkGWts9uWzDDxbOF+ghNo36JUcHdt6qb77Ub0nzrIRc4Dk4BSpSc
1kQzLnuPDY+ofiRgk9zZoxQpmoHUqzcS9rXcwj9xPhW5ZoEbiwQZUSW6ApXAiFOZAEKVcyXq1+5t
hCW7pIrDE21b5Xevz+TaMkuzOTMZTsjBOolMIiR8sZ+ysqrWGXKMg48l9rlUWVWtKC/xD6MM9Ewl
euU8Za47Y4tK3Mey9IpjXrfEp6oqNuXKRDT/pbIp4EGNVBLPyoJpNdGet6YnITx4NMgf0R7bHwdU
IHdlUuEQY5NwzIqpJOcWJ3fzNMrDFIf1TpZocZhXs+M0uOa56c36sRlM6xB3NfolUbnet1yRs2cM
5NOWKMBEtURHFXDnKw73es5n9g8V7pXaJ2mV9OwZoiTwTrNr++vRcKkrE5AuvK4TL5Ys6hdtzSya
mfDD1SST+Gsqe+QgoudD7ns7qh4x9BJeiPvCpKEcqfoOYLyfHIGklA8sajR9WuxvCMCRVk63ItZB
vAqb3P4mg644KdN3T7CU+pPX0x+m3TnKcWrVzpfS5wJVaMwcY9jJboTyhIvmLtbFDjoC++jCGTfR
MBcPZcHOwbM8+yUBW0KAtLatesOnGBwV3+aXQgTsMiqS9Q9Gpgx3NVQq22XUB//Kw0Z+TDrORuZs
/R/qziS5daRdz3vxHL+RiQQSiPD1gCDYimqoXhOEjnQKfd9jT16FN+aHvndie+QITzyrqKhTRxSB
zO972/Wpi6U+spQlPM5imfmO7HU5ImWlhaPJRoQl2aQ0aj1sj6xtzX1bC5qHpjXaNUYnfsdmSh5T
mqlOi5ODV9d9ND5kvKOfLZCxv0aokjTasd1qDeVRFfmwcFLhAZ3NlZCn1mV/x3F9NIvc2hCFZh56
wpVZds0+6JveZsIdMTBa9rQblibZE5fgvQ/8TM9t5XbPNBCEG03/1EcJ53Ig8KUJnJlzw83abzfN
3Ne8MWlAjfO62SLlIKKd3l/z2rWNeV95NPrGtdvSG2dyq3UefcP0lyrKYlUtp+/VphejTWri5HOc
PUHlRcTWh05CLdCcUCeqkeL4qxnRdresKgwcQMBiq8epkdfESfvhZRnbgfUjNFcdLIvWx9BOqYcw
ajuWm9jsI7XRiDUZGSu62PauPQu90eUwH4e2lCQcFXT2nNTUt9+VVkb9rGed7OOhLX6K//nVF1MZ
Ods5byjjBpudafNVgiVlXEbjeYjMvvOhHCv16hmWNdD5jQwgsHLFumX2yaGze2rWRaieqxj0S6xx
s25M5SU0JnnlbnQhNTbOlAmX+cMGS1jRtFGVkVWfVkU7YihH48IkIJ7nkuqjBYgt6NxmDhjPhq0L
FnApdGzeLTXFgSyH3segI70R/HiHhP7ejW7T+aAAI4EIkuIH8zmtk2VZXPOBtpvcJc5erEX2vrAn
dsxrbf26DFn3mCVlTzsMeI9BFsS+kE777nr2s8Ecv5PUER1rkSCMEdwlJzU343fTMEfrJr2PY09+
yZ4jB7TK8FPK776GuYLaaaZlZ6zj8tE6iA1UDcpIxXscPujEvdUydi4UyzDKo2pl9ApB472Kvi53
HeaoPcY7jF+6XtQF1gANlkP6a7JREDdPGdzKb9Sr5sN2nbbaGH28cnsTihwUMk1e1wlnIz3m1V+A
d+6qeRnsKrAGiIKkHewHp7w9Fy0gCA3XS9JU255YkYcS5uPSiZYOm6r36qel7V0X9M9oTjqWtF7N
KGY4BCMxn1ZDyhNr9XCPYzK+8zpUPWirZiqQTc9oyUOZskeRmO4VmiA8F9iY2JoianurefKOyib8
PRdZ/F7Ocv5c17ALOmttgefEsBtTaRU+eXHzK75WWrtonHyrjLY5DYYYA64g7Al1p04FEM8v/67b
goMUj7lTeBenibutaqmhIog+/Y0im+5c4aRbHVE3XQ5RdIx5bve9RatmDLGaUfhZ2ydrHOJzYxa0
btWhpkF+TtZLXXCA0KPp1fcaQHrdcM1lYKt8JUENr1YEM1kRxB+s1uobI8BEZ9bFN+3M5qlu+/lQ
tp5zV9Lod5e2CV6T1h2PLpHYz4mdkKSiY0gE7ksYgLqOqItQWVgfh87B7wfdQGeFxUDxBNdGKmep
E4Jj24lC4SLtWGQgEnZACfrbbo0hWKeKRg40ix56s4ymGGL124kgxbT8TTpDwwdxrFPnUn5OEKQH
A9XwNgY5WzeraHBgLjpPCLxLR0Ng9pPeF/iLc4n0Wm/7cYaKD2eYmnRqKkRsnbnsgUay98rzaMBS
NK9tJ+2kJMMWem9kmfVBih4PxZqn6JB4hMWOZzFBalcAgyhUp7nP+Dy/NdGNQ4yj1Th5scnwpKal
e6IJhqSe2kiCxliW/aSG+JulO30drDj7cOch+RF2yNEEUD5RJgbFCMg9lxeVyoaHJ1/HrbeE9sWR
ZRqsZSIJyO3D52WcsUvXjN1UUXYlfUi1CtSy8IKhc9hyISUHj7KNf3gEy2OxUt40DR6mQZ6HcwQs
GkyWS4H0lJXSV+GyvDSepDQ+poeaixnOwE9Wr90zhn6xdY63oJ41ZnLU5mmViWZjA86K3Gph2DMo
VwWMvBRpz6vZi7A6xII+DnZU4d63/SSaTVUM4sLKle/XnnoulJniRELN8rV0yvvScu55k5wiIYm6
iWtBE8Eyf1re6jmBwYd7SDTZQSxOZWAl1nTfThITpkWJC+1zXDVBERX9k0tP08ak0DSII9u7ptgj
j5OyuCvoQLgoImPOpGa2VOB18wmmrnht7JndIsNRCMfr7KS43RgkFG3aOBa+OdMbC2lWcYZTgVXL
ddnLZYr20s3Nt4hrFy7fFngkCOShk04A52+gFqYvD/TlNyNEhMzFOoUC1GV0cBcxHwtQ7WZTGgxl
g5uKHVC8eBzjMtkwPJVbwfV0wnIdH2Y+zKOXlzWD4pgl+2UIrXPK/ogEL2dFKubcO9ktZxmMfHRc
AMAeDbR7cmM0a/1VZpn5FPWhOJF1LI65KSjEtWz5QHl8+0t74pTedfUyokhwenXordZ5y4ai/1RC
yD9Tm3a73o7wz7r98l6mULjnQXiJ2BVLZ0YbxGfjhcMd5EQpLuYUVcLM9/E5SzIn9l1oC74Pftp2
Z6P0/zvSf3MvhqREitjw5uSefYvszr3ppSio8+loCy8PBjGbwDzFeKWzk1pUoLl2G6uRNEbHds99
NohjqyojCEn8PsFCTZ+WDvNdbWC/7c10BiegkTbskVmGZMD9UJEAed4Kj/pP7VVbp5Z0G9mhFxC7
kfytVhcQWaVGBco2uruxygTNRN047BZrVD/KGsuD1efDRZVjxGxdV9ZXldqS6qS1fhSTU+Iua1t5
XwLUHEwtjbt4GOd7tgLqcRy6bQBZvP4B3SeNGS51cm8D6UI85YtrHNqEKrNBRNOdGY3Uw06itPw1
qbIH/HrRECSuQ7MrOS2IAqCdB/o7i6qqN7PZjzQ4JS3UWFFbtCxCAjxMXGHHwsnX1g9rIAxyBKtn
pBe3bjxZ0+GQGKzMlPz53PPOq4eokmJDoiNBtBboiIWf/jn0VHG1wWPvm6I26aFf7SfLS1N4hzw6
MQAmJyi5OODby14xMABNClteF5V1PAB5sVw5/Lojc6gHPCmy33Xo641CZ+EPcI94tNZcXA1sUtfM
rpLfqCzUucFx8ZMNN9Tbnlf7uS/Jtq2AKHeuWlz6N9fwl/COP5Fu+6AxR+beYoDAY4wI+rgLQdcL
6/byDnsTPzEUHPx+m4zZjqcaBDAtOro1a7ljR2ZvS9NyYZQrozeEe57rzy4lrEmYTi/kJc+PhNZi
O85tdC/tkJsH0rfkVroknRi8RKg2YO/3mabu3suoQGsNJ7pLtZtdZ5JJQeEdlcIbzuN5jHvxnBAG
TsVYQXtbI8Dvk9RNXpKimO5z07nphmvw+Jnj4+pI+uM4J9YgnrPCpcAcAJfamJqDkxztv8Jx9XEU
pdEGBm1O8XnxaH+qOP9XDOd1ty0zYK/tlIG/CLEQ7kMsQX/gsItN1jazIL4zNMZLUTqE13aTQwWb
0Uj96sAWviItCe/ZC+ToN7HxTlPgtLPC0jgA9k0HK4wtazOuTXpKgSO5OCpvfpu9KXuPESYcq1q0
l5xIjzvRavveLXHF+bnsKbxzotDYwLGj8iyzLsk2tZNkXxyqTneVQ1gk28lJvb0puYy3xOSW1p+y
jdptblYQpCWZuP0qOwCxkXQrv6BE0ty2ffXHTZuR7i/ohr1treGLM9WL99AbOEvESEvqi0UmgLeL
Gd9SH+daWu7HerH5M4JG4eiZv2P+R4P7bylBKKmnRUCbbnvXi7hx1+RdcgrTfJ6J/kcgyHkQhgPq
UvF6EoShpzJhr+Mvf+vJy7sQnpluWmWMfolpc4PTVm8qLlcfBXhznFHQnh1YMr5pYdNJJ9V0MVo7
9nvdOXbQSMcrDmuYhdmZYZWWL58UER1Gx9sXlhubkBd2C0vGBs1OQxBB1rhg70pEl8bWYXkVVlK9
hk1N7bFuY4+iusXCOxRXaZtvPKIMfpm1BpMJo13aoxwACuArMyDmkZpeLtVC0y8btxND0BI7i+Gv
zPQDLUBY0GRahK9TuSQTOh3HnvaOOZfTKWqyqNpEJMkZXxX4zKGVUNrcw+MvOh6lP8sUdmATe7XB
2FckdsqNFw00bypDqT0UhP5pFtM1A7JxadnLZJWveyHR6NOTSb1kstLRuUILgaJksblsnDpSQa9U
e57tzPmWdgcpVBpuKTfWSolFiKLoKVtC56UrKhQmMaImy6aKXE/Dcipc3NHKu2k/KtBD3+UIY9pX
nR3z1WEVYLEkNS2PTLE3XSeHZIrTsgDUDsedmUb4K/APorMpp0++MHfXDq11Km5GqQax7J9p6THj
WUBm96GeVEhJajGbQaHG5hP0tP8Lzlt+JpFjP9um1VIAjK7qDKWDNi7rOLVrw1637RAxoKPqtfP7
PJnnfxo1e4cKUAZsnKyLP4m5Mux3Mor3bSfNC8atbtsB0nEpu5G3T3mwvzzSLht/9Ay1TcN6+MJv
lz3ESLqeeZTj+y7PzE85Vu6msub5IkN7eRDW7FAtMC30H7ocmHazOM+u0Rl0wiXOP3kfUb6YVg13
b2W+rNU67Hj/Z5/abXmnGG//qv6GLGnXLN5rd6GLr4C15lcLuqqj0j1R6DX+GFkCGd3FPSwzEIHu
MxjlsKrpiDac5ntEhnM2urQ/Kzf+Bw4qvFtIfRAbaM7oA3ORilGzUE/r90lGD4KZavu7th9VdjBK
Yg+kTcsI5Gm7iSen4EOI+gxG4J1a6eJjLcaJ4SV2qxSVkB1FZ3wr6+/kxgsspMBjA6T+3FHYdVdg
C/i1B6P4VFCNhHIntNXSe8f1K2Bozi2PCHV4bhKMhuE98QJ616rOw4dmUJ0/MODt5kWU27xdgK/J
5M7paGd1rACmWv3ipXX6WBtV+T0ZOQjoGlbwP2FfPeXsJ8qfMMdZ/253+H/dUPf/U/fcLRvgP//X
//LvRpn/o3vuMJRR+9//G+rnv2WPhuj4+2//Sdz+yL+Xz0n5L9fT2nSpm0QyKW9S6ulv1/MfOf8C
veffM8FI/uEm4f6P8jnl/st2bWm7yuU/gKbmf/cf5XPK/pe2tJCeFEJJmwH1/6Z7jnr2/5Up1jTE
m7bQHCXe7W9y/3dzXVVxZpcQ1H7nGl9ILESTP8fh2iO2y+2DJUl8WPrC3LkdTmkZ3hMSZh50AcGC
xdja6UpQGVtW7jbNitdQkr2vp1UFA0kX4PJIhcOysnYzsU4BU6h1qS3ZH2rb+eaxTh81kPrJWeuQ
xg5OCjt36HCzf0e9L4bwm7MnD6raHc5RFa6P0rWakzuGDJdtGZ9lcsv7TzqRsCTSryktHT0C5XBc
9Lbcr2lIEAwJklLYj7ZBfuet/Liu17tkmu8MAWhvyN7Yx45RB4hpjR0vmUVnu2EFptGg+YvLteKc
CvUuz8NiH5sd8xcTzewPXuq+RDEHFTgfWah0cr7NoxseLDtVVCl3t27pFlZMbp1kMF9qQxYM05Xx
Ursk0vooCktfyQjRdIfGKk9C6iESDxLZBZrl4yCY2MzNYK7HWnvGC7LN8PbrrHvUcKS0ofbpbTMg
Np3K7UJN4TkxYoFwO0QuKMAXIQ2daLtwnQK7dzZDhRGX1YcXj/tSs9vE1VJ/rdkc7SADI86yVBnd
xiE39FlFowph4dehCwa3ALviXmKX4YOmHCGJcWcpr9uEI4M4MtckCThRXCqincwEVYwo+RzESmMz
aDMKhEHL93GZh2MaLwWRGslyMMPyx1qsv1zFlz5h587RX/2Ts66xIRtD41dp2lymdT2L+klEh1T0
xRamM6X+NR/9OGNADoeBRmcdD8vHIuLuPCtXfxuDeRY2gjnuRySX+AvWhl4Fd1HPS1SVx260f5oG
TYNhfM56PTL+/Kmy6CFr1305mwdm62vraT5A3vOtRovzSIiV+EsVmdq01YoS0ubbc6JYbeeelmE3
F1sZZTTINuMZTBRkXRTeoyp6dNLRZrZbPCAHL9HDHe3uxd4VCKtKu/1DG+VhLS3ze+b6TPw0biM0
k9JLdslogtdzANw7KxLQTT7I5W2RRHSgacqMHch7fpc7M8tm1jx1DXIZd6rdl6XpiifgS8cvR9sF
6J2MQ6+y8d5rEVIqW1pBpDQibydezlmZ6c0cYe9o5XGGtApSmZgBsb/za9uwhKZ2n9wNda4xXprh
0WExg+vO3Q8uJ+syjeSnoLOtR9/s69e0bD/14PUbFgS83X0ahZthdDT9uY6B9qH3U5V+1BPiEatt
xN6jsHJbwD37hV29jmvb3KO0j46DDBu87/AyVS+p9bbs5E434w+du1CEhMNRc8+W4g8MdIg+zNEF
GMAtKHivWVTVxstNus8rUluQ+DmXMOmia2Eb050N0XXIB7u8o77R+XSlejYgYPyuSp+TuDwZNQHH
QK6ez+Tlcn6M8XXK8XhqUZck5zgPVentq5hPnaH2DjPp1/1lRTCzpabKObvD1FyKOeIdfq7awgtY
ezsSbiLA++wfewVilMZUYj+T5g4DZfUQNuYdzcEOOwnQhrVqfU0sQQMwx/Sp5uznGVQRMqZCX5q+
I7bd4ZyNDH8ps2Caaj8dXZS/8uKJZN+4jJRJxQnhgJmWFgIU3rduoqHSQz3o2btlSglBHMi9Yuhm
D9HxnV0/xYaCrexQuA4efddJodlTM+cubO2ttYi/DSLIDR8Hjr6lvLucIvzNaOZbSJ+N2TnXAnb0
yStpzwWhzk9ooNfd7FjVrz1DNjA1To92kaQH5AL1i222QQKTkWRQ1zGjpjEUb4sij6vF45HZqNrG
HPxRfC4CjqBx9RkpgyInl0lLAq8dZwpbNzfm+yUGmQpRiJn9sbGL00z9iI3oM5CTSVl7VoY9M6Ja
tnLUr3PJaJe5iREotrttlqWIaYcu5vdP/XM3Jaw6eXiAjqRQdPmlM3jC8FwXe166+ZBY6zudOJLb
4aZNXprh3QZLGq1qtDfj1E08xN74mLbFtx0N0Y4g/zpIyXgK+hWAYJzmEzgyfEtebADH0TSv8n5Z
BGhYZDxiOF0eQ4QhPvTeQ7G6z24YnzNR8YMRkqm75NEI68/JmkHR+5iGeKiyDzuqcg7cgg/J6ePr
ovalZjaXAw8PFWfjg2MgLo1pZFRrFdw0pPeOdAhYnKz1ggZ3fhujpj/k+Xp0pzQjvBVkqBgoQoxl
PZys2CQTytxkw93idtSOlw1qoNitxR49KPxZA4JbcwVHKTCsxhSMd/Bj7G64YF8/F13rnqizZS+j
mW/PDhweEaF0e5iHkDMcqD1Py6eyKwNP2P0psogpqag+IIvEPBETql56cT/KdNoO68hSChQZ4Lcx
gwoS965LP1cYctrTQ603adVfrd6wD+HCs4UG5T3uUNnzEIqDbkzvEXVawvHQ10fuCHXIOUJg5qS3
MwkgoR49rZw9/kY4YaOlZspGh8ufpnocueF2tYeLWfDVDK1+tdJkbzmgQ6pzN4VoEHjED15068jR
26ZD4TXE4U/O72IzuP1nHtX8t+k8+SYXzc5Zk/CjMcbpGrlcfGEKfuQUi9ivXjzf9WZNTc7oNF9x
1Y4AxMRhBZpBLAlSjhvov+RQoG7xY+SwGw8VEef3sONYf5+afrf0Yr8kxnmt07s5+4hgQ+f0w+vz
e8fOH5qlQ4lZ7e00vaHO1hV/md9Z75gqnsvUfoqyP16h2DrRkHjeV4GySmQXog23GtlNNXzIgct1
RCXUVw9qsA7kMeAgcQEeGzLSzFuAeWb11ymczVNTOlt4Lwq7NMFwafSuTBAjzLdXrEn9IZ68ivJ6
67GaI66qKjBGywz6EecEQQPW5O0qysVV8rE09g5IpYUmKb+zOX8wO7nNa/lseNNHbcYnWw33Xa8e
2qp57Hlg1imZNn0LAgs/BkmmkzYIp2qCibKPBmMruMkCojeG7EpCRPd5HB3WWuLBQDtvuiNoUlF+
uZlCLJLAb2aTDBDCQj/0XA9ssu6GrPkaq4OpC9qS2LPGrAuD0IrsI0pneQCN2Wel+bk2NSUetlj9
cA4fG20kB+WUYjsY5A42s3oecr7KzGSBpQ23udY4LCAl6ugnMdqvOB4R0EjsC9SP22d7qDBiDr0L
P734TtySyI/IsFiMv7GnLy2g2s4xyq3VtL9L7F0WPBEevhmvj3cZzQdLQxCilbSdb91+LKSnHwxs
/D+wL8LOJy4TE8aR5SMXPd9jOhY3GVWxyY36Pc+m+8F1fsrBfEYIJe4NM//LdFafKtuWH1ZrPYHd
8VPlkjxHtHIYHwrx5I4U1UdyBNHqpmsTi+sQlvuWw6Ajg45forUbbOylC38R4oGo+l7GKH328miG
G/47VMqXBelwS49BIWfqaXPHZ+ddvkzCCC7umMlNW9feQ3ErsC/WornyTj26Rf47iTSolDCIoyvM
47hkM+oAbaC3Rxa2bV3LubPCbtoMSgGKmdG56roMMETp595wQTFRDi+vJELrP540XeCtKbsLUXfQ
ockF3ywaFhTV4zZGMsdI3wyYLmcLW7wFCqbbEs0ROoXKcR7MZV2CMIsYMaL4OFayvquqTN6zKQ1B
X2WfQxheHddJPkOIYc1N39ejF8Q1U7gD5HkuBM4BbuTWVxk/o6gsNMjToL7JjJKHYnLQ1IYSZNQ1
OHqFBVWdkq660TCPZ+LoXgypuPcdoYqz9PLxDOyfBkJX1GG09nCqprp9nuO1exhDvKYmZMcLDqps
6+im6MHt+XWUOvKgWWMk+i1YZaK12Ahk8WgZomQIvMz7Iswg2vWEvPsdZ/qeIJjKH8EC8S24yKOn
qtpmRKid6pxktkbJb1FP3u/C+zFCdKfXEq1IkDZp6s+6NzeTGX/GbmbtAL3F0aVaDABsWMUm0kOL
lKUXryqOzC3xqNhBCCn+keHY7IiEPxOEBhZZZsJ7beEEAsApx4d71UTnSaxXbrEErgtDoGlA9Ad+
qjdDgXn6GI/0wxxzJMlJ6EOmO3VAoI6lrBahcXClCP0JkgqVuUD9WlMe4kAFPKReTQBNNn/Ga0F8
IqYeKs7KZmku9uKED/gZZNASm7VfOCmDvjbWSzZ0HnqPuqE1ebW+vKmSuwGh7UmkDAO+qziJ80aS
gNhG6NUy7AGjM23p6B13Q9k1p87z4H9HtmLZra9aZOb7NErh2xTEvK2M228zkkKExwg1Od2LvXBL
RPhROfhVnBDkPNsjhcpRY55RTXVbUZZz0GoSU/IlpI59SMUDTC06Xp3ic7IIJWu8TF5aq98norzO
3jtCSQNZRvGmdVV9i5j0o0w3Bjd5KFF/k3uLTfXHKzuskksEg4TDd9rUEala2pytuxT9r+90Qj0m
if3ZeIb9Wo2i9XEJ5pue9+x9kTWLjY1lIIyKeR/GJKRGhBRfsrh5SVt7RN2o7CPBJxSF6+KzL3i+
whbnE6ziycnhsWTHKL+AoZ3l7Y2cM+8tE9jXBsucd2aTiW2tkkdEnf+Uc89oB4t9h0VuvrCdw9CM
wgv6ofwY7S7cjyqK7+ox6xEMTCvHUTSdsZ3Odwhj0zEoMjtEh7xSsFct631OOQH3LLN+Z6CR4wZZ
Y8QR7ijV/STa8MMdquYw2r0TJGNo71B4I2KYtD5oFkMqS+Ob5xkCz3b7kyH4LOHo9CdK0+0jIc3O
kxV5y6HRY7GvcOaU27JZ7Q/ZeMtTJVJ5ZVCz/xDi09/PJuY4hkBresAKU3ASxerXKFvfsYrxGGHM
CZowLJ4K5yduDuT3Pza9+IkmQgabo2yuMdSI60BPln8gltuTpDRyK2ZhBQR1NDtPN4hVJGLiOywO
tLXLCmNdlo1vluKqNQgx/OGJRJXktrA87hjdQR9vlZGu17Swog9+8el5tnT2V4V43BYIi72LDesl
p6oCUg3DF66qFwSZrAuglm9xIbyPcurZWybZfM4jbO8SWulXqwaXUSoksleN7dz6hi6qwzJA81c0
KI5Dk/9WXsqD0NvK7DiWxApIPCyDGRhxpUmOdK01/iysFIObE/XnHn+kxOcII7fv205lvpqVcZ0Z
atnrxjb6uMnoM+b/fPik5aaAtjPn6lpSfohO00j3ecXY6NvRkt0RhDbpgNw58VAz+h0Tq8AItLgN
AnPaScQFYs56d+Cl7+dczkwPAkR5k+cqbnHvhdPzAB+C45C/Mg6qxrk3Efu/GbVQx0IY67XoOjZT
gaX52FpI9rdz3IQv8YTdAnUtehe1ZvbfEK/uNmck5hIDoPanLsPWS46PBsG2k30lh6VGuBm7WxZR
+Qf7otyYc2jgiopYoRtZB3ZjWNtFrJplAfmYlXrtZtIV8d6RgWnK1LTBn51sqgyfFd77E3nrYxE2
8rXK2C2KW9Yy/AuQDasVAsHG04BkNlYJQSzANmko3NiKnK4AGbrfNnHO4+DRloKmntO+LHwFEHCK
B3P0SaSvL5iT5qM9jCeSubaaGKgytl5a/N6qIa6zixBys44MURc+DaGuD4rZy8fxCoDeIcMd1hkh
fkvhhrvuW4WOCasbHK0vQ/nEpzhKu/9Qjt7Q3xykgxtvB2weblv6aXV7DD6aaUR6IfaFN/lD6Pgu
epl+uo8YXa8L/kM4NWNjp6uHjCPzM671qrFS305yrpiJgoutGZdF0I4pWpC3LHee6oUc6mLaJYv7
gj0pSJpwJGT2MOV/s44LbcQ17yTO1V676oXNcNzHdgQaUVbcdeTnjq5Nzd5g4VcTY7PCCjrOybtJ
j5M0pUoj+pmi+K8lluVOJdnBXuzJt4SDAkUSvJWo/A30Ag4VYHGThpAhnrvs7Tkp96gEzqXpsivG
9tm17B+3u810xGhuS+V6TPCmn99WT8Wd8ET/Ne670vyLo9P0SfsrrtzAN6Xe7AvsYweNBdSwa/AO
lL46VnLHEPVQ3A48O08zP0RWjI5b4CJ2mPOwon5bdYZ4Q+5A99Bh4IZ2VzQBLX5K7LH+XIfbIWPR
juwrXsRtCoRSTLEPEvQrZ/2wuuLiscYPtfdKKEHqG+QeXFtWwB0P6HeFTZLsKXrHBbE0pr3cV9HC
boJ2SpH/nRB65SfW3254Igl2p6abvSlCf421PsgxkHiO+azQD7qkm8vOPmMd/dLuoUkGf23Qo2jv
ZTVu2Jh7Fph+vEFuM5I4Wl2fV0z3Wzt2X8PavuLCR51P+NrUGw+WtPZDNX+bcXaJUj5xL7HLaQcp
1vzlkCrK3LCbc83lXtxDZaEqmjddEp6mvL0yqd5nRG2iSXbSoAzdzyaxp+263M706DqWJIe4iYel
MZTHZcFnTRXtNpns3pdqveUB7GFY0Xkgb9l4rDCbqm3UkVv/Dc7PR//ibhG83aVmfZ1XNBLyKNj7
2RHpbqfplwWPDlsYjpvoAohb3TjqIiA/5QRUozaq1Rw/bfVYGWV26KP+RMg995kZ2kxLuD/QffX2
iGOnOky6vENhcFisR5BHxv5p3tUVt0k4xZtlKqFp+dWAgfWnHFa8c7oa5ah2/Hwq50O71Bv8PCBY
s7Z9wL/Hyc13XYaLG5rF7ymu3IBBIOprjmOkItD262qZe6ehHdf5niba5MI25DL3fjURcBaNQJs8
+1u34U0ft/YXE2f2U9st41bHNUdrQ53CDKP4RtqKwqokk0NNBwDPsiL9pFq+c0lYmop5uivj4tB8
hXKOVq1x3LZREK5AbEN5iptmu3jqs23fkBdDt3oPpif9JvF2ulG1Pw7Zbs23Lfo3Sz2HyZ2XuFsy
opIN9DBapJM3ie3UvNfir5uIb4bzCe1Kg76jcx+z0gqPkT3jSmp44ZthPc+j2urQfCz65pLaQK4c
8n9Kc35gAzkW0/Teze2dubx7sruWDfoqECYdTF1dkOaSvadJuo9ZUxyEn5htyLkI21My9Fy4s/Fq
yEti1HAa/4OyM+uNHEm29F8Z3Hc2SLrTnQSm5yH2kBSSQlsuL0SqUsl93/nr56PiAt1SYVpzH6pQ
mRVScHE3Nzt2zrFxjfnUtYku1s3mzRyj/TLbjZPdoII4GgzCyhGrX9d8buiO6IzXCWdIMCFJ2Bv1
jQSnIgmSV1Cl9376DO7ARMHnakCK9U7lebTsDqS/3UXeHveXVdlqUlC4YIAsIw7nfuaeaKkgJriO
q2+EIhwbqRCR3/ghcqL6ISIjHSWUUIUiaRb3ynl2u2Zt2T+c6TVpnmm3UOxRDnIeLOL+Am+Eul3n
utw17vfGpKFdWmsLvMNckoU2v20NMLcOvmJOTKOe/DZCXVq76DNns9OrEkP9p0ZOaMeCItnadGvg
trhPfejJHczfB6m76VQ1NXUI4sn13L7JUV9lSbGVdneXUuLtPPTTV3TCbwLyF9S/rgUVMX2SvXVb
xcaxrqJlVeNaLkMvo2iEoh7qYr6Rfr2ZRSA2cacPIYYfLc4myEncczxLtVXGhCOMaqnvJhVc21b3
M3cEBFuj7vRJZO0TVkQwD1tnugHOkulZpO0bRxDoBw40a6jPN4rQiLh3ieTt5N4h+x/3QwPlbMZu
QRF+6Wh894Ogh2w2N+fBfNZGfsuk3lU6IJfM58Tc2mb/1nXtvnHJu8upBsrtHmUCSqwob+B3oeOZ
rc3sB9/bVk43enB25Nj07frvJQxHz1EwfIrixrbv55oTF55rlEyHZhi9nSusYWuN+imcOXI8cW3G
JqTal0WIbDbZU2LoVdO3G+hG7ipHtoa3xW7I6LTl8zt4ak9Y6A/BcHBS198BiceHfA4WAWSjbqU5
Kkik5SkyHUBduMVm+FAC6AK3BEi6c++cwf6lpnFGfpaUzAB5N0V50H4GtuQNWOZSKq1MrP5WDSMX
wJLj9BT417HtdIe0x5hZM0j34HVFfbY8/T2OgujYMDJ8A03du8u1719FaPRDnsLagTt08pg9kkXF
XRjuKoFthrDc14IfWzl2auI1k1Ybxx4eGJmJg4dhpA+wOsx9qTHbcZOtCF2TseGoswLMyf1yUbsj
VO0ZnNBX3baUITMEZPMCpv3UtlMMVSmcXwySwxWthXQ9ev24qxCkZEO7ZdzCi9u1twH59NOkclzT
kpgUVWcPY+z9ygYJZ6e/GZQb7WeZf5tS4xaU4TlxoGQ448Eq3fMcB3KD4SJgltcD/DtXc+ieBRlf
x1haP+3EKkR+ts2q9jmrcLuwUTxAy5LgwhHDBpNqOFkNM+ocOfRbux//hGTX+FK49QE2zGs4+SSP
DkcZTNl+35nRr9j9pefqrJ0oAY0YnkpzOkWBfEZNcjJA5veoYQFAkPTvKPOPVVo5x2y0vXXM40F1
Xj36Aw4yi4g4vYI9k+29JvwrdenyhcAIFodkYD7ObnjMZzr0RRYouP4swBjLDhfNq/aLjRkkNwbM
KqLPQHshM/LwSvXxFeibvxuKHoOFyleYZ2BZy1yafcGU+VDVfGYq1kp1wzEqINtBqzGfA/hLq3FQ
t71pkvio0mMiQ3LThz4OTTk+2P0iOEVQTTeuOnMIR6uwtBEidhUmU/nwBm+TzFPhaeAnwtrNDYMz
6sSqtgEKktskFXdRPLRHLg0+FMYnx7YuM1heglBUjt3G7/D/Eo3QB2W1P/0QXyGwDHsz1H64MRhL
OxrWI/sRdRAoDhBXSOJlW9sKxvdqngHJfDMZv6uUzLIepoEiDnMJJI/xbwWp9+hWYX01FygJxr6T
gHuTjSoeO2QnMZ1tNHfRrlbhcKxGpzkaCgIc/pHwRJN6yfxQEdtx3K2N2YOENY7NOi8gQpgRuCy0
42pbB+bvZIy+GRnpXh3He6uHjmCLIV2rGsV165bfA7pJ94y9QTcGTvXgjjLfgijFaxvjns3ANKCT
mCWtDOR3myzGdaTx4sepq58m7f9IO9PYyXr2bsgaseBo6YpH9YyZfpNTt5jqVFAbR25dXxuBUR8t
qFPPxdy7N01XOse6A+q2lAZ8nsx7e2kzo7y9K6D+7yOvLX63Gkup0a7NGxtN9us0NMY3TGtwcjHh
98uim4BEAxoDWfXTMnJFFTTfliq8m0L7wejtBa/lAtxiLh7HSqCC1zQzUFevcjjZuE57v5NSbEJk
2ltt19UahJq8KEoQk3BIrDLS9HkFbTg94nkLocBGgRpE0t5g8AwZmFQntvGt1tLvt83ozocg96an
dqyjg5tkzbNtNKfMMqOf9Ffqw4iLz8qqx1OmeIYFLs19FJVHHfnOOq4x/8ghufg6godXwisMyy0t
OrGFo5cdQ+S3m1oM0ZFpRbvCz5IFEDsVflrfDUP3y3caXC2ahIjWwB5do3Qhty8bRuDimeShvQrM
Xy3AQmhYO6MJN63AvqMe2D0htrM4IHXwXenOPjZm0+0ZLFUc7DISF4f9/xEj6658yx/b+u2tPf0q
//fyo39hb1tj+9T+n49/bC5/xhJ4YTp9+MP2nd907t7q6YEaJ+VH/8WJ+v/9n//Nknqayrd//tdf
RZe3y28L0G5+IFAtFsj/b87VMf9d5G9N9JF0tfzMhXRlSesfpuUJYbuuo2lLwJ+6kK485x+2KcHt
hZZQn+Qyr/K/SVfOP5RrCg8ilNQWSNoyvbnBGSr8538ZlvkPzwQW8tyFeaVtqf4nrCv4Wh/sORQW
gUjd+UWuht/lUl/w///N2DkTiKOcKlZIcMTEcb4GxV4MFdGR0biAX0JrsaEyhscnWZtgeKJdW9Vg
S5q9FOfbyS4MdQXujWomaguUjcno0pTPJY5gSI7UIrKCCEtDTEpzZmVL/xWgn1WY2E3wGvtd4a2G
pnEWDv9I0EahVVf66IqhjPERxTfLMH4CvJjlq+7BErfasbAExDYHU0HcqTCPHEtvCB/TuaPbPrmo
gPhmNwLHWO5/PkSIZNKn5T5MirKkbWzgNiN3HwPXj1/8nnD6WlLUFfOpbxMrQzMEI+glHNLGeIy9
xFTkBlZ+hmwFZIbE3rH5jANj2iHK2zXAVo5fI60NEZskWkZi5crZ2CVyg5OV8V2PjuhskBuo7/XG
rMzlR5JITdk1opAcEJCGqKX2Prp8+8dA16Q4c5n8jarSWF4nspqcjUxqOznVNj/+fSCA4ywFoEip
hWHND3TsyAgSVfYLR8FDOLzydRcnJHZ+MnRvIiumApJTbpHFirJN/aNWguaaA+HVhGcWm4xSJM8d
zyJTsnoNK4hwdwKtQ3nyB1gVBKzZt751tRN8qyS9sHt4aLLFUnYQDZ6gHFQ733RMtq2dZyHpr+lc
V46t4mulg4nTfeh5qlk2pcOdgcdN/OYVlN6n2aJbg5OhKMZ9AslZ/aiw9jQeB1+q6jXH0y25w9EA
3stQ8CavBw1NejV0ZQzFVSSD/9jHfvUSotNEh94Lq94C8BnJLqTpgYVWhOFT/l1YXUJqaTqlc+uY
1dS9QXLlXeeBqZLfwqwbgZpFyvgXzzlcdNFqabbmA2Or6nVaulq+dBgSDMDiVZY2P2oZdIh/kVew
0JJERiPFmzLL4i6LGUB8Z+PdEh5yG+yIks/T3j6IWnJRRpzQosHIBkTtOnUTnnjph3h1FHaYhvdB
k/Lw+rzIQ/gG7IVVO2rvbmowVMRg1fMXQy2tbiLTztJvZi+Xmd1ennqHLkVPsJqMpGVDuUw9Pipc
7JhxMxncbe/GfF/P224fStcJm1XeQHfZ4Ozsfct8muv7XPbeziqFG57Mgm7QHmfBsDyEOBhaN0OC
rGNvtTOvmXGH/JvzK5tfYidv5e/JDMrbsZZOcrpcdN7MLN9OCQzYsPDgv1OmIjIatLNDfLwYTH0v
VWmUZ98yeQummkeDaQJjFK/pMOArmffm3L2hSOD5BHY35Nezr/3qR1FDmzlPOVXzFl1+YhxyPUzq
SsXTYPyEcRH9LtJFoJaiyqalF6S+CFedE2H4tELBlDvXgdHzK/gq2zlOVV9G29o0QmiWJdKKbSmS
EUexKBk3bWtjbjli7bCMfABh28agycoBmzF0cCxAyeeXy50mo8zGcycTUb3CnF/WP4mjeVVMDAPI
grgxf/ZuNNs3FnPnBwgoMY9Kiox79xOTNwN9hLxsyuXiThdIHhhswdakMdE3z3UAAIleWzXXuS/h
0GsgQOwiipxI5NLO6o5R0InklAlGml01qWy9pyKAnEpu0y/cpED0ZxP0ERfQTJXJtnUw2zpbgOc8
nWYKJDKjxHMxSBgNW+3njoCMvQMq09c8KllFnZGUPhsf8xnfx1gC1p0xd/fR0P2GulCED2iS4/mq
6+G9wzayq+bggeYj4egqsR9sC3WYnbIhT9j5GhUiqiAKf3VQ16x9M42Bz3fa1i86P+ngrcKkzscz
vmN8M+k+a9kYM+KoHLyJzdPGdO0RxTtRd6XsMmS6sY1IhzZjHsD/WjnQWQjEFuZT4csYO6PaMWUp
H5kKhwM7TRhD52Cps0RaDGOq7/obx12owbDq7IgvFgJJU46UCpifosXKNpLJfM5NkExC7SMGGqk9
FH7Ij2q0HZR4hqb1DqdUVYSmRBAFIg1ueBekGPtgpiIgQ+ybJrAMrPKIDFuJ8c5zJiN8cOSiIL98
vJoG2ewuu2yqJ1YH+GyaPkbj3Krry75rCYBA1r4F8hFOCCPPeVkBAWmBySRuaAC+G3RWbXc7jTW6
yC5FuYPG1K/weWwweSL4WJjfQGJEOxhAoPEidmngVh4QY4ezpXv2Oi/ofpAz6eyOVij/2xzcrLiz
UrXo80shI/+AVtElqR5puLbHy+ZnTETP0Ve8/0aUmSzMy383MAqMx4lTnSM1EZ7EvbRYHJ0LlZQ3
1gRHBBn4Eq7S94Mv9dxkfrlsk6D3OYJRbTuo86cqXzb0mABoGqu00RVZfhH0Q9Zt/i2Vu7+YlP2v
HI15gVNA88//su0l+/mXeZmCfelIASnDcTzXsczPs/mATXzQf51eI7uLBPgNdgDPKe42MSiYWc9X
hWQSx+IE5CU7jkSWRoixo3BWs5HIl8isa7EJ8KDEPiJrerIPq4DwlIi+TWv4qFTH654lppFc07eq
t2XsgVXXgxWeZtzh4C/Vsu1eSxtXoO9G3GaYEHZtscImNI2uWD3zI+OPwWWYDFMWst5VCGki4WWM
/Coq7P3giUfzd6dn2aGOpfcB4IUq0VnnrXNrFcW3dAZUn+BvoGHd2Um4K7Lonp0EAyLBVsSlxner
9hb8/dyV5AbJdDU0Nnh2OznrLPDOJsjySXSQwDPP7lalkj3Mzim5shxvR+ufFkEX8QIOsWk149YU
5oPva+RpRSevfILbGlMJnyFTAx13N+nPPUDITE84z9VPwNuXBidVxE4jhInAerBkfzIcV4MNzS3Z
nIpXjYIobUo6TaGlmjdEBp2FqTv27pvBnoP71M/79i9TFw7ODyp0m8WCk5TFCly3fcxKLE3yZKdw
BjvkY3oatb7XuNYEwkAIG94FpmtQchvVHuzutatpKY54akWe+xaP3q8mV/UZzt24x+EBFm6M1t/p
8KAORIdHGIy05evQ0fTts1nhiJraJqRNPDj7+hHTp/s0LH6LyS3xU6MFgVfsUx0iS7RIwNUQXnsi
uHKHCval904nuLItyv2xj/8KRbWnlF23cBh3wquZYYs9CwfTbWTg2DIl+j7AF1MZ6nHEl+q61H2x
L4IZWnFnC/TPzZs7JFezQlE+BTlQU+q8uF7zh5lCzXYOO4wY6mdbdN26E8ai2xz+2P58VnrihaRA
WnN2lXTwhNLCfywjEkJj+q7bHBC57HrcY+arATXuJq6qvsW11Y7SpUWHkGNglMSKDX1r+e4eVdN1
45i/hQJZIweB8RjHcp22wyno5l0m41PIoBRMwv15o1sx4hzpuPtG619oHN7mtDzj7PToJP53Breg
CGAMSWFu8RjcDjZclTFz1qYxwuoZko5IOMgqek1os0HFYMhVseoWmt4eKunMyS4XRxfcKFv/BjQK
NcdYOJO+SxkKSsDEV+pG4j2d3wJZOFCIfcs6CEGo3hpZEv8uW9toMbSBtQ7dz8lxkSpF2/5EhBKf
smCGJOv6GEd/MWXAtj9EKtQyJtHLU5ZDJWdp+OEf6zgWuFV2bTvuQAS1RKjguQpWFYaUOHCWU3iA
YCbgHE+q8OutZxp29TrPyg/2xhDZ8AUHRq3uimTGcKhRY6gfDJl335vJbxE095giHlD6SiaMBDlp
Rj+PdfxMe5SJcaVXKrrMyJ3d4xcB+OM4kOWutCko0aT2qNqIxB/vyqyjutVuMOyqfCZnmWPHHTZZ
DW0Bo0M8Kn4MobEkolM0hg9oyuOF4wBP6he2HzHQWp8sDgJrWyFHOmQTliKrWY0kW60eONLC91Rb
60a8TTD26Yjp3u2rmymqORXdOCRFC0sz9x56/G+qg8UwkvrkG8iHvoGuFM0d2U4/YElkcAD+53u3
lvkj/zp7uHecB0yERJ4rLbSt8tMbbWc8B63eQOUnc0oBDA48PKuGyRzAftvFgDngKN/52nXkwcJR
XlBF95AVVxM+Qe4XC+xvb0K5rhQmC0uajva8T9NSNFSxKihpVLjQVIoXIVAu464oO39nOpRguzBt
4xAHL0zW102kaAx98Tw+IhU8DwbdSSAKDLVs0+E0/rgWWl029I+FA9EISdF3iH/s6BXcV6NeuWbY
s5mRBP+Y7cLFOF46WXu6LPYIBzfjag4mCwbuFxf1SbOGSA10RwNd2rYHmKI/wSetMUWxZeFXUScA
5X91EM7q31U4LPkyJo4BlHMytzVWl7Z574texwcfDlR+k+WpKfe4duXD0ZMdi7hOiry4++L6/raI
tO3A25QOyA+iv/fBcv8G71i9ZQ4xTqV7E6uI5qnV+dxQIhfQBzgnFmsGVIF28+RMSFzgNSatq8/A
n+Z0rZ1R0yX84oL+9hY1oBXbGi4jsgfv846OMzATTR9ofylz0ylk58SYpTa7MC7Yb67D9BiK0KwN
/vLzCeIjiPpc/QFia+YbG5yEbPqLi/r7UxJcluN5QipPY236cWlFUKRsP6GwKRBH2rfa1ADv7dCl
xV014C28laaogl+XPLjiI2pvo/dpj4IA8vXl/H1RCXfxngUZFHp5dx8vp8Zepbahz+0jF5IJR3Md
Yts9oKYhTUWWa1KQMyladCmygzVsb2K5mh3CcuVbXFUXCNbfJWmeXQkG9cXz+vtLpLskPQsXMKC2
v71E/A0Nm2Ff6T7p2ryiLb0cHSF+u3d5HDUghu7gNldIkThsLwWN1yv7fpGn+A9WIefsi9mtnxJ1
ggM6a4dVZSmbMIW59cdHpmGTTQPC//1Ua51sEUVS5CR4RZzR3GM77lfzMumijYKblLKaIPJe0wqZ
9oyKLEx83UiAs3SXotELaWa0BgSLuqGMz5IBz/YmRrWDdYalj2OOgoMhEKa5z0uritZoPoV5KOWo
KszGWm1Ay8+Ket+02G/XQVrnXwxDsj/O/Xm/XeoLjnvbRirL1v54uzFaoXEAssFjos+aq8UJrMXw
N1bsoqIYi2OcG9kImzNnXyloUuO5SCr2VU+5h2Mxph8AqGUDvy3zYrvbWqY/qjWWjfOhGSts/Es9
UXJ5WeElxzxTOfJMeiyowrC8VHskOzqGZGibGbpQJtZnvwvygv7qi4X2sf7iPhmzIpeTn6a8ww1/
GqIk8dEo2rmOD60vqLkGgwzwpiULilCqVl1/XZaKIc2ogAQ9usbDs8EXU5neTmJQ6dOIR0P8q6q7
zN3G4Gd0QEapM9gWdQXfOuCe93irpNVX1/1pB3s2lwwYg7EB3H2u+1NACWAm4YmJu3UQlyyhsdON
OnsBLnzoVBZ7nj6KO/sOp2R2jod7VIl4zHIeQH/Ej96OImY6toJWZAT6+dX2/ZwrcnXKpTFhcXJx
mjri02ZxZlFiENzbV65i0vAawkegj0kcwqBUqJO2ZOulc7gEZbi1Q7wOyRTBkOwpoqxznejBQeQ5
HWQ1kpNkJD/OkRQLaRGiZv/Jz0JmCI+OaGuYgnOfMM2pKpPHlDEJP/PAj4Ivnrf9KYB7CKqR+lq0
Mhxhau3aH/cD8N9sOaR3V5dTJTHMBQozh6w+SXsE2BZ0R6OrafSg/5R11+Fl6KeWe2SG6ABxIhwA
WvD4z5Jb8CeafblVO9dl5dsoo+a6hjOQBgt7nKLVKP4ARyX11k4wyE+/OIuWrO5fWR8ntaeFLbWr
oDnSklGf7oQJs10ZYLK6YyI11jcE9R5PZNG4NpaGAtVLllKbTfnAuNmIvDZ/ALrrOvuLy/iUfb5f
h0T4L5Xt8WApKT4+UR9yTtdn87QLVYVpPTk35L+88evooSNft9ZpBNZ5wuC9p1KLa6u5xo42glAV
ubh7/ec48GkgK4MuGPnKqUukswX53+f325XurLIAGRYKLOMParvR2FZOmd3ZQ1BgNTQZ3bRXnRMy
mlW2Qz2u7LDIGwA5b0zna6y9gOt8s2ERg9gstjHGwL7UY0mQi+NoAWGRQNx2ilGcJx9jo+a2ZnZZ
/phpW1QQzakFpltvKqvyFVQ2L79K1D4eqcsd2jZ5PkUjpQ5V3Kc92ZWtUfdj7O8Ir3n0UFYg1PTi
rKB5LnsTD+g+tv3h2XYLp4f+0pNxJ2kTtU9xU9bVXd0qOJhfPPVlrf37WiTH5nzBjtLkiJDA8B/X
QG+4fTe12ANmXAx7mzBPBz1Do7b1sqQ+Qz7M9dqcx/FNAX3ZeImVksG8uKoa9neYBCL448FrzE7m
7PK4gwaWzGnSDXMUuojMal0IGPorCPGNt7oUllhNUJ8OkuNegdJ6CyT7n2/L+nh48qh52FqZ/AIm
iFFgfVrabU2nxzDNYu/lHei50kb5o3lfIZVbsqbbviybq0Inkf3d6mDDrmPbBC4am5p1wmnh3sV4
lE1XWAc5ej+NRDdklku/5Ysr/RwMuFKMOrRt4doBP/3zoqhD8gqfUgpN6pwt5l/YyawLF+Tzh+F1
JQpzTvwWjjDEx30TuYiWjaw3m7PvpZD9yl5a100mmJuCCjQV+yZVmLgnaCN2bUyH6Y6OEz2+uBsr
iH6JQx75xR38bVlrIsh7DCFXpNH86VljfOZjS2XOe7cOkX7lCnYnLHIrDY8u45min/RSSVFyDOKg
2DpC6ocWx7t5Z4ayCrD/bJNf//mS1Mdxj7x+vYAJDjEKIwbTtD+t6royS9igMS9uiFmUlzhrFi2W
Hb5R4vOGojXGYKIfWMzbvhShw7GCSNyP0njbtTJFdTp2uCrxKlCCYFeFE8gOeRaIi9NjH/lQgtUT
Mz3M6bCwCrpofL4UyWM+Bixo106I7dBQhTzM88Cu6r0MG2MGrAzUtMAq/BUG0mxyD/u+GoL1AkVc
vigIFwCm7SK+AvECyQT4KJ/RYwVMoALG9F21mavV1QBKQPKBFzo8LyylmFH9Hj4INBO7awBTG5+d
9x/QgNw0HRtGE947PhMEb2iZdPFDgZVEeA+GiQ1XXjZVCakmMpBWvG9ow7e4CGfsW5thOUtMCg3O
fux5gwWucUIYkNd1V8AFL0HzEIcyEMffpV7oq69SgL+tNFcimpbY20uT7f15VLofSJDyqDb25ZQy
EoDBdbOAk4mn6IvClTY5Gbj7j+eMxkiylYaG2qoqEXnQySpmjGA1PfChGUXKeG56o8Y8E4Zzii5l
2fVZTVjajUkge6wTRly8jDhJ6qcw0aBJtY9B8RclzXsW9iH6emx501o2v/QId59y3zJXPVaRCcid
Fej+YbAoXXEgcAOxjcRiUYP/Swb8FoB/ItgOjNzeIzhnncSlK/oHt6BvdRWTewYEjajWMA7oPfK+
GgvUhqKSFSedin5lEBMvVtpRU3DThQ6Os34bwFm33xdirXo+L9uJ2VgueClOeYNImfj0vuzwTDWM
o8YtPrntLMwSN64wYwxbbHi6j8Ho9s4XbRnxPmn+3x+NohVDag11xaZoN+HAfCCtzI02JI6y/n5q
S6icdpkKfw/+aXwzm5rSt3JT2ubVAKN94THFwS29DP4GlTMvXyVYYZwQvGQ+OH+osvu8EpgT0n9o
T3nvlRFKhKIK0PeMIe2PiD5MvjZgeDGH772z6/hicA6dP4IbYk3WvPZzJ8W2wNv2fGlTMjmEsEZ1
ybdGg8X3zZG7bEY5OdMDpkbNxKZ2gmbrlGbxozAjGmVycLm8pPNZgvaIQHBbGB4d9rbzOFsSnhOR
si15YbRX+RvJSIDxFXuGAZs/HNtyDOrqKOnkrsLdI7u+RIRobOmbUh1zkAGKtskPKxua6oRDO7+j
hFa3tMf93qxecaZn6PUlG27zgaEWvtu5A7M9/ca9TS29nIJ068PNVPSAIMAzHKCXr2kjyeWBAVIu
xDGMg2HFKG0+hKINsoQ5zkXzo0XmV9xN2HA2/12cuiLjhSkFf3eXl13IODy2MtmaF3ocFRfclxpw
7N7gRi3nL7Nrmh++3fJjQ4n7xhmnUD6fYpLcHk2QZBsNRqiz/PryzTOWtEw8DBGpMIgOFwS+6dIx
vyzXzvC4LQ2c3GCa55dVgvhPRmYElNza1r5vkULuB13xRPHE5faANbg0S/QhtJckwhQ0fW/+eyli
rjUWKEN4poOBeBJ0bWjYZgP+wC4TtVqGBqZBW5Vn+IkxBjwtllzbcph066/gvyyL2S6BojeOIyz6
fAh6Z/tPZpXp9IylDE42oYZ1clR+xPLQF9DHcXmdZuLwVDcjSZn+Vjo+NpRFWEQjnD+jJ/kt87Tf
8PY7VOeGUMiGBSSzZivIGux+pQNsJLAgWkCCpPKJjtB8eKzoQ8vmx+VJ9TJf0ugwmbN1l/UL4QQS
1Y/IEKJ9DTnPv8uuiburtLUErU4Mwt9rRn4XGjcut3mHKZiXsPRv55wyFYDBylngQxPSK3NHW8wP
ldI1Th9plA3bXGH1g7wBfsvBxDQGqBD3JxgwzOrE55+eDvurUUjrz7rMSrSPQ3kQmKCF95fV4uej
dm9B6cu/zDSL6ru24hzax/bk9495OmTND2m4I2Ucc2oFBC6fe7mGEuljM3M5JXpUl8bvPB5wvbGx
R34JamZVrKrSZIyfx3wp/zD4uEsgQRq0Cc3VQCuje9UgQqIAdbYwh4Zon1MI48x5iZA4APD2FLTN
dBUWYZsdSjvQ9tPog1ntynduyJjXCbuhqbBq3pvv0UOjzuevLmsYQhc3jyElNx/GfgAO2VVxJF8y
y8Hxp/ete8DnZl5pGhmMsc1ZS+cAtwd6u44rJrVpmT37rJiBGJytYegZnyOw/B9etanGCcGTcOSf
SwIMTQBHdjefaCmp1AUOcz0Ap/eztH4PtrAGmWAKoUavc7emqro8PMmU6mCN64A1EhsqSB6FbOjI
eIAxSxOfyQCUj3NoHBDOR9NJJ5gQPqKQEv6tTWGhz8MIpeY6VJIMbPQ5LcN1LLxi/EmnShcd8iVY
ld+y9wpe146CZMt8DEzPQICIOIq5O/Mtsl5HcC7a5fxyIeck79yvqOss9DdCFH9N4KjFyaSN7PBx
FwK4b439ARx2Wa2DXVNjl9Ibk26doGUMD4rt4FzRgBLSWZVW0mDEaDXNBAc9bYms6P9RvGPp3Jk3
OqkNnHeR/o57aEKq2SvFpPTrUizSYG/CSpLAoZlYt44jpG91Zff0LcGH680l5qRds4RAR7CILjxA
XyvfPDlRVZdbV+oJUxWOgp/APhPwZNp58+9IZxnzUBs4ReOhczWWBi4xNr0KaowqDrULO2Q1tjIb
9gz6iO29jMcZeNA1sb2gqPAYd0WzVzCRwyXBgfucM84xKfOsv5GUs5jQSPbCNRp6Tji6wqxUa+Gl
H21GWXBKRFWcwsJBkwdPxhgnxBy0bdCZSd5KBlZXi/xbz1BTGtBmUS+SZ3ihltMb0AUGFs/ChOl7
eJEt5XA3BQ4rPu6ZiAfzm3nOkC+WTYtdAQ4LlQnFFa+7JRqoKOeYZB2/H5P8i/rWKrY482T2q+tN
yzZaYvx4hliBpXSEzKrbz4ZY4PxBd44dbNLeNfQ5bTpUi7eAvrAWGcI1F/cQkCr9gEfe8i58NDI7
j+kYHHgVc2HGaedC9oF8ZGcMr/2jzWGY0zW22tX0GL9H1tACYEDw1GXAS5PVzA7nEisBc8L3YxV8
fclO39OUSwqBpp/4eeHC4Su1XD2B3Lz156ntMc1ZhmxnlZPIB1RaldxXsO6/Av3Joj/hASDrpKQA
MLbwLNd8T8v+rZnUtCPjEjsjOAYyd9NpXWUWXgmc/yZTrNdyobE8KAzx1RU15wDY6lsBuMEQ66WQ
ee9TXvDQRqSNfTfYglrhgmvUeQceiuFRHf8p55oSJnOy+jXRY1TeUmy7j1JYVXUMYPL/SGjAu3xf
QsKezKJPjjZBF16u15HeJr5p+Y9j3GM6gME5pQme7ZQpXi/Ln5GyLJz1Q4ZOby7XEipGX2yhjkI1
5R8+ODsGHXQwCcP5DhInbxuTcbUUdctlRfTL+ofEbrNyU1YQcJDYwuvbzI6HXm8YTNGeDb8gsWve
W8zgIbJ/8N+rOHMOuRqtHSjl2md0wZ94nidnK/l39MhBC7X0cjlJoib/WbXBUi0lGeWl76nlic4R
OBFmIku1ODEsh6LQYATHPpF6PMyBrLwBjgJ61xfFRMLkQRsjPDYzh5iN5l/BqP4DILr0/t+byhpD
7GFbz9zwrjFbw/pudq7M/yShIMm7vLK5liSutUMoAe6rQRA4SFrvyosNnkffG/7wlFUjosey4toy
RlmjwYYxaN9dsO5mmvGGXeURseSFesmdT2lvRulPEzdPclk5I9KZguitDHKd31ttoOTOMY3v8BE9
73ipnBGYslhML+QrFvpDe+1kizIdkHxpGr4X1NN7Ke0g3/F3TYTZ08nvgHAXS74Fbb+cvQMzkgGY
spbxCCFjUX63iYl7hScGHGhV/n85O7PduJFt234RAbZBxmv2mWotWbLkF8J22eyCPYPd15/BpC+w
SwZcwH3ZqF0uS5lsIlasNeeYSHc31NmGXWwcH0jRxmEZOKOlauvvnc3j8YTgGORF7hBpehcxlear
BdejOtk7E1zrrDP719wQnJl6XowJ59NYQClL/Yg0yZQOgHfwEx0kz1HTBTRYTRRwd7Vbl4ZCZhyn
4g3eGGfs9jrfB2rQTyjKp2Q6q5DICYNyn88m7C+KSffZKlKgj7NtP6vArRkKzi6CvIpM5dD1D2kZ
7xQeREqX8D4bEIAB0XN+RrYRE8LkxPuhIlbKCSp/O1eOty8yI77Jk6m6Zfedtx1pV9spc1GAV6ib
O+V16Nm6bHxMQjsg2cZrozPFAundsgnvvcT/OaN9OeQB6PreGp+yfnCx8hnTrarb4HmORn1qBjle
akIRb+JoNO/w2EZsmViwBTBngiTz+Z4jCVbA1tefqnaCiGVOExo/aPZ6y+Lq3zEAIqeb5A08AiQa
8cMuqkh6InG0uYRnaGsjIxV/bdN8vkDforKxFDEGk9vcWfEcL1yNyn2z+8T8zp4HOc/05dasybov
DCO+q4baPbV159xMzugeUwu1yKan4HvVxI6cvbr+TNzFkurMKXrHmSG9YTmebko26ENP/+S+oU1x
nIow31HxuXtQ3fahGdPI3iSm/go1JNmSxhJ8CmsjfXPnuD+7dPMha2J93oYThy7tQDCH7DU9tA3R
LHivKFxbgygPi+SHeFbxnl1u2NWNI82lbWyezMYKD7OclLNzbIivZuG4P1iEPWvToFy6GHaqD8zH
2k9GZ8dnuTCwTTWauLTtL3VeRg8BJrqDdOjgs9zektf7mM+6uqGjMu7B1XEi8RN3JpBlLg5ApXpm
b6XAPIqwVe8bHSK6SpwXMwvMLWcwGM9ELn6fh0xtjcFSL9ADfpqhGlHJuackDYpvVqLNaTf49Lae
8QnF9pb8ly+Z30cnz4oxa8mC1Ybr3Lq7asyBxrXD45ziMQecR8JaCLVCRmkAlm905qMGeij2HE5S
MBpjXrPszNCzG7cJP1uY31ENZjNgt6hyzpo/QsqcSJyoDEsJM0Q2n7C+za1AOehw2OznuDkhwvG/
ega8fs/K5UmWxs/GMaNLm5IDHxKseFcYmOxsw4UMn7npC8oAVOR93ZGqnqZfUkP7OP6VXdy4oY1Z
edTfsHU528gpSQjnoLhDahgQSdjBQGBuyPJJiiJecbjC8BpKQuj9oPE/lRwWh108av1EyxZ0yECu
XKtsiWuPVEsadLL4aekh+mdI3E94nEM4+P746FUOAyxtjW8ai6zBlG+Qe2jJQ/VFm5n9JZxlsJeD
1GLD85V+9q1e3pbOYN+4nfEUpiH3Pm5iOHsobXXsPxi+XeAQozCCzZYYBCs0uAaB9TGhwWOaHidD
4HBURnbvEGh8ZCQ+v2F48rZ4nsx90/vzCzG+6kYoGfJ2i+ZEiq9L4o2hbiuCbTeZUcmTL+Yh3MGN
wu9epZ6fbgrwx6jeu67+lUd+9NBJV+wsq24uGFJJ4KydR4eKhFR10o3cot0zfAd9r8nKU3447Wpn
ekY2Fb7TRxy52X2EStJqn8EttI8hHh68ElP0GONIdGtgZ1rB+UqHirNO21nYQ7Cst0aEwgkbbI8t
PmuPfQD5gWiZ5ylT8SenEz8DKMOsR708e6DmT2T7LJlhGRAUdjF/m8G2/ZoR6trOur0dEmLR7HK0
vonamkFZaSguBScz+Lh99NlxZlZ7r4Si0A25/Vp7s3UfkQryUsi0eYEf7zyBLyI6z3WG8j7uCWul
TG9/NKoojli2CC7kNUD56GfHypLIAQnvhmdVOoBf+ukLNlrSr0ctyCCcvOCzHYvoEIZhtJ1ZTqiy
ovSrjLr5y1whAlima2ova4sUSkKkkrcC9BnkMpCfQReTAjETLuOiBDkERTU8axHcBYkznR1wYY8c
nroHb0DY0s00o3m4nQcSiTQOWHBcjL3BY86N39+miSdfswQlpwS8/aphjRBJ4Dk/tAoK8HVl+Y9u
dXADQLCkM2cTg401nIgvGFP3HEvcLaQA8m04RgCBIewTAE3fbeZBAWN28295Y+a3YN4AiwWhNG6N
qSFbo6cHqto8PdrxkB9NOXICG6v+XiPQRsIMz7CI4uiL2zWSLhhXBLK4+Z5Fc72tZYwllZier0AL
CRSLoRrvs9ocTCIHNHqQXPk/BmXfJ9AH34vJdDg8w9/akQQnOzISfXeba03v1PXAP/hZnx7IcbG+
Ae2nrgsNyNSDbcwbGyctU81At0AMLHV1tRqL2DnWDwSWd28A34Dqw3eZ9lYHZoF2eNaR+xgFz/Sj
Ahjmmkyw0j2GVDNfTNg1xB71ezVB3B2CEXWFhdW6sDxkPQULO9tkBVjRb084SqadyLvyNqMWBeoD
WxlnFvhJpJiH0lEHmYsYxgIizNGbqaM7yz3hWEmPXKd74P/uZyurkJ+H6FfujSphzD7rHmGJWYML
rIGr5Zqg5Fbro/bd9sxhX+4LGTsXkSOFz+LqfWSJOZqkGOwST3TZVnRee7Hy8StiNXFHTXE/DawL
UzQYBw70Z6LQ6UPWPqUz5ed2rKP21GEV+MZJBu3blN6HFGdbVw0lRhlzOkhgt4eBBj+kEtffOSJq
34mFV/fI480tsy51V/atcc9zCVN07EZg6mK+b8bI6tjjbMLY0nJof+HRK46BT05bVkYhxzWvH98m
x/rhRan5ReTGq7Czr7rUzknTxUrpEjfVi1bpoLd+3wPWEh6w0UwXJ2rX4JObleJzJhG+WF7WHIpa
RVAIYZvOcTk85G5NW2gMkh9hFXlH2GP0L8DryE06wZYJrCI8szHCsWimkWH+0igGl3FbkgWI5J3A
HKyKN4gN2ntFhNRNQHLpk+x66yAIa7U32djI5x4+83RK+z65M93IfeRnZRcO7M4WBNS7gUNrW2Ao
oZgQ3oVAHcBUtVnoeePJkfJytJY0q36hwwLpS7WbPFmJqO9plFf7qa7fE5oYO4BfPZydXGyrWuIL
F5P5qS3p6sDBz6EYWj1M4AyIMVXQ0WEU9sJiM9+laKqhYkTvVo96Y2w9YDyITQT93A04A+KegmpJ
9QZO2XKMbOswP9Bi0dvIo3fOwQtiaIDr8NBVGL5xUVs9+M+K2jMN5ue0LPMfFr759yIHwUYTQd6g
tEs+Oxy2c+KOcL2nFieEog+Hk8ay9hYSGXrUXl98JQEsuxu8ur+dE/rQTMmKgw9f5VirIq83E+65
cUsLxtzTqhJqYwZRA2kWkTwhjEDAiMjdcFJ+qWmFQvZmOMntAEZkEFty72Uewocw9diHh0vvoqI3
amAKtp88DB5k/bHAo6oikb8VduxRbFM3wJfAfZAMSN4d3hUfEzuR1Rliid6+EVNcXchTYQfr1J3H
WeoVL2F7MQ2HeA/6699r4KTg4ELvvo9T7J9G0n6TIlDvhhvbxCdwnVDUmBIHAQF1s8cHrkfHWDBe
Ca4AZfpPEzK++5aq61iERnAWQxDcNjrBbu/YCBvyZr6xA9ISq0QRvuc7zQ1AIhQ3ykVmn1qCMKhC
7sgx/mHSsH0SBRy9Q2DrcMdIZdqBuIiYCICreLHyQF1S0yDauAEOHsx+v48M0F0lM/3dMGdvTeLH
DCPaimgHB15kVBXdrrM77qHTy5fc7uldJWjDDV6/7mJlqbWnw0y7Zx7N6nFm8v85s33jGdEhB5na
qAJQ+bF7GFM9PfRe2d+aceMegxDo3Dth1fMuBLAAtjBV2Pup9irH7C5uXNbxE5l0BOVGfb2L8vZ1
IovzKBIf6kQX/1PVUfdCwm76DWmO3LUR5A5EWvbWB2N+9gkm2hscu5MNeBDG174Gt+hXC8pSiWk/
C2O4xG4wgVfPVPHZyyrJpPZqB2gdk73PTgTtk7znqX2Src84QPcIUWmfKFfeoAkT3T32aPTlUa/B
ITKr5sNDHEnCYwN9tQCEsojrzIiJ6eOQzbV5qPo+yNGGBiYE7biO+n0cguzaDzNN3FOGsF1y5FEW
QAo3Qe+mOSOpz5pODrry64x5HmD+3ZBfQScb52caHHBiLw98GwNn/2zQK3ux7BZquDAao3iBlwHp
ZEzcWuyL0Qyq13yYjNu2dzlSQw9lPA+YmY5Kw3B6fKF5QjvASbyyPpp6lucZ024ELqWLxYNRx9K5
hBk9l7Ofpuofm2u0b1pm/aSCeol5Ezkj10wW9TJR5UmxIWf1OYyl6wA+AWHf7rKqxki4KEPpHKGa
pcXUpeh0L6VTiPIIrCECmTCi33gwSJbEnXHtFq3jVT8aBQeMGPrGg247hXpgdKICs1XZO6zndVE4
hwgMbrNn9+7e5Rw0ZHBM+XIrr00YIqCJJxgDqyYS1C3U+NaUlOu/xmv7aL6K90eFLfd3g2T0Ygo5
8JejuO3ZVd2TyCceA22Ok3ORQd2LB6eHE3ons4g2HiRGZO/b3L+agLpUGDdiwDb4XM2m39wGVjXu
xxCTiXcwsU4UL15dJfMZha6TEsicII6AT4JcobveovWud4Dawm4DXFvkiwuVTpO6Dq+Rq9KcS1Jz
+taPY5neL3PPEZxwpcnTG1vNfwmlll6RkUxt/TOP6RtBJ/FAw43UgsYJYilRZPiBELfJNOanrTLM
Ene792ZNepFgKBrd4eHvypOF9fAvPRVdeI9jONojx7OQ1X3QeDVWVRqapuHvKbIZsYndRUo1/VH2
FXMS/Nig7Gp67cFt79JvuGNLb38kIKXmU5aSikBX0XOqS1hAiQFXZyekZsMfHRi4aIWg4wHSRmie
Ghah+DhgoG//60v80QT2AnNRfsNvpG36RxNYY6jNARf01BPElJ1M3QRE0YxVe8OjaI9Y1jUgLSzN
+Rny4vjTINheQdgZa/itkanwhlI4AMzyPRA5edWl9NL0oA/zzBO0mwzHIKr971fe+bc+NEANYlsC
BycADuFhI/mo+ZH+lOOwEb+l8bOJa+eLKxr7gE6bfNzeiLziLolp3N6k4K+CS1z743DXm1L726DG
5UXXU83envHz5wq3YxFtZB3CA/ep/0HR150xvypuI/vQ1cFgGhX9DqbGxddsgmllxzMHkYFRdnmD
HRJKAtIkCPhYOTPf+cGA16l+RgGEenAzi2zg75fgD9VbwJAU1ZPlLzJ5utwflFhW3/oVyLXiIgVJ
1ZXlkJIBCyH93JrWoF58F6O7C6M+3s+ySBLSCZzIuucMjQfErtKk+K06rMjztZ+Qeg0Pa7/975/z
3z4j7pTvYH6ggYvwDfHbx3eEu5fbjiIIxbWKxd/jXXv6VtrIZJ/YS2KRE6tieuiamtX0/0MevXwE
iCw+CE90pjid/nhYUstsDEVID+dOP3gxDUo08BbzxHZ57TBzSJT9U+FySqO0uXa9E0yr7glIlGX/
kySR89pelzSFPSB4y0U0wEdMBwt4wA0H4AHyvExm85ihLmrvWjWBQVo3z1VgUtOandzt3y/toor5
X9VMgDVQMgOzyFrBuPGHmTmzM+FwcD3XzHnANCQd7EuRD424tA3VwUvYS+YTf/+l1+fqX781sEwJ
751FAwUg59d/a3UiJ41dcu0IzS0M2/s2GF5YvRt2v4jlHCtmri9K45xrQr33UzybwaHtFqLq0A7e
uY/zsqPzOYFyxDTOqVzb/Q6VhTPclI6j3DsjLKz/MlP+sU4HnsfbIlmr8bEF9vLn/zPn8kVO1hhp
TJAFJjzrq0w0FRKYXODHJkNJs8h3terY7vM5ix/Jkana/7hbwIA+3i9eWbSKNp/Asrw/rlzmU8I4
o2WevZSJzo0lIil38dR1BM5ONIeeGkTp4q0le4YZhFUzmbqs9oZVf7hO2VL6+EgVV2VYlfSS+3wV
LK67npGEM1pAZBLABn4PMsqiqJM7rwhiiUF7ETem1wKDVg2TI5YuUR/gFnE4Nw2m0Jd1sNI0FTVH
I0EEvtC/EuYZ/1SB8lROzqKn6qpHBwi+/YzT0DeOaWxn5Q8mpsMjF0Hbj4ytCBpZP2dUjfzWKADA
/mJhWWGe4xBq9AxQAm2D41Tml9EVekS3VFflTW4nrn6ZRpq0+3UWQ2FCXYGrpUh/MYGjDctg2M29
C4aNADqyA76QCWvUeo+NOxrqmxroRG9THbfxHYGMxe/pS+Th0X+CKhYNjO+FGz6CQrCOVUI/etoW
xKaXBzPr5+yuxQFubD3FaJSkOdz+5bETHgXyWmLb7Hr2Q0W4W0MmT8jITmbAtpHQkFTyyGNlN/B1
ljEVYW186yhKZqAWQ1MCzFjdqtZoSO9tlX8asu7B/bo8N7eyF+l4LKlYJmbtdNv4siTV8/fWxXNq
B4o4o4gMbz+IPBNvvPN0xp1FofewjqU6mMne21rHrjNGjisUzMZ1SQh0RFnamV4yHej0m2q7TnaL
YeI1ptjg56x/dxWYruUhJnPKQ7yc3D7VeTwo6610SIFwT6tedPRJ1XxBXRA2b5IUWPOQ07YS5p68
1K48k4ZkVSda18tg8TpSs8jDSH8No46MYxbMsb23WpGnv7qoMlOeTb49AMTl+EBKaQRae4bmoip6
Rm79ZMZKJXufzIbkLo5UEUIUsFN5nGXu+scETEB2Qxle6AtuVN0+WznnvM/BKIrxfaiglm8haWD9
z2sX04iZhs5zqNrROCuoVmdanPITIx5PjJv1Rkcj8I4DB3XDJ1OY528ZZ7AT3zbAhus7J/Ub59XJ
mswP9twwHd/FsnX0OeuQngKQqaY6/SWoPry3whrt4ZwRQlTcxabQtOZWze5cpLz3ixnKf4jgviG2
KlAx7Cy/kt3eLjxln3gCxuYU1r6ujxA2jDTZJLDqjhzkyfBqxjFpTjTZo/55PRoIHwEsgo12GTmX
ccZonOQjHiLz+i6uxXEWt4tGP8aruwSYm7QG2a3ripnEOo6N46Fg8YYp1H1BE8Sr4LhBSnLw33eY
qxH63zsMG7ZHZbcIzYVzNcv9z3JNOV8FyeA6Zwo3+T3QLglRQep3p9Lp/C0jetz2juj537b2avNc
+LTiUqdo1N6Eg6cPaKcG6wgrK3lkLEiDsiQ+y3gpsBqOu7Ee4ZMthKH8Mjm8N0+F0YXZ0xL3XTM0
bUd1rA30aA/O4iTbwa2hG+T3lvzh1kXnH52ma+N3eiEVYjwgR4wQyqEj90LVuUfAUyFIBzO1JNfD
yBQkjJrRqyB+2stb8z6OExHvq7AmcVtRX9fbiMe5OFdIPxmqjvYoLtVEiOp2qac2EUkdwMdF21vM
Wkpxr5q0Ese/X/E/jgA4reyAQwD2BBo+HwukPFoEsaL3zuVojO8k9JLgLOl/0kjjTEeoMSvN0k4Y
u/Y/xPveH+WhtNDV2BgBIOdRI34o5AN7TrMJS+p5va28+7W9qafwBzLnfiQEJ6u+15lKEiZI1G6Y
76Kn0KEZS7e8ny2G4pg69xVTqSO4u8Haln1JRVEu/6JL4tJ9LPvZJxOHINJkI3IldjxbxEQ3MC7S
W2eMHWT/U+4kl9b1lZdA2+y0tc2HfijvoriPh6fUQPEhSt/pNj7CwwbEruiegW2iGs8Ze4GMxG5N
1efqT31Yy29d1prJ2e4n7zA2zGy3Y2EzbzaQfCm63sT4bVNzCLs960X+WRSkMm2xEM3Nppl0jtMu
9uq7IWThugQwmrY4HxDHurNImm04j6GG4u25JSforP9OMq8++03V/IdbCK/Sx3qFVEhpCZ6IZfOn
5Pt32QQ/IjKiTsWXNOnRZJgokVpEbRox5uTkE3yiMULwVBUAqfbkGHT1PRcc7SO9HUXihls7D5WK
PC5wbM0mSjjOjHsBCgSgjJWH3smWlWftZMikCxXB/OAu6+4l5aFPj8iFgMIV9WiWX0ACyns6b2hg
B2oj2qQUWCGCcGmigW2s5guNWWHAe+beZkflKvUytaxgF7uQurp17P4FpVH0jpekrSGtYiL7AjGD
5wVilz/cdkt0pdvnrCmS2b21ZTNuO+aXyu9PhZzHYeMy6njuhkBK2uN1E+xwTPN1YhPj8dGL+YBp
15DZLN2g0weSRviAgLfsAmYJwpdt7Zo1MGN6ooqcjeFAoI3vcIB0W+G9RnqYCcDtQpTCS36BcY6t
oodJgmqr2Gqdm+QSlDw9YZaQWDdEwM9uGlwr+jDUZl0S6sD7cS4BrW6mmeTdnTJUCoy+i3lVtFF3
6TPm3kViPfQxvKzJYGio6h4qeDkG8Y/AztP7Ygon9dhgc7FxyCs5A9dQiLmTUH2yZExJXDugbjeY
IwKGLejH/8lEs6iDJsQMJ4N/O+9ME2nfJwvFALDDqwwckSY509JMoefBdPGbc+6MKrpbteVFLeb6
Vjhe81teHwmK9YdJKK/+jrtSw+LDkL4xQ1n9cmyCKvdKs+fC902NE9Wb6B5aPweY62sxHMo2hLDv
GkU5nUWvhkcDCVq/TXoxE6lATsxwCLtCD4T6sSTelSOEXoeKIKeDVE8vXWFErC1klUz/Uf9z6v3j
fSLYD187GxteYv8jmrPFa9qPRcLk5qqeni0rLW7rUqXprR4BzL5LFeSMeFbj3EraazjRz68IYhaG
msNICQAZaRzl3TjZpn6t6Rth84nshD6iSAOUkoUf4KyEnY+M517nNEoUXA/Axyb6g0XtPl8pZJ7f
VuKshshy752UFvyxvfIq1trfyAVYL3kV7rvYvRBzJ/AfEpL8ehX1P6uYqewTJEtHvxOErvtL3ud1
uifcHQ5h3ytU52YAaYEMtAHhZhRGA1Y3kedINz1QZYDHnNkg9N7wGEOdOa1STqgqXz6tRj7nPlpA
f+ofjRub5CTStUD+HjqKJfLq6RMIq1mB8Ah37deM8wctG0EMyE3FeoY+r2nc4Gs2lstTNXMqO65e
jNVAv/oVqmIQC9uz0DTVNPkRwBt5Z9r/Z7a4dn1iP0B0HEk4YfsA2ieS3aA0SByVojN2OQ8BclW6
v8YZRGTswLoOcVng66Pcw4yNiHHtHk0hE7hd1rZTukiM+S1GjzDzuHozVpeLu8InVvP/ynxYPzW1
D/edfDe+Ike6RZWLM9a17+3KN7r9Kk9eb5bjcQxLtlUjuKNsEm11bunMqS2qcHs8cZykhbVZiYGZ
SLECwOIjbnkzWTlvyqaEzde+ZwkIp2M6IOziyHJlLI0pHdzHhKZtcLBW9+cK9qO7TvOhbRuMLQw6
JREhQLCM5KdThTTFinkiqXMbODbSD+XPqhg3pjfMybgtmhQiHH9ukXUR66EFGrVYFOQVn5L7Plcy
80OuvHQgsGNqMZEKPHRkDcsHh7RH3LxX2qZomNJcTFiu5b7CLCqOAFQzXA6JpxcnwOILAJFXCAYz
G0THy/+bOKMjar925gj2Qg29LlnV1WmzlGz8R6tDtEAI624bNbTBOYpyzneUeg3nmu3sxV1x6EoQ
FMQvxK3EndEaWRsjZ17YRSsecfbmml9s0PvGLduJMn8PEBLZn4xgeazi9ToauE75r1RZcwO0rmzu
dVeNXCE7mmLzMvaO5d2ttktXEZYVb0xNZOAd3gaWCEYyy9+Y8GcGPXuITUZCg9M5vbi1Ri8CcR4J
SC5soz7kGGj8o6URvYKx7gJj0xl+re7Wx3/FJAmZ+xgLQKoa0T92rt35iRemU0fRdpO/ccukkvs2
Mab204DJGo1DylntXFqdaskY4Hxdfi+jvEmPBqmjTKRtWy/+BieZ+bRTVi3IVGprt3mWZj48ZQ4h
wXcxCzfjqMVOtFqLslZbr5lpJP73MK7BXgw5LbknTiI+J6bIRehyrAhhMTYT+nHnps54P7eTY8wO
tbM/9XvOGF2E47dO5pO+yt67biJUnrJFJ+fIW1A9Qwif5aaOs0l/0kBGSeQeSeWBmyjmfb4cwA8+
Ibf2YX0XWukVy7Q3g87hCGQI2oerskGhjnqJ1WBZZOVYvUPAZ3NcjRMwgvj02ER1vZUNxdj9b0MF
bQSk9imRYaQF41yPnttA9/oUQ/JPqk1aeXa+Lei0zI+wkmE8Uo2MEDHpyFRvxLil1memHtRn688j
boxNAFwlgTwNGQHxTUqmsvEpDVs3uRSSOfZ+tcwXvcv9yFVPm295VLrxvGIhnCCqII6kKQmfWajs
il+JlOKdfiAAV9npOXyRjR11ODOi6K7OiawUSZKCIbZkNu1WEG4lHCbxrUIWxlzfFcZuxe0sX3R+
xSApy1NB2866mEkI54Pi1u5uYUxzP0rVZNEOdmta8oxM/ReWiECef7+zV6/n+s+rRSHOWss+BET0
5C/cmzo82Dbg2X1UDeQZrgstsevzr5HGS7UzSlpGe6Yehr6hXctYNcNLRQR8hqb0pmQCG2z6q69H
mRPSBNAMDa2ptZMbmAxSSvwOjLsIKh9M7C2qt3GlBpHfs9KVAyolUMwLiWMu7QXUG5W2YG7Wh/2N
V7XO8ppe2Zs9ESn6p5/6/O3UndkUITEsGySIYfwm5pzi9CaCvKEEvxIwRDCA7Jy4+PmNY2KOfQ4I
QkdsfF3ux1jyI9aXuCsHIwAt7XfiNFUz+6ZUrIyXvqodwhakXTbAbZZRVfiFkStb9AqvRAc48yW0
mWPHQooe0jcsvUA/dle8LEZHVxEohE2j23tXDk0eJIIr4amJK1FVDIqOaWWMdbVZl7fAGySveh20
HdtWeLW5XS8OHrrFWuibfLjVzjlMGQCEPgSpuUkNxTb393Ou9WcFJl1awVAQ8OKinfhw2uxKpElW
WioO/hQfdKBCFgg3z/IYkZ3VsL476E/1A7PxUf+iDFnaTmMRU1x5VU6FwpSrL7cj0dXtrbhabf/+
Cf2PPWLMr6btYrzkMC4992Or2mxKevrCIdjoSu0dkbpgf8XkpY+s9RX+X8trPpXRkg8PdVPTJGHW
gF8AysYp0Clun7UcwObCGIsMmKjZ0aTNo4OfyTndGaAf4r1xJRTTJ4qHY0fw7nSIZruzTyUsBRqJ
JnkCR9yZ4YHIQjM7QjuewCyWkRlcSpOjNO/y4vbrkayRfSrMkgzOqCV68mASFkEjVQt2DTKnGMVn
cIleSK4OeZhr5aZyh+ivP7ZVoIunNKJmxl7icvJKcM6QdtZnkudpSujY7xv80RWuWT+UFy04tb2u
CK3l0IQddwVvrwXtRHMUW+x1/ai6cFlOV+vCSPq4+M1nLqzAcHfaAiyEQSma2x3037o+2iZJva+I
oNmPxyv99jd5y2eBP+qk5Emtr5VFQM0HkevqnFScesjIcGU1bjEj6uk/jNHWxxO4NBmf4RkXMPoW
fOAHX/RSBJiOCOvL2p5dgI35bVfBzaVHIsbgUBp12B3QOJIWVI5ozTfshYQz0+MoumMZIEbcrX6P
vz+n4uObJOnJSMnx0xGQnOTHs4xGpJ7nY+5cUMgtYVZygKm6loJX6ME2wmccnLTj63gL5ayDdRba
1beqErxGq4V5Lbiczq6WqB7LrV9dZA/BwTQLY7NuzCM1P+CfwZvkJao4+dCeQZUMAJiZHBjLiscP
aaQ53shYW9MX/DfogzNo+TxCVZaK/tkOjORziMXF2ayWYqD1PDup39Mq7RFRJEfY+VF+m5k4Rzjn
hLQHPjHHQy5OYCE3uLhuqTiX2FhBnSz6JJyn/8QtgGmU0oWpHgyQHc8cGuV7LbTV7Vp0Y5eJlIh7
SxZF+cvC2h1tWqrKH5jQZqID65nrEF8B+gL39wR1C2vhEQh6c+tleqLlOeFQPpWDJ6evHOnmt7/f
Qkb8H86jDPAQLrAcmr7HUOrjJK9z6qqdmwqmq21wEMBbyN6znsRWm3bWLLw00Ehz8YOZThUdLM2s
7iEtW7ahaMLhcETXSaCJB+34l5H1kQcqWIbzHnhEOT0mBMyT0wygA9hsZav2CxH2owcAXDjpgYTI
Ut5Kk1CmfVr5qP+N3Gv7DQY9cMIMiZbX1ki9YZ8OfI8NslQ3fOBlc6iRtDQjAnxJtNhK9FL2lilW
W576sSyCTRwsnD3k33gZfwNJjK6pvlOH59OFjtR8MlnpQYCoEl6Nq+au3zfenLr3pmJ/BwmXLiio
dQFZD2FJX1sJHGNGxp9XL70mDhTYI5TtByRQEyjNrJMI0QJmP5u19TEg5I+3eZjk//B4oVD1roB4
oI0jkk3PmAmQjF3aQAbgFvymTaPFfj0AIkubv/E0Ybt0gd2RFhGIJt/1Nl6J7wAuKCwSHOYcjsLF
2xW1A/8cLcv7bzQcgW71r5SAIO9e9ISE+aFBUaWAxH3yibQtjupq58dczFSLDxbN5Qba/jBuOK8s
dxb6e0g2g9kOW6MfUYOauJ+tA2yonUWO11vvR3WIWFLaMOmoJ87G3NjpMYi9mH6gxanlNrwyOv7+
4C5BKv+ae9OtBqIoBI1qj16KXJ7r/5kPxMoC/lW5wcWEZ0HD4+pxn6/nuZVQEF7PVUOXk9ATeeHV
YTtK92vZFWX+XRfe99XjvI7eppArS77qglmOw+k2dV0/3DJhTJzdOPXZbZK02XOq85mAvDizxh1G
5GVXwMz+ELNYWPsg52SxtWSFeb3NE3u7+kJbv10qbMSnRFhZnnmuJ7Jz7qvQ975anpKwC/vIii80
4yy8V0Y9y//YQf68VD4biAdvxLcAUAYfNpCcLxWSwWJcaBrjflyNjPS8pvGuDof0vhEdAr+pSjUz
Rgwj/wkM+gByDGC8LiUNkwUUo0BLP/JB7aaahFm16qaO7Hw8T76s39ooiKEDTUxZHtKIGL6tFTgu
DXs6BUtYHHL5k5P2MBn0uv+SRZHtlZ+Y8bHN/RGryuqoVa4Vknlb2dausxo6hWvJGanZ0nf2xLxw
0zU6i0480K7NWccbXqFWW+qorlb31Tr+98fT/WPTpvJBZwJsgRkrP/ZDkQnfYYA2bCcXogt5PAnM
NrKbnKxYfahZ+oNPHr7rT5iJeTEhyetxz3xUjG9EVvopFA9fQuBfuHfdjsN3g++4tgnqmJ2YBvKc
6XL+tP5kFIAiv4uGmpAHfUWKRJ6n2MKY8mDo3zYjDdDXuUfgs4QhcjknN7HlzpiqaRf1nv2+NgQd
2iP6kEkL/b0qvMY/u2bv3JlaRdadLXksW8ZBTm0814kxQg/hCUdWGxk81isCgrRk02K+MXr/VbF/
FHpxAaWD8gABkRnwGH2Ubiy5SaXZIFe+OkWNOmFx2Kw24HUQn+rIWuiK1RBugbouhKb1tpoJ7/V/
UIk+KklQXP0fdWe2G0eSpelXKeS9Z/u+DLoamIhw7osoUlveOCiJ6fu++9vMs8yLzecR6m6GUVJ0
2d0AhQQqlTIaze2YHTvnX0yV3qRKbc40eUYcHz0jRxtc47mEcI8C4V2qT0tyOXrNKlVfa9+9EArt
NlwVRi966JdozlfgLd7/focZ6w563SD12GA23DCP2Eb/RAT+GKGK3oQStFcHpxKvpgp4GeIphHhs
ErUrTH/ErhgxoXa+UqoZrBKE6QpCwNBHih8PdNC3XU5qAY3B5CVhTLlm0P9Y06kIRi9l2z7W1l7N
0MVnh4xIg2tGEyru6vO+7meunaZydkW+aOXZUlKIObfgNWSwJVNepwd5lXmtgoR7rclDXvH7hXjb
osLoCl1OMlGkolZ7LeF70M+cPADh41XP0XozemQ576qldtBFV8YZlpw+ZC5d1GguqKgMtPYAhDYh
lRwPhxj9EU3PSr84uBNhmAURf5Mn3hfPUsbho6lTtvjAY8iczug2q/cgMosY4sO4tBcw6lPtmv4z
kgOwjlEWPijiEG1NfwPM1kOAaCxQR4ZhV68qBAeJHXOsA2NbN0HmXffIHXzu6KKpPgRlmMWUhxIV
X8SkHr6hxWfXV7arDHjAugWS5RTkau5/nN2QBHPDM7e0wuJDUFZxz+AzJvFxpBbz965SJx1GdDAr
Lu/WlCQD7QrFuKRpT0qFjgvVTqe2UMk5AFHayaAEfigitHlAJgfoJ3l2Y2fmmtsfvum+0GFbVb1w
tVtNDDIpLuutCo4h39lgPefzCB8Ufs+sLwtYnwUwygvFtOLCT8Oa+szAvFQI/wm0J09X0it3qmbl
jKyI3Ys85eBdx46zQOE7lKeVaModEsA8IEk64GMNwgm+SGvW9kekZcbwTkc8GGEfzVbirYspEYqe
KqTc64A30srcgWHgo34QmGBV4bFvldKm/T60Wm3exBZFXCxl4hmz9krJLobEbBu0MdA8Bf6M5TOm
Y5RxkXK16V5i/JSdpQ4Y8kuKVwqSunvtKNRfC3yG8e958PIk787jxTbKqwpVIMpEqII8zHVTJBdg
uArS+bmNyFsT1Mau0rbzjPNDm0SnpI4wAhwU8yJT4+TDPGoYEh7KSKPVL/gqNeME7y9ox+K21Kci
+yterD5+pEKYG5siR0LsHvjNcALwp7/JIZBUtJCKX18IqwquEGN0wzMORG+4CsKCt3pWtvWDBdb5
SVFXbzClMsf4Ykq7TPnSuQW9yAA85MQ3qfBhsnHKxKm9wjVnhyaH1kNAgsZBGTxkc4K3wrGWGnCa
v1OnuXwHUMUdLg+3e6Wrw7x1q8DaBUlhP5hADc9aVy/z85If9wEtAK60xkXB9fH354r55tYxHN63
NL1NnbzJtYUrvNFHo3fSACteBdecy6VLq/KcU5aOaM2L4dPkEg9Y5kKmYevOOU6+uB4st0019vA1
yqVxR2paqywZG7q/yandq5vIKNL+rJ2V8Ap1KnfxK8t16e5DAvvrkMQD+F6rKvvaY2PrZGMtwpl4
5FiokbjnC/v2h4JlMZA63HpzyD8XFa2uexuO9BOlJcziu2CuSgxKOqo/PnD5FpYkQh9/KRlOs9/Z
ds7yeR7Hrr1v07xUtr9fvdUc8fh6MpwVU07okf8At11rB6/yc/C1vLMUsKhp4wIzQ2oV97kc+jHm
C3YJuMkyJpLRCWUE/s1gh+WHEAiT9tXJiKC/DzyJ38/p7SbmLUolRdeAt5C/ixAXY4zMdsoDE37b
mle2Jq+Dr7Mzu9FVDOQH9F6SBNTKkSyIHw718YM+26E3evAMrPYicOpEd+imMsvuXaJOWN2jGNSG
12U3R8ZTiLBtiSp1mfd+H9hzf4Y2f1t9MSetdj6UebIMvJtSowREMirhDX5VTuaPzkjXGcDLVJ5I
oERtVI8SIvKY6xvfW30eBAwHxhcAS8jQr4DcgnF2OoAot4ueA9I76Ib8fp3fVFg9E6wxBwVf3dTQ
MhcOC2T6upbiu4eNjDFRSPamdvDeZRzcD6ULvgGjtXB0qOWUz5EOuGVLuVrnaCF9s76OQ0V2TvkG
z8NznBAxa/z99PR16x1lThxhJJJsS1I4imrC1hw7LRtT1/WujDzGi9Xt1OLaHXUH/1WlbZuzeV9v
6nQH7gnAvfGuwc3P2WS23YFmbgLLwwE99PSbPK6r6RI1miC6bAtHU8MNVGDD9hEm4Hz2igqxINQM
VsE81MKW5WbRjdE8C4F4OE9zGiCt8Pvf7c0xbXFC6yusYCVzGGJFzrBzrg0HHPWBVxPtpW8msmJ0
6pbeVe6JMxB/2VJMll/Oo9Lf/H4C3vptjxYXY1Ma3pZJgmzZGNIcx33ddFHHKwVT5LnJv9PJTabH
GGYcPuHLUn8+QC1dt7brc3tvrUU/cbHxTIcfdzvtLdZGVTFBLQdZnVyqSE0i27BPPw7vepwGOG8N
UnBM+tyS4xE8CI+rqapUHJcLPtBlF9MduURYsM4+KPzd82ZW9fkuGAby8kT9vFQWxtibSsFa9DIY
u6TbwrAppi0lSrLfpkYN7pF6mFm1G10L0y7eUkEio22rvvCuXWMCHaYbc2icaWBHUnq04YRDwmBY
cBxogl/GQVi751Y6Z3YPDnuMxt2h7dEmE2gBsjuKAuivrqW1zgTkEqNi5W3JCaz21l1m4yUP8tjz
DaMvcO/LyKN89DzRgj0UotQgRVuSPgtp+sgvSgF+3/4p96VVo+Kdfd1g9Fh8SWDbA6E6OCOoCVuR
wOefNKSLBVlabqn+msclWVPvDdFyscpWfnIGs/E2wGXATxuzCr4E3sYwf6VB11S4CeJi/amnp/55
6IOxPDv0mxpXiZQtEtFqfW2HnaegHzAmKsqs3dJH7w/zDNqKGtVi2FlyPikKB181zO10EU/J2vpu
Z0BTBfoqU9nf282stydC5I3suIfPs7oWrFc2AJZSwumUIJ8ym6WVXYfRxNM8i3T6pgcPPhuz53R1
kdViJPwqSF9QWSsuLvRDtf7l8OIuF4/3uAmT+9tY57Z2/gMgsO+kpp1GZ5uWCCfg9pBYq/oqaWUC
oUWPo2rU4PrQSsijiBRc30sd/T4I35wCK3JWh6HhqZR7kOg/jsFIHcCIIAF53RVapECKNbOHaMDE
4zxW0WH6HNJN1C6cvDfAN+9ltH7/899eAAQD57/Fu93iNBKXmNc5t+xsTpRlTLDSThSAOre4CgJi
btUbb5O8R0ORh2hGI61G2r2NLO++WpQofXBXIeArDJ/IFfq9APOJ6b05ozgf6VvYGqUoFai6cAEE
QYMUESI2V8O+p3N4rB48MFTUcsvHDsrtJVzBZNyhQwl2MbfU5O7gLxdZGtJ1wWLmVznovOnGsHCO
8+c5Xmi+qUWCbgCCierVvK+2HL7173+BN8w3z1ntkjRXwx8H4UuxnjbNkzsqIMuvjdDKsl2rKyGR
o6/+vHmmauNZU2WOcVftu9AQ6OaO+rY5omXmlln7/SDxGGbpABTDyoKrPC0b692PutkeeafARVAe
DzgwHszZgv9Dh5FdrLhdcw71gpYITgkcZUppWNctiA6TasISJ/d5UyurFPzaLluwoIUD2k7O198v
wbqFj64ZOgKuh/Q4bScNYraQnOt5DCTcbazrhLIYmoBFlRW+pq/o1M2BhNAPSm4+wDnR2hPp1Jvt
Q9/LxLyElV9fluL26fEprJfGUTB3Lc3xb/Sps+6eQq5K+dRgY7fbNp24ZeMwNotdlPHPFuvIJbZO
XLZvnyiUKWEzEeU6aS2J7XGgJ5VWlF1DBqmgh9TcFZFThDfoXZXpGcUfFRXz3HKHvyyTffowJLyl
USIApKF8r4sakM1KncW8xG5S60HBDY1C5f4WOWBJsozH28pxTOJ5q0+oCVwUKhL74MPYGnZZWl+C
DgK3qlsKmiKUxjFtGHhN+XFmUsnNhyrSrwBoIwZTOoqTQg92veSsNcv5M94EKvYzaE/Cg2/6d4OG
tN5lZylqsVMmaHi3HJg86qw54dI78Id/v4XeNlbX1iVpLy6gPGjZTcerV7moudrd4l3btbee0HHW
5zeoTTbppTbZMR69vfe+hYKq7XRq+U91hxv8tqAgUd4MuVkgbwQC2d6cmNabbJ3EFCaxa9NVhWDn
Ch81nS2LsqETXBuKAyumJasvt6A9sWifaTADi8iSvvuqo0wUPhRKZWMJnFTGk9FPxL8ZOj3MMCdI
ne6WL5ObZ8CKOUnd2uogfvx+sm9bwExV1eD0rZLdGgXa4zUc4mkAm5PWN2Mw9clHxI8GB5TdUFDb
J8dP7ZtDs9faY+wOr6k9LIqMgcPD3nvDHo6Zg2j0DxTOPl05NBe1H2X+lHaLYmjJfI5SpdMA9Y/S
7A5/9KbZDugJBBd9FI/jzvDCelnFX4IanghlWSCQlJq2ZatdHepYUQ0I99JidtVNayDQfAb4LEJY
YSyH+WVU65SHOxS+lwK/pn636C4Cs2rQBDcGwjf1jluLBAp4TjcC4w3RI6KdFHeXc7rY8/kyeSqS
RzRVKbmp5jgiDzgiUq0rTpTiN5C32ZmtQEHbGl7Ba5PbOd4OCUG4McNIUW91sMp6vtHVuu1vrBF1
oC1aquSlQGap4sdoJp0CxRhCG5jaOl+QNhFuTDilcZwcf8c2jgrYRop+ffhQSdnbyVVI9aa/N90h
tPFWQRNiS0NzzV5RYqG45Y3ZXwtClrhMoPjsbtUEYRtE6REouMSLPMnu7Li1qgeO4ObxgBHHqJhI
c1I1XVVsvBbOLCym6qvRk1ZeHV5K+b6qYbRxiI09D5UJmq6lPh9gtgdDensMi+V+ySewJg3AMf2x
y+zAvs4NqkWnSl/Ccc/S4CPHdQPN2iKxMoRjAumJrlPSyLmmnqHk5yisG+fL3LpgXME3GtqFRi1d
uz9ou+djoDl3rRMN4S7h1aGdHRDVSONRKKeZUOFVZLgK4um427j2DfUkepiTgfrMljCOTGi0Jpzy
eZhq1r5wF23XZBr/phhg0+7yQAPhCGp+CG9mp9avVE3t0HQL81FhMS0Egbf7GP+3b9P/Cl/Kd4db
tf2Pf+f/f6PziJZA1An/9z+eypz//fv6d/7rvzn+G/9xG39ryrb8u/vtf3X+Ut495y+t+B8djcxP
/zG73XP3fPR//KKLu/mhf2nm9y9tn3X7WfB7rP/l//QP//GyH+Vprl7++ce3ssfwmtHCuCz++PFH
l9//+cfqnvRvr4f/8Wfr/P/5x+NzXj7/43/nL0387bl4Fv/iy3Pb/fMPml/un/BmuGdUqg0U5EnV
x5fDHznanxQhXMqL63sdAvcf/0DUuovWv8YfmZAEeKjgEcMBz19rS+h/65+Zf1r0rJDsBeltcuza
f/znJI++5X9/29du2Mf0cZguBrNTOb75SXhUibY5TQfl1LQG51FfNH2Hm6a9sca58xGTUS9xlW4v
Xy3Sj5//+ufto+W/Ezd+T15ePAscOhTYYtnipasrqCvlSzk8gdgxkIvDMzveNFrkXi1e2+/c0dRv
rDoNz1QI7RelZ4bnFEsHXoQcjldJgOLbBKSbTMsdzEsDYuwLDgNfctcKObQ1zXzfmHP2V6gYINYC
TblXAPkovkFH/nJOhuQZ5fFQ3Wploe4iuxu3VDKKK4s7QAs+Or1LoUetob5UU51/+f3vfnyxH351
S8XzY8UfwpwXLnZN5/0z50O3CguZ29jVo10/G58XqnMnOv7H2fH6k9aKNUUgcwX2cKIfn+ZeB5wS
zcL8qXDi7i6mhXvp1BFqSQ4Of9wysKv7Ee3S3/9+gr3Y4cdaprO+qAAVoUtw/GORd0UUlyTzqakN
bMfj3kGmFrlxk6t6w2sRWAwMEOTdopvCmb7Ndjs9/X4KggveYQq2QSHd5I1oEHPHU1DVcG5MPc+f
jLrQkVTEkxR/R2/TWPkdxUQIVEAR/UqhcxapywMEr/7SG9mIapri0tFaut+lykhtqkmRpKaKO5tO
jDqh2aBA8ze1nepsXprmNqM0cfH7yYv7gz4mDUxq+bQcAEzsO76vSubh0iN+4MXK46olh6RoqVzp
6amtIQb8+kO4yPgBiA+QwwhbYwhbGp1hqjzaUY4K1QuS1+ecAudT8nH/2/xL18b/7E64r16QQmpe
Xrrb5+r/h4th9Un+9c3w7jmN2+7//p/jy2T9O4dLwXH+dHk68oTnieOuh+9/3gm2+ifemHBggXdo
FChWraEfV4Lh/KmuD/21dAUWwlrxTj9uBN3401EN3aaYxRe1yeD+lQvhOBFU9r0R3h0iz5OqFYzw
pbD9UtXd7WrmtEHh/sQJ8avB1035amfbEAinNGBwTck/0i36oJvNiUf5r4Zeg+rV0F1pmGni5eit
WwWaownsUOzlTuXHvxp9/fevRqf7F48lKia+a0/3FYJpRtyeMof81dhCXjmT/blkcbZPpeIvAJE8
FmDZv9p5P7lufzW2cAxi19PSXUAagtrfYzalzy1aTHJDC7cYbJvahBdl41MTq1tMwq3daGW55MTX
puyrBTdQ4SQDYKcEVZdRSi4v81m1d1JTF5vYRmXBBSoDy4dxHW7H3vq7NvrqkC4fZcuvM5xfLLm6
FmVfzdzzxrHHmN7yw9bkwZYr0w5xHLlF35s4vBrc0WEMuV1g+l5fKg9Dp7qXJrKqs9yqq0J8tmFk
D+5ERdbK+y+gdhGINT7IrbkQn+W4gB+uGNrJZ4SfuvqGet2JpPJXS77++1erkqGGDEu5pZBchdVm
0VFkbZruRW7iQngGiHHz4i/5nlrxPcnqmziv38kNLUQnuwRtpfXMCmf4NZm7G9vghNHcuqz/nWb/
1zEu1kUXAF6tjqqynxgdjD4jWu7DOGyuOX5PWIf8atGFCI2MCKDqHFs+pclLR1Wuw/G7zLJwnx1/
zoWO0zJig+5rI/oz1vAMfEbqlrDFriTSuxSaUCHwPfyDLzEES6977ZQq1s9XxBbbLTZILSj76KkP
hnljL/lFjiSA3JIIgbmMo4WJJXFvDnBEdf0qVccTWeevZi0Ephb0saorruXXiu1ehbS+//YMJ/kg
N/H1p74KTfpTiGQkjK4H8yezb+5sy5RcEyEwdWSj50CN0YxV9e/LiMe7pWhf5KYtRCbcz8JChWj2
Uc0GcDNU3g7+Ri11zIKKPl6Uwq1sxFJb6E2W/S7wrPMlrp/kJi5EpVJ0wG1m1PbjSv8wWub3OHCT
ndTYYo0XdQUDAVogynFtXZsAlhFDPwGp/cUmXMsjr7dJvtiojMbj7PcxYvdBl9whcfBdbtrCSwd1
Em8oUYjyCypeGxfDKcvon+XGFuJSV+2otlEC4DwxVzkU728FTxK5sYXAbJuxrMpumP1GHV8qpf0Y
GidUXX612uu/fxWUOfijxUtYbWhNd33Z3+EvGsrt7b3uxauxtcSgw5024Nixhr4uYrt/Qk44lDu/
RatwcABAYys0Z0fD/YaY+WMOclZuuYWgbHCenNMRLLNu4xygRtpVEUSuVFJou0JY0vuKDW0osdro
x3Ot1d+3xbSTmrdYbEmDyVV6DKt9Q9EfDMS7cdiQ291r9fH1PkEEfKmbsOZCc/p5VZ3DIyMKJect
hCW6PgEI4mb2qzj9jHX0tZbHcjeDI0Rl6GIP5K67JC2UbIfuubt1oTLI7XBHiMsAEGobsBN9F2IH
eO5s2QCJkQvNPSX4VfgYhY6KRc1GGXrlEpu7z2EimUM4wn0ZwsgzwdzOfgqjw2+KKdoaWSqVytqO
cGEmqUUj2ei40qruM55XAN1V9VSbm+32NpelJiFswxqfHtPhSCkxYoCAaeyWOJW81BwhMusSTEFd
canZc/W+CyN8yWy5bSjCHxMNPn3EOvsGySyScvHwKckauePKFmKzRuQVbal8RnIduffJRqQvkzus
bCEyp6R0Whxj13s+zWlAuS/mScTCzz+lLUSmCdezW7U0fWc0rnLP3OBy8iR1DopYGKjZLvqx6eSD
9bcgmObYdy+SY5vHOzBMrQooGCtSuvHi44ALUrXMz+QmLsQlmaDpWkhl+H3j/J1MnbbJuqGQHFyI
S6QInTQ0YvagDpcCXNtzXcwPchMX4jLS62isVVY80rpbI9V8q43l8m9biEqvV8FfujihxYvyMo2o
LaqLXOBYwusyKi26siYO3fSDVDohurGhEv5eakn2Coevju8Bd9YO+TfuhmJ+n3pUUJw0vZMbWwjL
JoOeFGtcDXDR6rPJssdLPBJPAfbXrfyTQ9YSItNRUVBzYVz6iMRhOTb2GaypIpa7HizhznTSRDGq
BLrQiK3Gl0zrvOcAR+VLuZURwjMBd5e7rTX5S2l9UO0EZLtc+IgQr87Q+gRLR6rKSncWjzHuTAbt
dblpC7HZNhnSlQuLolfmQzHHu7wpTrwd1q/2s68phCZWgIMdq/Xs45kFrlb11W78Oub4FcbxTm72
QoiCkkrbGf4pBo30TC0ata4mdwG9JfIFHhKtzD7U8ehUqv7DSEVFatqmcG+GE1bc1VLOvtNXim+m
y7QZLOVFbnAhRFO1mW0glIsPSOtj0ox/1dW53MhCeAYO8GTYfpzjY/Y965wX3rIntXZ/vllE6YcI
G4gGa+jJV/PyS6kH79Toq9yshcCcl2RSvSXgaku6d+huf8KTVXKPCLdmpjYxuhScV23YDtvJa63d
3EjWxEwhMo3FyOZkJDKXeH4Mi+pR7Vy5pFDkHuEC7g5Ohd4QpJALs7AfW7OSO6z2KNFXl4+ZV7bL
iaL7daeQYQX26Ouy8zaEa3PoFCWwBmKyXrFGgfoEh0juJNlLPLyad7R00CYtdfatBXGvZriysbSV
2oBil7vMVHf01IoPmTuPSWg/L6UjeUoZQkjaQE4mJ7Ynv0F3Dh4AoMo4Mj/ITVy4MEPUR9JUrXQf
j67ryVUfFq+XKtzbewjgq+WGBYY5n7kqXhnVk1K3CIX0gyW54EJYJmVYm9Wkz/5cxrdgnS4QDX4v
tyRCUNqdG5dqztBaoX+OzenRNXN1Ize2cF9i/2imukXoTDomJDb1R8ftP8mNLVyUg4rIG77CPB7i
+VtWLV9A/dVyoSPCNQGFxRiBU6fG4e0ehcVh9fp7kpr3nkX5ap/AHzBhOZc6N2V2VgTDBbYlJ06q
9T78SXqy1wl5NbTtpsVS2QvpSZIZX+MhQP4TIgoKHQ6hD+xNMoxEzSy9mTOlLal0Okb2BellcEjB
d7nlESIUh81UXRa2I74DW3syPyy2+1luaJNle7U8iOxMs2OyPCA036cTJqilJzm0EJ8h5nJgEakW
hmp/H9rIrxW15NBCfCYmllxtzKyruBq3pYWmtFHKlcVEgkMD5aSN0mTx46Sadkk2T5dFqcwnsuV1
XX+2HYUIzfBGcDOnWTUA5+5LMuHag0rTKXOtX4y+Nw579TXRB4S5EvLgLGztWwgNe2MO9rPUTtGE
bBbPk7Hq1kwZQcIHcP/o9jSe3LklIoEmwJuT7dHOpM6JJWSKC7aKjILcxIXLs+2URC05EH1ncG71
Cj6mYcjdb3uvrFfrbWR6YEcFazJmARKi8BmbNn2Sm7YQmWOGaXXvRSS02WPh1jh9e3IVD5Enz33f
IgEfLnR70J4y5yL8EkBKObEm67L+ZIfvKTCv1kQ3R8xTKpYbIKCubofYSs/CKJvui9hVqu0cDd13
uRUSblK0BhDjdeltBjUMlUEtv/VzLHfC7HGnr36LTsWyoR4pMiNpdJ5o7plunKqTraf2TxZIhAQV
EfqgOClRuGmT8tLC+mEA1+/YSiB3xoiwoB5abhbPCfXaMkV9X/mwzK7ckr8BBTnppJkQnn2j6K1L
0xhwocdlSO7lKWKCehUJ/QpRcD+L2hcPmZQtrHHJTrgqXKLmmLUKHt08PSPkKoOl+AB77sSeX2Py
Z59UiNU2cY05g1HsB7H3MGbNeTDZkj0gVbhGJ1T5y9nmjPGggmy0yP6G91Isl0OrwkWqJzqK3hYT
z6MZ6tCUnOWtJCLQFoFBKH+UiPFRxQ4SA9ESkDV1m5typ7oqXKSR4nVDlLJXig6f+zZHhWgwFKmN
COGB7/wq+pPRmdsBtUbfcuvranY/aZUrObRwjUaV0ZAnRovfzdozRrN3yaxLVW3hVh3Pum21Dsts
ziy8Si7CIvfRh3knc9QCCT4eelTxBskdNqGu4ivq9VdD+gO8/S+CGOHWHg9tZ0jWxQP51qJ0SLYi
0An7LZKqwO8hzK8/ZJca42TQt/abIL13uvauseROWbgxx/MOs8jKioLVru3kq0a2oqnWg9xqC1EJ
nM6NMQWd0NAJzhGEv8hcRap+jYXp8ay1tJjL0hknX5uBRM/9NTAHqWvHWtHnr9faRuzTSQqNiDSX
s6BN7/rEO/GI+/n5+kY/oQzauMePb/EdzMM3lEOuoXzKTVvEAyF0CDIytmaKy8M2n4LHNiofpb6j
KwRkkLco4WrEegB69sIJFhS8+lHq6LZEic1yVpyu8jyObks5r2YPNbnQl5u3EJI4IU5eE3Fwj+ZU
3fVG4ZzFQzxKndwQCI73SbQYiWYCdfX7GQ53m0PUQapYLuBFTBDPCHTSMKL3nVq7VZviOigbyVUR
onLCEEavsTbw0WLpNqDo/3YKuTcKmtvHa+Imhp10NZsQOaI7bEuvPWANv/+Y+hp/b5MTFLKOx0ae
FdJZRfHQwqcSCTwYjuWm0GLvChpX+ziYmYpa2OQ+KNq8tedsvNXcfvkUmfp4rXqF/gknoH4+GxDr
68+noahuR31s71GqVHjvdGpwSYU8ephHFTOc38/5F/EuAo08Z8SnI6LhY4/BTWYNV6GnnfiK6x7+
yWqIQCPayFWNASVfEXfOj43CcYidn6tBli7K6sQP+dX8hcAvsVadNG3dKo7xydQD7BeKC7mlEW5i
PRjsBrje4COB/1Fv0BJCAe/EVvnVtNc1e5X2zFGFpoWRDzg3f61q+6Fb5B6zcJqPRx41mtSdwvpi
n+3H87jT3URyQYR7OJsaSBDaVPlOkd7gMkEZ2/4ot9ZCxCtDXNjBRPl6VDBYw8kFN0BnlLscRKhR
5HTES7tUfuC09dYMXDQM4lGORQQl83jB8VcIu7RjVdByz8+WINypbqqfyGHXvfaTGBLRRnoWYNGQ
8zXRTwree+WAUd6MW5pzlmeNJ9U9tUTUUesENSaMVeUvYxerPraF3h1V0MaSi1ERehTMXly0el3B
5Ojm3TDm9sazZjnIIaLhx+tfeklrplZT+S3OeZvMwRQhi5+ktqUIP5qX2dL0lJnjAYMBh35WJPVf
ckMLcboMuBdPdcuie9mm7Nsrpa7kXid7WY9Xh0uuhLFWg1Pxk6y1sG1qPJy1JrC1cjMXYjVoLKVk
4iZoQ8fcjZSzt7miG2dyowv3cx2HCJbbALuNefyE9PoGNSu5njis+OOtsqT4E7WUV/1FbW60qHE3
i2rKfU8RgTSHSH0WbgpdKcUSbojidptNluTgwlPWVNN67prC8iPLjjddjA6pVcq9U0RVwdAxp8Fx
WZSxWb61Q3HpxK7cwSvCj+D41ymOz1ChFAXV4LHFaq6d5diE1hv4UY5XYNwyOr7ZvjInV7Exnjh2
f3E9W0JwljisO0k/WzBD3U+RjbXTJMeWRU7xeA8ihORMZgDpNPKwXIxC7yVwuKmlgscSQjOB0qa5
DfNW+/ASOYDbwZCMS0uIyybQWpTu4G4aja74dZJvIyd3d3LzFgLTzOquR1DK9ttlcS9UJF9GdB7k
FkUEHqWLPoHNSBi8qj72g/ZpKQa5jEjEHQ21nlRjBZJsGeOn2sas2JNreCC8cLxP4tgeVCNmn9hF
Hu/mwTwzrUyupGeZwp1pLo6t5y0ELojEy9Zo0w96aTdyH1NEHllLiHEdBhi+Gqp3uJedLYoq+SmF
uBy5HCyrXmxfwcPyxlgcZ2u1kS53yppCaPIx0VYMmTgacx+p7H9CL+2D1AYXsUfRYM0IquoMPTrD
ximbbdw4cvexCD5y3ayaZjOz/bisrtW5vs5qR3K9hbgcZzdJ2mSExe5ooT806UOX6ZrcG0gEH+HX
lPVYeVt+uijowg/tpjJVuWftG/SRaoFH75m46i7pTqXiPuPpupX6mCL+yEG7ysTd1PLnqd/aTnFn
5eU7uaGFwOzwC8hDvLh9ZSxvgkXxU0cOxWwZ1vGBgmFtYC8Amf2a6DxfD5RQm+UAcCjEHA/ehVnW
RiZLYo3Nx6BXz/Umf5BbEiEq7QqjZtMYLR+OTrHpFDw7q1JyCwr3pdMj3zoOrIk7g9ZFPPjjEOXV
Z7mJCzdmgJlshLm45Tco0W6sFIfUpuokN7gQma6mFMOUwrxXavc2n72nUVKOwBLhRyosvDLPB9vP
+/Icj6R3sevKJfci+giPV1UBar3qBVROscHUwYNzWkZXUisuIpDCMOq7ZN3is9mdWZOa+RhfyrEU
Ub493uKTojltOTN3U/mod0W08ZRervOItvbx2Boo+rjLeHDjVPU8pZSXB/Tb5RL8vWTyq+eghQT6
6K1bpVfG5SmOLfscJaVK7rbf67G/Gp07bVItBZkGTZvuDKxDF8kGyl4N6tXI2gQogyDism/6q2XG
z72r5PI2EXnU1mrZGglGbGam3w566ANOk1wPITBVumyxu9ZOHGSaLxCAjs+aqZZ7l4ioo3LCwbNd
ItvP9PA66JMnJMjllkQEHeVhEWtOF5PfW8q9kabzJknDVu7GFFFH2sp+DApSFAy/43OvDS/npnHk
VlwTAnMoHYxUK1a8wD50m+N99nWOFU8uuxKBR1GJZyye1asMSUS2idTcO3pvgeQHFe7NqtSmKFRZ
dZRPrbOAct99n5bWV6nzUIQfBf1gjj04BnQDDH3bYsawMedTon/rFH9SmhTRR8E8YTvSM3haBt8m
R+s3+bhI7hfh6qx02lRxyJNNLzErHNW0gFtonXq1rafqz2YuhOiEjTZtFA7E3DSiW1StQxi/uWEM
G+zUKrlMTsQe4V6Ij2YM7TQNoruobjad2sp13kTUkZ2kOZfFegpg1rjNsaLbjva8yOX8IvBI10tq
vxVbEisZl9nX2bafFlMuAxCBR1XB4J1mk/Q31lXc2U9T4XyR2u0i7CjNQ2duLJbFGGzzLlGT8W5w
Tmrv/GK7761WX91GCVwrL8Nu1kea8ctQLOdV0crVa0XcET7YJC0FWmE4GZbbLNbJFqtSsugpAo+c
qXJC9rntw6CdtkGX9pvRXiTXXAjUpsyGboIYjhNOb+0qfQIH6y6R3OkoIo8w3tWdWKG8EiXWDXnM
hW3J4chMEXeUjbEyGvil+/gpQljGX57OvibXlUSD/DifG6ewab2Kmqptm5vYXPQNhMNA6tECYPd4
cKxsg7QISUQ9jGp2ga49Z6VcHw7BweOxk8mOFnviTY5t+rWGQBvGJVLJOd4Rx0NHitX/2CpefjYN
xt/qcMo28eexicrm8dDZhCtjoDPr1A5yDCnib4WbnJJu/9XgwvuzDo1qsDKDndItl14MgFQzy79/
f2T9/CZCsfN44pYy5zm4ZoSUpij6WC1FcMPtFJ+VwyAnUmKKMKRJ57nvFqxNa8Kg1xGOv0I1vZHK
Gk0RieR6SOkXhcrK98Ed9pSXk+1KPVswWj1em6hOccBcGNpVHchv7tckH6RApKYIRNIcYHCxw5pY
rXo7UOhzgiqVSl1MEYmkmlVa9A5dCQWzm6txWtwzKy3kRFBQihYXBW8TVEItP1Pcj1NBIcQDWS53
sLhChBahlVvwd2ioZHN2WWLDAabcbeW2ighG8pLAzPX1aPFi4zlMxwYeo15LDi4E6WhGbhl3DB65
eOp2xrWbnoKW/SJGRXUirDfDEH1W0w9TbGw3ham336ZCccuN0WFnLLn2wkU6T0Ed6C0/ZQyT5KYp
lGFrTpmcSgwixMfbpiyTpk50NuVkzPO2H+xxF+rWiUz3FwskQohKB8X/vOGAHFHyfj9H35zE3mWt
/f84+7YmOXFs3b+yY96ZjRAXKWLPPACZlVn3m8t2vxC2uyxAAgmEuP368+VM7xNjejw+h+iO7rCr
kqJ0WVpa67uEv3j+TwLwFkekEoOyfHF5eeFeYtPB+msfPwPeCD+OSxgWXiPGS23RwNBddwFMTLjd
N6VbwaJekGIZiIgOg4FdnF5PJWVP//nc+NmQbHYqQN6NmWO8d9XWFKCqAfbyHdtVWoST4o+D0mlA
HZeLhVwBvNqhaf3r1lv3garCrV4RnO3hq6ExmU7ru4G0D7Hi+/iekCr/8cWhTA/Dm9CDJhyv7uNQ
nJJ9anPhFkG0KgsHTv8S1Fn47KLmjrXw/ts3l5u9CQc6ZsMQZeK5NElau+7jvLh9yX+4xQ/NXt+D
r48hGaflpRzKM9dmX9Ey3MKGotAzHcT7kVnMa1r0zYun5b71vUUMQegf+hwTomHSBhds7Hr0oCW4
74TeAoZoWLRiTOLwwBiUp2LfOzgDo6Nds7lFDJGym1nRYqX0Rfk0Nu7BlOTDvkdv9iVuzjC267Ev
AUZ4XnzfHmpQhPL//PCfBPEtZkjKBnAEAFZQJA4+FkEJu8DyqunXfedzvNmaQGeXY99DJTQuhwXC
C+3wbOgk96WKWzPfoetGUwyY0UHNYT4KDsBWCY/E/zw0Pwm2W9SQF/ut9C9D08juGQ4y59jf17CA
38ePEctr7dTJAltISlOkdRk9ipGzfUtxK1vEBRLoasLteezUdd2qt7XcB16DD8XmvWdAluHkGB5c
w01arZPJ5mTct/m3qKE2HFVPeuRyZvLybtA3Czxxdk3lFjIUexq3OfjNH6he25TaWmZ1tLzve/hm
f6q6gOEXxXsHXN6J7lMb0pd9T95ktzL2xxXm5Nj51ZAnOloBc5z2AeKh3fvjXMKixksI6hQHQ7y7
pn2bQ/O677U3OS1irB9fPGoOhsdf6z55n9ZfOQX+ZE9Gm0NzJCqceqiSHkBO4ymVwwjH9306ZeEW
MKQYdVTo8JKLJ8/oQh1t1e/T7g+3iCE3jnGpbYBAOLY+sD0ySAHA3wVg+ZMzTMnHcY4dRkVEfha2
w0Pr4n0BfIsYGoKqF8FCwsMar8BmD/2TnYd9laEtYMgvyx6mwxjvaqiX1BiaLlQ3+077cLMrQ+Yk
/KIuJ4/s+qdaUvXKlgG+1bvW+BYz5MEcbCgMxqVuaFbJ4K7h+wrx0H/7cWP2o3ANAfYB8WTRJPXg
awAna8AG950PW9yQ5R704EI/PCzrdB/aMoeH7b44uxUtIn24SkZ7tOQcLCj1Wn4r6fK2a8S3sKE1
4uinUox4E5T3ox/7N4zoeN9S3OKGxg6+u/6MF3dxcj947AUK5Id97705M+HEGvi9A7B5HOTop4Po
3LlO5vpX7KOfhMStclEEb9soLgD9Suz4poKmRAe62blWtuChNQZ0uimBRpwLduiouC+mfdpt4RY6
BPVXrw079IZNNwbXsSvg3xU2yy/250/y2q2/3+DFcphMHx6ioAwzDivNdxFUukr5UJY7Z3azUUsH
C3kfxiBQAZhY2iVTOnpw9dy3bDaHqF8uK+6aQEH4qgvvtAdhYhBO9tE9w394Ef9LV0uzBWIjDsOD
8tnNIulX+Le1+958iyOCt2pdVRYd0C7q4R8p2bmv9ZjvGpYtkggWaGXDFZLbxcb5WBZ1Fsp43BcZ
tziiCJ4arPQvDAdJKpPWtgIfyYlpX3TcIokaa8emCzr4Prjq6IvmZV33UXnCLZDIjMSbIKmDVmLB
ZCqqRqfFsk9kNdwCiWQDqzkEXQBy+DJkTK02t6zaO6P0x+Munv15nBK4YcSJyHjPH/x4X8McPpw/
Ppp0KA9LSVAui5VIsTB/n4adS2WzPZtuklJMgIc0Ne/SVdXyoIS3rwEK87AfX3wRccdnmEweSvh7
p9SvbrzB7ZPpgGfcjw9vlUwWQfz40EJt+j5shTv0sej37f4tnogE1tFoJnh6MPTwpR7vddc/79r8
WzgRbGNrAznlGCi5Zb5O1oGl1Vz1+3KALZ6oi0oK9+JLit5/C2r+SbF9BiThFkvUzW0suu6CSl6K
LyouLUpn5T5FqpBsEl3cPZtu1Qo1M7ECKJtUS3/rxTP/sG/MN9uTG6+RPfpDoAcCzOIP0QnaHWbf
LtpiiUwMk7e26C4tBHoF1dKD+yWD8idp0daXszCsVRCxxyXURcXd2gxfGS3kvlvRn7SLkFxI4pCL
Utd5B1+771YP69WuEf8Tgmi0Yih6iSKL49Whjrsa6A2+T48m3IKIZDfLnjM8vW1sLutwSSe9k94c
/glDNJR6wT8oPa1kSGtCP9Ny3IWWCbcIIq2d5LHDhc4M/o3sgi9MyJ0jfkki/yUbIvAF4tGljkiK
4vHy6Diajvsmc7M7ueCtP3SI5MPMc2bqOxGafdXPLXxI0RaG4xPD1Rz+udmMVIgrv9sXxrfoIW0b
163dgGUi68ei7e6mX93jfpKZbzWLhLA8XusVmXlF/QM86qKvznqo5qzlxF/3jfr2/NSF73m4Yh0A
eTgXlsq0Qh10z7PpFkHk+VNjZFNiRks5PCm5kivAodr8Pz+dYcn9GaNItwiitukiWrS4nKtirm9b
0xevUT8CYAmihadSroLkVsFp9vtsYrqvOEW3yKKhKca6GwWu1ra5XS81mALabL+I8Ze04t/9Rhvo
Qh9TGLVVOFZBHvZfG3j2Boeasx6c0BlqcodumiMvbfvV6qwokhCqh9SzuxYC3YKP9NJwC1E8Cslg
kWRwWn3rhoj+Yq7Cn/xml7//l7DhV6AUjw3mygTxR5iAy4yQYp/+M92KH1HXq5CLgh5mO8l0TcIg
V9z9YQP//ykJRbcAJDTWvWpZsIij2n8IzRqc4qULdwUmuoUeQaJ5LviAV++W/jwa4D0LsuvgpVvc
0Ty3YeuR+tLxQYEJy3V6Al5Y/UIQ4Sebbws9iuHFy01t2WEGsaE9VIywD77UaPmOFwP7FEem3x2T
Vi3oe7iG9buONrrFJflWzzCMRAmHuzCCY0jo8duCtNbft1D/hE1CPxJuHtgFcT2atDVkSj0i98XD
LTQJBu+DnxQqOVDTBK9j6OqHauzretdBBJDtj5uMVj58rSsspiQuMyvYmlpD9rXK6BabFJghmITA
wKhpqvOlpNdGlPuqCahk//jmcexxxRY8nPC6O/pe82VYl324IbpFJ+GO5fWjdwlsJSuuVPtmqW53
pUN0K5U0AlZiygXHQcHtk5ZN80CkT3Zh8OgWkmQvwb0SCl6m/ojcM2a/XXg4//nw/PepBd0ikmZN
FiV9Dnxf2bmvcCOq/RSJeUfzwajl5T//kJ9E/S0syUpTSt/D6EhvfkMCPaSkJbsuuPAT/3HJ+BY0
omVEWPbjXmZNBWByq6Kdq30LTIr9huvZInjGERWphu7lsQ+a+heD/7Nx2WzUmTZVPMDHCpnL9DUo
5C2k0n8Rvwj5R63p32QRW3CS4Gz1xYhCNJghrLgVNrZDWrE68FI3OJGkVd/Ez5VwssxIrCN9ajWd
tbkKxsGNa2qWFcqqgKvUC8HfzcDa1yEpz5VLlu9L1SY8BaZV5kJwdx71ECzHMvLkkJulBUZ0gfu4
gwK2g4ZXNHktlE9claRFbJo3vdYxO/Cpmpu8XsdCZoFri6/RuJg2r6ScPsy+keIOoLDEpQXryi5b
ltE9T8u4Jt8D2RQlZH1q2V+3upkeFjiugcdQShbfQmJoFbdrFA/sRnptKeAwuvbtG3pCyXSzTLXW
TTqRaCjWlPW9meFR7cOrLZmHBmJ+8OZh8xGux6sEalETwLqoKoYTHDRldaUnlCU+2iVY+BWMy1WQ
9bYvxAdY7HWPjUY6/rCySKlU0ritrrkf1v59W/eEZtygxnjr6bKZHqO+a2ealhAribCsiOYoVSkY
aTaZkoqOt67nc/XbRAJizmKRsSOg9sR99eRRGKDclsHqoIVDnJ/oJxc6YdBMIwDPpoGbRvLUO7+1
Z+RZgqXNrJmFGYta1iOMP+GHnEd9oewhLIWOfhtab+qStK9doJbc+ollDGLU0k4Qo3eN5N8m0xXk
O0Tw++6VJsCj3BoVTe2DFyYev+knjzcPjq0jJoCNcFtPYag7tlEGEvWyXl4SzZUmS4A1L1/H2kX6
QdQRq8Ms7OCGZNJmIHq4hcx7zN5k0KMd4Kxci/JU+xhlIPcrcWTlWmiTxsDePAsXkelhaBpcDZO2
HOtsaqbW/s71VPTuMHQtZNdp39kb4E/ZQJHzQKjQBwl1Hl/aoka1F9I5iryqoqRBbrRgeW+NX+fe
2hDMehT6MFBrQ11m/jrVK4rmzXDfJUF3L8YqhE6daPjnImRGXMcs6ZF/20L0K34hr1bIyLtQZzFr
LoNjrjRGgeSUTL3NBxlVH/1Va3tFeeNdo07UeyielY1/WHoTPpKuIeeBjbTL2kbXQUqWxiVHTYVk
KQ/h9JuyTsG+kIdRodNxVKgYKijvf26qdlpSJpggaeOhiyCt318x+BccIYyVfAYhF5000686a8uh
UnlYTP2SEtaYq95M9NPUx0uU2sgYCfhoxaYcNrTCXZkopL9Xw+jBpLKOX5Keaw3D3not8igJhT7p
zqB2PvarSP0x4q90iWze8niajxYiFOX9LLh39CC6354B+rKfu46I68qV5ZdAEryVlBBhy9QUT/Q8
8KLSz8aDu1JWEiid5KtqOp4S0/D+qVuYfFIa7OW0nwryOBeSlbmtfZ/lsWI1TLUafdZ8NU+F8ZBC
L5FXjPnQ2mdlu/i0JDA/ymeaTP3Ra9rFHIeeLNMBOU0kUwgguPdetNS/80upyxS4gK6+EY1DZ0OD
tjOd21rqrC881Z7oWrT2QDRd7B2wmueWTf07WQVGpxF1br1RCMSZjp6lJsNbW4b4dtSRuyGrUb1/
KsGRZmngL9HjPHaJvIY1ToQOrahtdKThzF5kR6S7Ca0BQaPUZpJH59bKu9WqdvYEK5D5plVwsk2Z
gVZONgoaTI8BraHcRrtVHZt+mWeY8vrL+sG0bL5KULm+rcKybnNCQfuMQlw1b/kaKz+b40WDw6al
vVXxFLff+0lBYlNELplTLlkfpJ5uq/mp4yUq1IKuDf4bgkeKvoxkBGblUSHzpWlH4DRmXq3POion
mkPcFXwn3/XrcwjtFg/q/9zIz44PkF2GWdlI86otp7sCmEu0Hdkwq8O0BHTJWAWBnlS6WLqrSinY
jqYRHVVKwb+9IbSkx7Gp+ze+wGZuWnrWnzoJnOV1vyxL/zg1rSnQCQD0Mn4yeqndHc6iIrqzA18+
LNyQ6uitoMNe1ZCAHxCvOgrHKviHxN9FEluwerlPC5C0KsmvlYNk2rmFZqqUaS06anI3QJvobhgr
XsGxh/j1DVZUd1eyqgLZeGoEemJwUTksXUmmp/ZiYPVAo1rTzElDfgsT6IGhyNIIyJVf1Cw+MJN0
pbqhgiVRDnE/v6ighTCQvAJM/TBo8b023vCGMuqagyKAhV5y3mVeAoUxJG1h8qTQSfgYWz1+46ua
u5TULuFZwYvobCpqoOc+zXeh9d1zVYMxkekeQm1G1vTGjuPYpuGkmxvco0U2gNyUEaP8c2hbfjPr
dfDzicUwmWP4pvqzsaX5LQSr8lFqU851GhYm1nmose6fAdux4amnq9+mc2L98lgryeusntQY5V3g
4s+k4DHqnd4wrxl2deilOnAdecOmckU+c+l1t0KtJYTN6lUfpS2q8Argl9qkWHr2RoUW6tr+Supz
SeHtmnnMwaAcgmjJSZf1OmQQCOjLE5M8uYPBV+dSXXlqvorKugqvaTUS47J+7pdhSnt/sfTByDIJ
s6mFl0zOpRJPqoNReW6sX72KoLcq9YuJDpmt1ZC2Dk5NaR/Hcrr3ap64rLJcnnWrmuZmTpJVXQ2J
9OxzEJDVZQBJoAlDBVIQwZaKHhkznj5VdZ3gPu7CJoX6yu8NGdv22EdRbXMeCXItZ11XVwzWIt1B
T36Vq5jZjIYj0ikrI/1xhPHsmA4WZ0C6EPVZsZ7fVODpplD4fKxlB4/RitYBIj2IDTIvZ8LsMUDG
kc7YjEVKF4JDevRZfT+rskkrX04+bJrH0yBFcEwmkqRUE5riJ+m858XD7KpPi4GjK50jepqrkeFu
bGJ0IumAc8yFNXRRvRlo4afBd010XbgyEtk4G+vuhrUvxiy2Al43piu9+EhNB9KfAPEqcCmSGDGd
id8mXaaGppbpHKyzPBoWD909HUvnsmFoqDjpVULpda54mVwPCfKRtOvM6L4vgYp4Gq4KrmujsmrK
bTExlXedgPFDRZA7QBV79vuPrCw8m3eEFS7XAh6KeKHZvqJ6YapshSLwbQ+tt/FEo2L8fXIMqiE6
LPwqmyRW002cdPwedbK1uPIiJFdXSttoeeV9ryKs5WDys1YMS/PYlSP9ZCITYI8snkaGwguvyxiE
NRt0KwNd5dZCeOuKeuCGH2nBQ3KGTZ/iOe6CQjwLMFL8+4ZHa5IiHRCnpiVegBFoguGeBX7R5OU0
FTwzipOPLvFmiYpIFcv25DkYIKZthbw141HV0HuFvnGZycqCDTHOVj6MwYDmVBmCWp/GKwBUp4iX
Ut10JSOvqJiOSYa42V4lAWEP9bz4Q17HprLPK+mnZ7y3/5WyAlJ1GlT06uyv0JFPIb3Jxm/ruLDg
AKNlVE/mZpiWvE4qm7yB8hn3pxizL5OsTwgXX10zwLRyrdA7S8Xc8teI6bmGVG0Z+wcPfqVVtniD
3x5FC83Q3PWDW26g/OP6LBRt0OXKQV8MzlXMv61EO4/Ifq1qbxqoD32EfgXzU20cFAE7M8yQe0zM
/IUH7UxKtP6nqT3ZEQH6ZNXQ6oPtJThLeNeRw/q7jkpA1nD0HhztPPWAOC7nF+3A/LhZl9Kr0mBe
ZHOe54gHeZ/ATicv4DDPcjIEYZitJO7CUzUFDPFmDEroKA/DMpzIGkNycqphTPuGOafRDUyem/7d
tDhCr6I4XLsvMgDpI6MxEfPjEpULeaKj58oDxFsKlre13xxjcDA+6YAM9yXF2Z8HpHMRbgvNAFQ6
BdUzV2FXrDlvtXMnY+ea5iysW+/MS2CgnpCIUpfBA7HqP7BmNeZOQoMLGdfYzriQlkN/9PHk+7ZY
kWA2TUnVhzqIGndbt1HCP3mwodefxqDx4wcyDxM7LYTR15FG1GCdKfOgxz6qTv1QlVGOtJrIrIMK
e3uYHYScM0DSff5OKRBfOq3IOgGMtTjv1kviYrgODYrR2ao6ZbBjjF7Tro44cJUJgFDJNVY9x/hD
VsV7qPyi8B5h2YN0oC487CBMdl3GCiQXzNORLv4yoaANSaqUxIPzgSIP+9dwUDEWHdi8s/5stKun
bxzSgMW3QRZk/Z2PWLn2exBgo/oXGz3V44rKWVxkTgW+S5dEz/Rgu4t7V1Xx6cZJ29e5mnF6pbIX
uNyKaqi+hE0cf5rhrXSplRrhx3DyTrADULufxNE1ODOXnHr4fwFpdumm+aYIp04vjwTmg+WS8ZHK
0eSIBWWLSXUMQhU1Lk06D2qL28tQLgHE0tAZ4geIr1qZ00ouNoM6feCnwEcIg6gwQ7thxGX7bZSg
AqM0CMJYk+RIG30ocMdJAYhmyka1hJ9IUNMEmYYmXhaWqhIPI5moeEeY7dp84lhLx9J1CTuzaDTQ
wI/43PPPvOwD++xKVAieW50YldkobgVuGcLB41VRBL8EcbQ4RISIigN2M9D1DtMaVzcrPDRegjau
6isy0rF78CwlQT4iwtTXWnfTC7wpYaZpWleGT6aSI7JT1Ar8dwepLXJIfBC+ToCajGvWI+UeX+xi
/TGN1qZR14udivGqtISi+bAG34G3mPx00mL+4gPa/cKccADpe8b20JuExnyutAvNTTJN1XvbLoU1
qQ2g+IQUXkusQgL3OXmclJ/U+C0ZBNituW8M0ydsQvep9FXBUjo6dgrilX2v/QTX1dhXSZQtKGHb
A5VVou4GzIqpU9k51A7TZWi0Std6opgJt0aPMCYGFWlZwzlluPeZ1AXTjJpJ1AWPMR+C9oaii0KR
/OB8S4Vqox64OuUCKMJanHpwJeT0GHSQujxwE1D5bSaidQfIPdoQ1nMl4dhcyLABJ6zEkJaJ6HDy
Rip6CDisxx4j2I3ojKI62GYrbskqr9bBljfrXEUWAU6VNAWGFdzdChfQ4Uyhq323OCfqFBZFE7u1
4dLjEuVpWtkUjp/xx0hZ9judPX/47BNr54cyAUHqiFobtD4DHRX4FeY2elARQENlFsMk/CnioCHc
82laOAIRIQ5jDnEvyLw2XS1Pfjw1MLN2TMc0g6QAeSM+Sk/pDAWAF0kSlGXgtFHgqjnHmp1x4IDl
FQLDckbBU8dXjZOUo6ADZnzmU8vcQ0XklOSyH2fcA2Ljh3lXaMCLXCO64qYn7QqXaJIUQYY7Hnue
yo4nqc8n1maG2epTDK2q86CLPshE0LAPhWMAsXaGl6+d6OKP0iUyyogvqy9g5awvDOL9qJgsPoTh
FnOF60/I07Gk/DEei+q3xHeK5N4k2zN+0PJIF+odEF3lkxT1ECBjmqcmcwWzV5GYB//c1AvArSHD
8siMjOAlUY9w1jmuyAXEETrHRuCwc7AzqmpcaQmunaACBpb4L1AJcJ/FBZ35m5EGWU+Acnn4HdxJ
Ub40wECjjk5waKF8w3CTqArU3e4lH9StXSL/UDsPWisVBqc79H0t2TOUS/0pS7wAQbjAIda6HD3O
qMh7h1y/w3LzCCprnurTaEZRKVvnsoEyMIolaQQDd8n1fRAly4cpkO4kFPOXm0Hotv9mZ7/A2dEM
g7j2FtuAquazivIxrcF7eJx9SlXGZdd0KViWnvdIu6W8G2jJ/IyhZ3wzuqlQ17adIdKsZSGqD42A
z9kj6nmO3dZJwHjmKiGe/CSAuQ+3rrnHQuLTEcmzeAxC69y1KvRyN+O2fabd1N0sRRC6DJcqiMJE
BU7YAXc1+diGIftKGqWqXCZIWVIdVfyFwhHyGp1LA9UhN/ZIP8dqfkPxpkVq7YGXiDtPrYcbr09i
9NH6afno62k6F16/0lTxor43o26+K5IkXYsCBUEYKRa1NjfNiJvgzdgzXqduJW7OFjmjABC1yoOW
T4TZu2K1Gm2ZQvWkKl6SSBh249Veda2MVFPWh3L2roPCOYNxTYZ3UxS1TmEBFaicrOHSXYXQBPrs
2DyPGRK84qEKpuA2LPiTcyWwftAnY3OOeLreWVqZ4FahJ/kO3nPyxMAX/7ww3Dqu25Ko4tQT5UdX
fhgv7gqmHP2QDt1UPUdgkz2FQ1F2aV8ky2ewzJJPQTu113Kg7cFvx+NSoggTtd8mim2ShtZOn3yU
QFOAGZDGobmKkKr9e4GL5wNFYRwGTRYd3cOIvOqtJOt87nCoPoHyYL1zE8+onaq4mJ6gRbFejzaJ
qnQpuLoW5uqbWad0WGCnNYf+lCdXA4cSQBZfSsQlqcVLoET5iTAss4pVLaAmYeSu4PcHFlUPtJnJ
hkZiKmq4xtwvQgX3sViXLwWqfx+aqLAPi+EDOfGWvHF/SZep/x6J8XVViqDiPAhxXUerNKgFRuVN
1JXlGRPjpcbGMaKAmpolH2w/NSmGP/pQeOs85jGy6j5znqoA7UDx7TtdoQeGfUFRnIb7Hn/muE0/
VNyxB4/WjcVxtAibEixb7Fi7qKfan+bxuBoaykNZLSjIjn7YfYbphh/gSKcUZfvGeyLcG86E+gOc
OIqp/RZG6/LOltH4qEwuUYejomHfWwhX/R5GY42Pxt0oswLxuEBBBDV7lCjL4CUQqFyDETW5z13Q
NkE6tRTcc9X3Q5FrntR9GoiomJE1LvOtm+eqziIU7l8BWqAzhFO8VuC2aqffUDs07XGMO/aOjRWc
4ni9bz3a3POayDu69qNMY0PdQxdzcYcwnnyVDQykf9Ek/1mfZ9PWhAzvYE1UAcWcjMEZVMMlo8Cx
7Gv3JsGPHTDlo+YRyBYNfixxb0QepgLv877O3QazKypTdWON/hfqLKd6RDgiwbTP2YNu7SDgGkI9
BonvwziTDDah91qEu4CpdEvmTgh4kZpe3nv1QWCoUMlYC7tPRg/B+ccRH0KrE62Av1YrnVIG9ChZ
in3N3i2fW68+glYNPrc32Fd4bj3oBDfMXbO5pXM3axujctFcKAzSg14pO1SF+xWo9h/o2X/Tb9zy
uddqGOpqDMHQbVA4OTnhT0nq8dILrxoUYh5bFCqWVHN0+TNWVskHDyonY04iqHWnXSNLlzsINVw+
r5rgOJki2KezDbvpHyesG8NKW1gKH+b5EqkMfMWr1Xm7SAp0SwgnVC9lgUTuABFOwk5V7K/XgcXy
2wWIpFtGOGDsNXouwFpOU/zsF7cBrz/tWxCb7b0sNap95Qo4VmjTVcSPXhzsi3lbKjj6m2CCtIhK
QhRfzdR8Jj37FeLvJ/F0ywV3baIKWuLZkSg+WrZmdbLPm49umeCVrVRUz9gipdf+FjVopYrxt12D
vWWCA5m1UEgGQOmshcVDNMUUffj3fc/eIAbp0JUchQmwtZvgfUWPj3dk3hc1tkxwdC/BlOkuvM3E
+wr3uCEnQoX70Glb+whcrueGRmBuQhanzmvUcN7Qxe32HQPR5uCl4YIatr0sQkeKW4JqmaHr3odv
zt0S+cLUSA2UprP38VJngbG7dGXo1kECIpLo/cRgVYXD/IbqNvzVy4/7VsoG58sGtGs90HwORb/Q
x0qWYTqtwu0LKFs+ODrzMV/LEvR7D93EqfPOSV3uk2aiW0J4NPk+j30DRS+K9gDaZzgvUNrZNS5b
E4lRzEWyQtcLmDz+NnZoi6JGvPPZm93ZzJDsR7MFZ3ofnFTiDqol+86eLSF8jNeuSBheG+2E49TW
v3Gpv+wbkc2h2UNXM44uinsJdWs2UbmcKmvXfN/TN1uTLcC2iAK6j7XjFnbifU7gVvGLE/MC/vo3
qciWDx6hlAgtX5Bk1ORwSxG0gMNq789A/lADaAIqq7U0pyYm8x/eWv/9Az7Y/v1/8Odv2qBqBdOm
zR///qob/Ps/l8/83+/58RN/v3rX91+ad7v9ph8+g+f+8XPzL8OXH/4AB2HAZ5+AR1ie3y3cEf/x
fPGuL9/5//rF/3r/x1NeF/P+t798064dLk8TlW7/8seXzr//7S8XTO9//+vj//ja5f3/9per8kuL
BfXPJ/3vt79/scPf/kL+SjiPqe8HgQ9RwujCiJjeL1/x6F+DiDHCAQeGcmbiXxj1LfDeJT6FjyVo
PgNz5ccE5Vp8ymp3+VL41wTlkcAnJMHTwgs2/X/f6/Gf0/7PmcAw/PHn/2pd86hxw7b49AYZFyUx
BWeP4ml+hDdNtod9JA2aPv+HufNajhzJtuwXoQ3KIV4BhGYEgyIp8gVGZpLQyqH9n+Yr5sdmRfW1
mVt5Z7rtvs1Lm1VbFSMCwv342Wvv43+kbePlQUp7bw2chhM0LpxM+yE7E9bCL9M8nJxkNkLoYrC4
1b8xWyun3wNaiJgjIYzpNlK+Nz/iWU1iZ/tLkQKm9WV/6DqZpRsB6TfdxzgVpmOvKb/NgophowaE
WZbXpz5fluJuTdYOrY45UNMpnkw6RK0zEtGXNg3tJ7+tidGr81w/rIbfT0dwiykUohHDM9l6w0MT
r84QWfrylXu0Xk6Zh8wQ+Q3I19b1supd6GQ4BsReusPJhCcp9ipve/GBdrnqF4UK2+49f6I2cZK2
ApMxLDJ2c9OYvj2p08fzKe/1A4J0b+3HOF1aAlYgSgnimjxt78SF2DV+Wk6R60t717rTNG485SIr
dGUt+33ep3WygY5rzaA1xqzj+D45d0s2W9RDUyy+aqPWTkLUDrBJaa1OaMEBz4FLntgPjzHdZqB6
oz02GLxu1MvkN3uBPUvfTCOBPcrJqg8dPa0MPa9zdkmskQAhkrV69NWsZJCVnEYCGP7iB+Ne8y+k
oKSJgI+yc6t71YPrtrT/dSadlejgIpV3i0q0Ds1xjb/GLu60kKaV9kOLhzThr3l6H/qzTnf3NrJc
7NKmy0So+7HcaY5RGNsa9KLbOIM9fNo52nHImuo+6QYRt/g8zViLYsROpNnGnKqNcuk57KfVd83A
qkhnFLAXdmAntvxE8zaHQHFfhtD0teJ9VU31s3U12OvOYmojTNtqhZO2LHNQkxMyBFUiU1i12p+2
GABoFi45CqxVC3uEsay1e1NIxYyQLEt1gNw8P81FkplQDpB6h6K1MytwppGvmms9V89INTqGSBQg
OM7QF1qoCgYuhYk3pld82fmnNeFiPyS24X5Nnm8Ddghz+HQIxn2TljP2uKG1tIpmPY1hzNJuPpEm
1nxWbpNbmwGV+kGHT3VDmkTZ1+i0zsXyZFJuCqNa2tCs7EVF6+TJKbJlUv3WBhdZbFppWHMzKhQR
4Ej3BwI32Gp5a2mG8GGkIolmMF5L4ZaXxrZUEwyEptElRQIpgiYei6dW9mIKstSBfrXG+ITDqv+0
5gYyNins+E3Pk9mJvAGUL8BQmyXhPEhiefU+rwNPT4FUC2VndoApDpm/cPIx3YFryN+ZPxV8Ox8J
IaCFFstwKoYBWCvukeMMZ0y+pV5oZZhMZj7Qoa24oZned3dxLJS+SyzqqcOcFciIPZMBuCWJP63w
KabP6yYn+QROOA6Bl9Is2MYTOn7QDc5QbGwgSvApP/tdIhNWAX3cudnKofXKsJD2vJEdClQwT7F2
NOy5/qbxzZKiFbX5O3atvHjKUnf+dt1s/k47vXeDFFCP9c634ywca894g9tx3wTIKVBcYXgvMpMk
dM26W/60IZ2uTiOXNFCzkX9naW5m2xjA4IN1ipkgblWnAB+u7Z+dJE6+LGSh5ZF0Sa6LwyNZIlyK
6lh1xKBvxmTRghiBqD/Q/S8O6OTtOgSz8LWfShPaQ+tBLrwg7XpvcgWQjNQknbCqgd3CXsVOCPmX
zBbwCPjarvSXpdrXVevIx8EynfW9BELujp6luzTVYRAD0QDshKJpLI9UlsYl+Nb0yovFIBx3qyHr
fRf9wI+rx0GQxDMo62wUmTbtvCLzP+mSebAKTsocaV/O8t5o/SQLpJ/X2zjFDBfw/ayAxzFlTav5
MKLBGmZPrlAOV4/RqFboCtUTTCBgBUKaxWsd6aLwln0vpxaqZXGdZ4ELpgmnoUswkIC5hNYSy8da
K1c3ULITapN3Gt40GseIpXm9oCZlwjTDdFCdF+Sir90oIzUYTawuTd6XGXUTVVkOz7nnFsiCTl/Y
wdobyaUU8fzXfW/uRigkhnUgu/1mM3ARxOF2Kq5WzjAMkciiD9H9BMCxgZa/aR0WtWAgXX0ImpU4
/sjXGnQ4OqEGww6NPqeX72kdq6Rra8N5rehKHMBemvnQo/nzuoGcWRB6rlNGfd3ZL10MubdBrDeL
EwPwplfXXBBZ0kkvvW1hGGkZlHqb/3IYhEYiEIGxSXs3xUtvvCxFRc95qZpMBAPKpXrAMpjrEQZO
G44km4ZXla/LvIP9V3MS4HHSlsDVZoRXC6L+Lik6lmXLStKfeZWiPJVGaz4k8C3fi0fzC7G86pw4
mFRX/cRqZe4NQ2bjBWrHKN4Wvpb1XBqaKngqdKx1hM2P6wYM2frq2kUEzG9wdpmz5A+OcpUdeLMY
+4h37a56rQfLhuOrjfG5d1cWFYtHIruTrLls9mWX1kE8eLEPVK6W7xixfQnsfFYpFzteymCkwPIP
Xp/HZWjUcfra6En52ad5oJep9tP11vpK5rXb7ru8lE/oLS0oBqwk9yD26rcuIae5CdcpcX0rMuJ+
nL+Jy13ffasTv6ukwlIzdzYYvvAt+v3ki9Z8KIrUP7vd/606+5z9kk3ffA9/VtF/K7zv26/6aZBf
X8P5o/3z3/z/sN42b5FB/++C+3mU3fg//8ffau6//pN/Ft22/Q/PcB3Qa1cHdjBuuSb/LLpN8Q/H
pcsOm+Lj23Jv7d//qLlt8x+Gzn/gM4MIJMm4leP/UXNbgr8nXOG6vKsOw33s/07NfTvp/p8DmWva
luM41u3TdcfnI//oPrgkZ9LWsOywaPP3MZ3vptI/VR0mgGXmF//vq/J/Ke+dv1qMf36Yxx/j97hc
iD+NwcXYM3yKkjscGq1ST1XeUjv2DJlHwKcNglmiXUzjnAo//5ZYRLwdBf08bYweXkPvK6igtHIE
L6Axxu2D5sF0HIoEQPtqdsKr91QsQ7pFiQOm6nokw5PZxUO3d9zZPVtZ2TX3RTqYdzgJh+RSA56u
YDNkcp1Shjp3W2WbZRpNlZeskTkohHlDIx/6hmqqDaZ6VUeLLG//kTCXDMJWWMVuGIfhyjgQUEGA
oNo6jm3VFazfXVXt7dnmxW4hjVci0ZikstQ34ISy8R2G2+kCqBVLC7ve7exAYjJOqd576woh4uUg
ArNIA0dyQAnQ/sZwNssp2bIM6kY06djPAvi6VDvP9NEPROg2YyQH2Bh2GN0uul3tNEZ1N7WZqG0I
Jd1lj1FgXAfTr/M4rCDB/WAmJ7wIvd7w5S5VZJEHxqzpC05FbiLVFDBtIPoxeZnXUdUH1Uz2a67l
FMJTon0mecX8LDb8STiRMPmmfXWb89232mbGNRsw9Qkvjc0xxppvf6mI66jV+MTJc3fZPDKUrDZC
Np0hGlOKW2cQF791H9msWxa04cXXML8PjHeAOzTf0tF9prn32JrZ2V6dNhBm8VtoPgfBsZgOyswp
plW+5Yk/YE8QBx8BN8iSCi+F8pOw4KODPOuOmTMe/RWQAifVFrCzCAyLAdxVV4WayGhha/fTMu+n
Sc1RNtv7sq9lhBXqYcGDoHQmm6a5tu2rpgv6pY7GbIkj33S9qOM+z1XPiaL/MmYzp/7CJrjE/b6C
ED2bi3i0a7MIVjP5oEg8YoI4UwO2EVFZU9SpuNphnN3anbjCfUX5MrZRbmiXyRi3ypOPK3t/oaS2
R3xmuFiCH2vkw9yeojeXZ8fO95ae5qB9686d171a63tD8elt49w1znQlT+zL8EFgUimf5Tg9WaPO
iJX1slplGlRj/MMappNux3vNzqn1fIhsarYD8n9+8Eo9DZhtEilzxaLhqNt3ysJmoBYxMRjLRP2o
fPv+5mIMEnfxghrGODQ8zQnsgoQuyesRlXX6yplBQ48a7ydvbUJ30CTkmE6UH0Wc5v82NL8JEn+5
uFmX71LRf/XL7TAUTy7ugvQJlDKSpaKEpbPeFv25Napn52YTEZ1/mk11V6vs2pjJGlgGBb7SLwvx
yUG1giD5emFvqxp8Km4b7GUEBgSeabyYrQ9Lhech8FW/80qOq87wxhe9Mz1+ij/ovzjsbTo9ba4q
S7/p1D6NswbN7U872TkYQMY3x1r2g8VxGqM3jgKOLqn0pzBd43FrjbXNQE9Omqu0zppvntyVH61a
tYSVRdYLEVj5eYDBjlYnv1ptY+/8tr0qrTeDKu1+j3Oh4Q6b8mDq1J6MQni21P0yLGdbNR6Js0Xy
2BrDEqaLM29MQeKq3TUyGCUepKZWd3ZiybAyG4bnWsX3tKJPT53/qQqOboPGb43PxbKKQ+xPgI/4
xmTZfjWZbwSJqbm4tsSWE+tGLLkWTFW2BKAsVGlpFvSueT8pi/9nyE59qre77MaTVxkjTF0v5aUA
VsgVYmN1TFfrAIp50nNcA2BKG32KH/pitAOKNIZ9uNVDHgMUyEzMIUNMKLkt8ZJ4+MFMd0rDYbYJ
ZgN2iarFeYob92pSjF9j13RvofXkMzTus21If5961hYE+6Xv5iUkunCfpxLPRHdYFZ9m4bIKzcLO
Qg3k5JHzk4Pw1p8x0Pm7rGgT6Oeq3M1D/b1iUW4c9ze+rl1t6Gmk4HBDNx2t0IpTLWLV+KXgwbD2
mLR1OCHXxThsks7c2vwj7G4nQuLS80M9acfFW/mm9DL7ELhPf0mxUO5Hd9zGSbuxmb0X2nn8ULrJ
xankL44O2/h20G+Adje+15FzAf/ievQw9DV7rnQ/Mnv0XWce0lAKCbPXJ5e+8zZ4b9yNU6XLTWyt
Lzz0zcbQZ2mcl1L5oTH32r1ukaTjjzRRgDnhQdqOezsV29Lpjy4+PSLBY4H/Zjo1BDJ3rdWH0ne/
rZmEwsAoCvbFxCxvaQODx2XpDsD5xy6v9ZPgvM8YIWKLxmZJ92adPSSlfLdN69xUxvOAPhZUjYuT
BFowVMp9rf3O+urzSrvUpkGkylye3bI5czgFzrKUCEuxbr2++/Tb9NmcG/trrUo9Ek537zrj+gAl
U+4WK9uy+X0qt3kfWpZov+rWQ67p+9gslwhmc5+ONbON6tbbyLk5EESjB7Ebf64Qd3MnvqeGm2tO
rbfP7bS94myaTwZMCs0Pz7oZpqtnyCW5G2mRQh6XFheKm1Try4/azY1gnFLANEbAlU77aIrViuzM
OJNy9Y2rtd/6I2zZslqXrOClgt8bQ5HVmIeIeYK5EWyzcrynFZ/gxVhBnJOqfq2p1cK27b0LBB/1
gj8Cqsd1CLZfBjVmX+Id4vXoyvY0Jr486LLIQr/KTjnPBi5JXQclzd/roR4PnHTeGB3rE/2kftJf
fNBYp2IbY8ksfXk2K2HeeGX7TrcKFZqYTIIJP2VUsb2otDiSuvggGnkGkXwS0H0bg8i32wY4Y103
7UflExRgVbQNEqWXT56j3jlWmQHTe3dxU2JPIBNur9HOiwzCHR46bHUYRLVz27fEDDn6e8IbAUqk
j3eOn3NuFw7pEnOl/Wb61S/oouZiLIBo2VBw4yh5fE8zXoTnbutZZDu7bbSwUc476Z/tVicIfDuk
ZhMYFbe901br3pLDrlcL1iFVzJtJjw+gaxuvgkE1x3sa1B+zvZx5wu07Z8L46MTldiyTKtCEfxmr
lffkRuEWA7tEVeDyxGUUYNKJEludjMKvg6aefjeMcvUt41RmQgaWX3w4hXWvyAjMh+y5nezI0Muz
TPU8SNryV+EzDiNOyiBpHB2oV9+rTFwd03oYVLVbTfttwR0Uu5QYFHIsgx5tg6XUPwYvI612FC/8
2gYObfmcZvOH7mJHzfA4VdJ49nkQK4Jcj/boTGQgElGOsyy7r3Du0iiTU9j03Xubc0IdVWxeGr7M
cshlQlFmt2s5wr8ubfpAS7Bie/E0d6ERP9dfWCnc4pCmhKCGTPWsHhNmEy9nFmaa9FkhqjSSSohT
m+FJ2GlGXGMuA2V39zZSRP1RSFW8zjmNzC5YHThRLCQMo+9HW6cktHQjzGXPH7Ghcft7XeLI+TdC
4O0Q9sc5yPV13/Z0HgTTM/7MWm3lMI0uLdHQNpqbgaTV7AwryNDRiPG8Ao4LwBe/3OoA/OVOxfUH
mQTlLla/p8nvFk/g7tNO60rrrWAIwXa2jVqnqTYkkSoGDE/kaDR4a3MlTqnOtllZhZsHGgnxZqBL
oXPObJI2TLRpuf7rk9ffVbfbIY8TJrqKR/PCxziCgPOfQ3662k3dcsIRN1SyfOmFX77Qltlrlclu
qK2aCxdd4Gj815/6Vzzd3497vuWjSNJiRVXy/kz1LTQ1WDBHeoinFPHErlvrhwW30G8l3b44kOa0
5jfelie6qhghEsGcaeL2ntMQ9Ttf+zd3+b9eB9/WTYLbddf3Pa7L368DfCwvSZnqYVO5nGzyyWzA
FvP1riaFNQnXbF0kofrgnv/6Stzwsz8uhA0J7XL68W3H+DOVkaEOYtJMqYfQt9apcmvvtBS9ds45
gF61ttXOXePeOr2z9u+Gp/yX8/1fTQebyB3QGUHf4O8/GYnAG30LjYLU/eRzSryW5aJWGEotM+dp
ky5e9X+jIP/5Lgk+6TYsgI4CqqD/ZwLIbC7SpecPDVCqY+Xu63hkZM6/ARr++ub/+aIKx4LzdpEx
Hc8kU+cPvVrMluoRKqrIePK3ZaQO95UT7frg8+d0rLfNG56iBzYNo4sgzEL8HkH3b8RsPu325vz9
Szi643m+57uswTDPf7+8RV5lMT6jGHtud0Lpf05Roji2j1NkuU38tKSzjEpNHJe0uMcBcWgHlt7K
y/r9WrZQ5H1225dpEnYDy1zj+v1xcdNvRxsPcTLiua+GnAKqsYoHU6o0Mvoyp2ZNX2neFizzdruz
acG6fhqq3tn2NA3E2jw1pTi6mXNt8zlyDBkxPeIywDoMZYuaqMlD01n4PfMhjGsYwGHy2K8tK2PW
o17feU5hbpRGM50gh+toxW9Sjze+qJ5o/v1SFlnuEzZ/TjEXrOmvUixHUXKVBW1fTPnvZr+861P7
GlvmMbfqk8Z7F+VDDj1Df8PJ+8NUaRgMNP85mc0I70akx/q2yJxdYy/MyOruffiME8kXv0hH2apB
luGc0JVS/UAZUuZPRlpdWtvZrtm8613vWFkEDixz5Pv6T1I+n9LB+ci6+A4Fbb/O1mN2k2ynDCuD
079XoBm1JV+5Ks/NNI741Zh05xu7fM2OlSbeqNDOvZZcUrjtFZWk1pIhkO34OrkcVnKjpneOCmlr
O5Fqvwr2V9PIKjbJ6auxm2f2B585A2o3Z/Mx9nUcJRYG8ib+UXuJhU46EHnU48VzHwm8eBOoWvNY
vSi/OQKDIubphR60S49M3IVp6+Cew8gscV21/jvTrQ6JYhnJu4u55q9zkt1q430xzVvkoo9qxmcx
Ws2jlc1PDPaA5LQ2em/81DBie71P/cqNnUp13/flc4qnmS57GQ0TviEbpx5Xsmm2iao5y+T1u5Np
S5jktCAcyrTQ1dMnCsof89B3ER05XME6T5EjdONh1GgvzMM9/P9zMq7ztsO+G2SxLH8RZONupW7c
YVTYKfxRTjVuSHCp+Ti9imItu7OVe1x8NQVxxT32dGYRdDQtyIbaYbhANy2GXVuqO6RIDPtW/6CN
1nCpFxIF6yFHmOxPHIjvta7nkV8rb4tJ9Ygx9sTx9IhBcQ7G1c23rc90WoPQmh3pdNZGI1F9n1bF
eo/L+G7Ki10cj1i37XwaAn3O9+WUbt2xp+iz1HqwpfbDpjt2sLsRrr7uv3FqqNu5+XUoh5+NjZKo
tFWFelUNh5G3bUNg+/vgD89OhYtpWZ0lQqDZ6i5TeCuBKZ6o0YCkhVu8yJ2G9DzExT3XNapvPpvU
wQnm4BYIzLVBWG4WnD2Suk83yekgm44p8NmZScH7slHmy7qonL84PvstO2u3xhF+6ebVa9mEO9ps
d3L24xB5kk22HcqoxB1qBcYwnvql+45NcRwd9WkvWhEUBsVYZxC6Q57K2U/9x7kfX7V+xlQlwwRP
8c1gkIeuRb+s5Y1HuLXfbKl3R61L98oDTbdSgUjsn9t83RiW96zrpJSZhgumgM4d8wvQde91Z7qI
JXnvmScyGt1OmsveqMSujamme9EGaKivqlkv2Wjcx77Ymjwtssk+mnY4lsS1mNoY3fJttG7Blw4W
shb3pDJ+4som1l7fZyWeI0cPpadOPZMGApx1W91vdh3pyKP6MFJM2qrNj34+2HJnV6WWvvZSn3bD
7PaBa3FEmGWDzjXi7ppl2/KDE75c1m2Ic9gZlfPlaIxY5tDf6tvSQOzL8kwdYlFb/cYZW+3DrZGh
Y5ngiJZ5/VS6mXgc51zSFubC+6yPidmeDKYQPnRD1l50LVt2q6+w5vbFi835kBdgLV58N52xlRAj
MuaNGU5p4T6zCdASKLzfg2Yc1ESGQOEbERFP39roCLqD0yIix8qG+aCKON7McrimNAVCLbOs70XR
LTmmw0jLMyb/O1g8/dwUHBlIaqDdAFuD1cULRKrUuc30H8KcjEddz/s4qIDGx0wbN3lv4wwrZ/Na
5wYGaZNfevJkQz1NQtEnmn13zPN2PWux7mZBmRQxbtvVjBJvuJ9prOw62BzHz041DhbiN2KESU+p
EMWcM8HsnLNp6jZzqd15s3cdZtMOY85JEUhRH6YxG30y5sc6MeyAosCgDUJtnRbyZeitt25BaBuY
dBAIt8ev43Ta0fK6S7/MD+s03NlrrY2BCxjzy1yH3xbO+J0RO0Y4dRpt4aqLaXUZWTy8+zrK+kJ6
ovZZprZ3s4bSDZ3UQPe56d71uW2PJBIpI0g9zumPlaEyeh5Vmd3TtLK/DOSHbW/0HQ72zjamoHdq
QY+xSDt1Wu0BK3iv1rGJPM8qX8wsvpecWrQDaywYAiSkUUV9SaBVMNXxAuoR28vPLLV/Afdjs/VJ
h7gMfjVuFy+tI1er4m2i0bmIcuCLfpvpS4+NiPg3PDbCCUr+N1CZ9bC2BPA0ccw7T0RS0294oTOc
jIpuaumZzf2q+vEt6cruUo1gglHnEdWQmxj2JuKsPjHguZtiKtvHpa3iQ5LldyKmqoF+unjplGmH
iaSYjniPxX+cKDSeBy2RR2mWRHH4Q1Y9FOP6TMigES00sCKvJXyNh3EIWrlsMTdekVbdHRDry0SL
e/EsjXwOM45MHY9rTrsS7AR/ZkruCKki82sq5KPhg0ulMythNs3OA3m97dbKQfa1gYSSwMpi+7um
5fqsKmmvm9UiMGrJ7yszZtiGu7HbTt/I3OEvdt5L12DD1ngcQ1fWbdjJJd+TV4DJSw5N+URNUgZu
p7xDOovykUjw9Ie+jiv5E42dTBi4k4Nw9eU8Z539ile6CzmrxFsYGizAtLx2de4XkbAkjngzXq65
MYtdofx5b/tjMeyFvVo7zhEkabM3sbLjDM4Qm2MAJb/tcKjTLF0Qw8kVmt8QyJxoUeMToqI6yUGj
F4Ebn0ZJ4XvPbAD30p3BK4TepkFDpQcu0s32llo732FG2ZaWfipE+8GleV9S/0Ia2RYR7CAV8Txq
2RkJ5h3GheTbbiwSnQ67dPcZMucX7r36Lk7UNnfrlj670JeDHGW8S3gub9vopOytBRN2WkxW0lor
kkAhjZ0Qi7og7WNuF2buyJ4ndfA88RAXTs+VL52wc0V7bdyVFK2sf8BUvZkJCNu7pEI05BocEEkw
j9tlcxpndeYNwaNvjHKjdfMQkCHxQRmAD0afN1gTvW3WFB9Y99DQmMZBCM587aHsSNm4aQRukMzj
V+KIR8fUes4w8mjW+d1sznNI+/taeP4voDcVaTmRAzRpokkMCdQRCUlZYuzzLo+kRQ9YK3gAtWQ+
67Usg3z2jzlpA4GWDufO864J2FYGV7InhakLl2nZLXY2bZYEbQ91gy0xk/ukvnm1R6V+eEb8oysL
fMNjyb9Qz4Sm1d3GEg2bbw3GjBBBMWHQ6gj6fjR/zlRjZO9SWlokp+0bJ0EpzDNjZmaNrbjWOI+v
44z42mPkpyzATVYI7ypxdJzdEa8QkI/+Rt9yOMZ9yWiuyg1a0y/JdaOQDRAqOcPDE4IOaQsUuJLC
PXAVauLRujUEaNnPC5aQclT6LynTdEoCFKXfWd6XO41+yf1QWw/wMMulqD3rSZ+pPrrFu7Z9WW1F
Zdc/nbk/k/owgXpCcTFZ+6HDxRslovjR+fnLIDIgFxICaZ7a9yQZyLA2oBQLaz0mkkZwMsuf5NX0
m0onhJ4Nzu3vm3GdvuuiawHYlvc8n9xj7pHc0+vTW43leL+qIrurEt6jWO/IYKEhse0kqbkxueK3
8WqkxJhZTmxb421J7FBBNSVXDKnoG5p7afSm/N231fJgMrg8ggbZWH+1O+LmoES3K1jzKLfRo6th
W+faC6NyHrCOc7nbLQGOoZOsBo3g3iOkyWgfs16F9VBuep1YxCAmnGu3aKP3OQAP084kbKZpbpVJ
sjoHkM88iwS7XhaWDJN9skjpelptMb8401C3u4SG/HidnKYpIKVqLVqGMt6omrp+XGkaOjabuY6t
JEY5ZbM05/hizPlmnPwdhXa7V1b2gKBJClp/D/F+v8icLNH2kayhsKWvtNPBXLeYo1fs+/438S3t
GJBU+GrPTIeeFzekn6ef5BJrWLazlkSEVgtHnLcEDtRxaDaMgUiVuWmTudolg5btHYQjlpaPCTop
KHTz3Jj2yRibI62tX2gaeDOyW9wBpjLPYb+e6VISn9FOAWYZFaSLvFqmdRp7noBmyp/Kurmz0D8r
z1QBUYUFWQQ1lhGENTeRl24w5XWx/ZPvygKvPGFTJuEoeJ3Lw9TN19LBins7g3VoEl0wFssYVq3+
mq0Dq2RiHZZJZxRpXBuRNM2PrjR/EH0nHpHgKajsYX53jdVk1IVcuDBFwl2uXuPKJClmHd4bLfVg
pEr7kGXqWVv95sFPoEI7Wn2bmSieYFjreMvrcxC934QZkB57G70B5+bI1p1Fj2h0GheXxT3M0/RN
b6gZ/alGMxL5nbXG1WYUFNrzeGbjg3nDtRw4deycTGcimwJ1HJsmFBU+5FjjsnfutzSNPnRz/8Fd
nGSTdYJaqBmT0NY4q4v64teruSs9UMeSZIG1psxU/kk4TXXIqG2C1OdklFuJwsierZt8SvIj724N
4TCQOJNp14pyfFRChsKoP6zeOXUEyhFoRpNgcl+GWxJKTSihRJs+lL11NGp0JoOANl5e+dKtZhsM
iDiPtpdfCwSn85RUHt3kmbCMebwj5UDsEjIeg5k+rgnErdxTN0sa32l7XCGmA3ttFbsyMS29rMt9
MprrPp6SWxIESXkDDXmKkG3cOkOy1XPtIZPiMGpT9eYLKuUpx8VOXjK/tyZIIUXSbGfiMPTpaeiI
w/WS/kIKvvc8iRy5nGDUCEAj25DrZrA3gMJ2dv+y9OOyH73ROfpFysGqX+u9FJMI0zreE0/1aTNG
5ncz2w0ObOEfl0J96tL0jn6zhuDx7x1Tg0Lltu+VJa9Kb+vNkDhYf6oZdndO+6gq2mfwm68Yv1Gg
WGMZpWF9CChkcjIGzL+I5X06u/+LujNbchvJsu0PXZQ5JgfwSoBzRJAxKqQXmBSSMM9wwIGv70Vl
W12l2qyy7+Mts0rLQREkQcD9+Dl7r731c6QNGoDh2mandOgs2ErJtczqPPQLvqbRMAAeyQdvATVw
a0FYzvTsa3XhCmXRJKuDntQBHAPoE1eebQuBsBt3xb5jOabzfcknsJkIjoILneIvkBH7zer4r4uC
cBpQlRtNcxSWc03NyTlYRfZe0hDccxA2thnCLMZisg61a8n9PJfXJckZv5SrfwiqlH0qYyJqi+5b
O9C2H0cm55T6D4PjXGmVg/Rsi8sALROOLtffNdxvrpfzEp6THgmLTMKubZ+KyfZDtEOwFZQ419W0
L0qEsikV4Cmdzfp7WdbWfuRHJpm/K4uHM5m9O6Sk/n3Z6ucipdnf+RzfFSwaSzu8EyBYUWq1r10n
IB9616TSoNMamzdi6SgGjB3ajvViutlFtTzQhigfmX9/cUdqocDNz62tFyxAHXoLlZ3BPEGvlUXZ
88CgGiW86OK2xffE4cnJXCNKC9hPKdxbLrVAhZTZdJunQG+W/nbM8V0jXObJoT6PiVRkR1n6YIwc
/t0GbhsEkfY17crn1UMw0eXGC3CuT6hjD1xFd4Mw/yCW8qrb+p3i9xigSQw5e9BX7DUESoQd3COB
jjpbVSH9NIYso7F1u/Z5mvvXcqHfYwzdY56VlKltf8675N4W80HlU3+IS9gWqVDXODbPgeXfk3L/
VOclLIPBfXMQG4U9IvYQ9NanWri0XMtLvqavCFeRhWTTzmmWI2z6r46vX3Fr7CX8hDCzq3fZl/mb
cKREci12KKr7O8YVA7098Kk4+CkBx/xOqxp1B/1GvnEnPwrX+eh0m4fpmO/ssb5myuN1p3eXAhUa
DnClCmR3ApbU6mQTGpZDM43Wknb3zM8vMkEMgfJeBdBIKXq+Tn1zIIqcyiNvG8hFwcQ/0qVtWvE8
telbl64/eLidswNm9BYXV24TPAzF0MS0yvzHopyePe7cwGToPHvmtPMnWGYg7AlQYp4MW3jjaoNz
IMMF6i8G+xzsd2mfXTkYZuGAYoOKxb8uTtXRayqbHaPTbTXK4j3IrRk3Q9lEM0sQYBEIHCMJbbas
uu1i+NxOdf61TIY7VHwTrvJs11oII6p6TiOYb9dOdtWmHNwHWghPs+++dwGivtKB7sDSN9ZBtMpq
V2oafU3GD+YBvTrLtymdZXBoiPk6zE7ff3F1/4EzyN1zwlpZFTUArBWiDidYK7Yi+FvjaWYpjixb
F5T64upz9N5gM+PQFseXxS3vFjHdMXMj3pgeld2DDNoI7T95LgQbPfdbu1Sfq0IUDOrsvZDxCXEf
Klyg2Wh3Kehj5W1E5acP6TrdPDbyq6/Mha2Dl63iNt76an40XdfajB56LLcELItw4VQE85tokpdm
4NBKRuGdFHYWAVh5cRYn5oaoD2Ul+0jlsRsyhqU/Ot8nontoZ/+hje2zaAw7AvdVos6bPkaw4ZtU
lc9pLfalwyBynXwKpm46EjZ/6oqBGiplGIyjwdnAQKyjtRFvo8Ounvp4VpD9j+G8dPTM4cVMcwYU
wC+MKGk5yaA3tDkFJxtNh0YEw0EbiE6Qgzxaa6MxerbjvbDr56W7AXrBWR8SkwOBndUrlwovdezr
NwO4eF7A88tWpGJDrC+io4XmIHy3HfuaBHhcl6EWT4PDdrcprMw4LTr+PvVIIaxurb7pikBnD+J9
qESwNef4jEAPPreslyczXmlqB+rc9IFEugSqWA8iOKdNae/r1mjDuc8uA2yUTRu7dCAzFpvFUy9D
TD+hLJWBqrA1d0ZvhMwB2wvhpqCFMymjZfCArqY+Qr8hNdo3dLPDi4yb4YqFIb7Ohtls275W+i6W
CCpMcMA2xZYCaQVbND0ngh2T5XMP+YMxTTHtYNGyAFHLNd03VyonRJzv39lwYnd9Y8Pb7QGhRd7U
93fo8J8yLdawq5yvZe4vh2n14wN1H2d98V7r+GMwGnnsXPd17ZCfos8C5eOX34sqycK0p+tUyPnz
WqADWVN5LbRYItNSb4gcPmUBEZM5VQTqpttz07bZlgEaCvEWVLDqLgSZZSF4dOvAeD7Zm7Avo3HA
5aEX6wvpiQaPLB9fjuNhTvVTT/PwKBh5bqVt/QgKE1MezMPNADDXmFYWcQCiW4FuZOOZ3acuBY/W
DmIjzPIFQ8LdYgPxaY3k1eEwv0ORuO3Iad0yOxw3jknpriyd70n0RPRCg2xA619hggmh47FRONlu
ldjKnAm1DJBNnH98W4XHKmnn2VbR2kHAR2HXS0jUSmDkqD1CmtL4wXHmJKQ960WoqNyH0Rzbe+EG
IAr7pd8Mbsp1M08tiPsHUNVdZCc9/W57gUizFGReYwPp2SRIHg/rOhnQb7TdpZvrV4j9MytwWRp5
xHsri12/dgON16SDPo6DZgjN0bSqvTtlVb3tB5TLG7O/jZYk53McKI4rT4PrmWECMnIHkxScnzlw
dMUa21ntQ71WOQdd2WzXrkfWVzIJGaV97VpmWKw8xwlANCDYGjBrvO6C2gfUjb+k2tktxZBJa2Uy
OeN6nAwjZSxbq5pPDCQ/TYb8VrWKW9ZrOjxxwavVARryg2eDXnqZvNKIuASqKh8WpLeRwnJ5YLEv
UG86B40WDpWWQT2bOs3twxQpIKCVejA3IQeDdIaI3kESb2lrYHuMgz2NcfpObnmP+c0DguhhsoBR
VK3o1oJYIwGfSaQKXnrQ0vRUrM/GPL0Fc30/3YxURI/TdMgWFQPtc70RgVTyKU6nd0KmOM/RiNeV
L3aQuF89e3ieuXcxEi4RjXjauMFW1zyhKXVlMnzB3iUYfIEkiGd8MyOqwtzxlxCu3Bvyle041ccl
j+/VJD60bT312rxrbQBzxjqg913GJCQf4AFS1z7w1mh27K1q+wa7UvFUVkO/JW/cD3nHP9HSPog8
HfZlPD0W82yFtSxQfla65CXLbRfYh2T1z3GPXI1Mo55G7fTVBhKzSSeA9bo+xp3NCE7TgWqnq51+
qewuDWnSnIw6wOFfRryzT0ygX+LhB8kMG4PDU2pUodN/wKNj+wqsha5/emg8531u0qcGFymGEzti
nz5D5QsHazhxsjwo3X8x8Xk1w7ptV0UvCRjs6D+BPsEpNo73BQD/wUsvmhYBd82Rs8vebUHirSAZ
LVQtR4Bgh9E10W3qY2o6x8pL0z104OdVo4QarOY8YkTcdQiyOEauCESy/EcZJz9bt/ppdOs1dp0L
hfknmKVns01u/Wz7LRFgeGHmKnRlDuX7aiCf8QpzvvOBaVMbU/U51vyaV8sjhdi4sVJzx6njHABJ
dAiFQSgNu2VHH9jnwtD+DQuxXiwnU/fmuNBnq6YJvJXkZKBU9wR8LX5mjWJeXeD6CxcHCHTbM6sf
Te5Bu60iJzfo92u/j2qDVIZtaYzy51BayWuQ9MmuWDuF1mUcw1qJCtungNnoNvbWWupXK1tXVLQm
wjkGwL1CKTHj/orsKp8iHH2oOou03k+yFdHtGJ8BSb5FjH3Eydw9NzWdUphisE9tIiDoPJnADKaV
8ML0liiQt3YIR/U49hPpEa7rZXWITkdjvqMzU87ttLcd8YWOac/TCJub/fWyehBJvVaYe4q7j6H0
gotvt++rw1gHCsbDmA54mqAhIVbz850Y1TaBVvwE08mN8AjfrQgP0EVsF8Y/o+Mhv2779jnrZI7i
vOLJc+YNFktQ8K3x3WozuLlg3aIAZxnQwbZ5SFtTUpMEe1TTe6HXaetZGKao5j56Tk0PU+K8eHH6
COPnnpiHD7qZLuB/YixXJ/X4xCTBgifjJ7zku0LlHhmDlxyX1LrIPHnzFudYBu0zCLDTDHMcjvZt
mRTVV3LCQ8U6vWaWzUSVMUtPGssJb+M7x/Flp/VAN4De7B6CsfEtX1nHQeZ2u7azbykWnZEhrJPV
sEFVTcPPHx6dcuHlk7HGzJseSmEUEdOqO6wQ3SZBIW006G3zWBaHdMRv0nAiZLTnvxuG8brK9iIW
bw6JeuEDKc0YUrq4+rTJhSItfWUUC9172JBF0EeuxTFjDR6pEiLGKwr/rP1clQH6aXBzRJV/Surh
oysqaraG+aB3V63Q+BI3D00IlqUzXlWjrK1XevgaSqgYK7s63Xe1SXLQer7L0JNi9Jy3eD7sZPFC
y6+arXD602rM23Std+YYa9IbGP62a7DuBoLiF9++YbXnU7503bFv6JJDA37op/xkOPanqkY2CiJX
7LIhua62mu6NJf/cZ+NrM3vLcRx8WJl+noSpuhk73fHJK+odGIAG83fKILQueEqEs+vbwtu6tEwY
/MFvXzEXosLtzsJU78jOuc34NYRK8/Ei6Kp9ODvVuiGAxDvno7FrVS03iFjjZ9PHP4zr5h1pjQop
vK95ae7mQsZofBz9XSjj0zIo3rFyEZQyawFEaGPHBS0AKRG85sb383dQhD/S3h6focPjb6gHFuTC
woS9oBVZNAV+zfUVbXV2c4TOdgVjcynWa5Ym9pOFNWDcFIPLTsMgO+xR8odpim2TJe517tM76ONU
ILiA7cZ/G6peMSvjzFoEBfP0jl2RyM6UwdOiInqex7JJLaRf3UkaqzwuGVUKcMAXjr6PRSUrEMql
tR8WhnZeDfkzRGmk8hAWKfR0MaRxT/e3FYj5DNPhDyrHmjYpnyk5892vwS5rPfTNMVrO+rNZMgXc
wChalvPk4PNFqmTD0y7TW7NLqEJFNsp3XEK4M62LBWGyuF8kXNZtvWosNGRTTWHbKUD/2qI/udUF
lpQTE//A25ouAEfIByB0kTExJy+wRaURRdDy1bO8pdmOjdnKrSk5NG3decq5DxYJXtdPmuIyFUb1
Y1JUNEbXsmh3WJC9u8z1lmHruZR0OG8KHsUhoLjgFJXnPwgCyuu3WvN848FAYxSNZqbUDzBqbPUm
yjAY287af+rptpbMA9/ojXLdEzXe/pqMCD9reykW2s8u1VLdmQak/grXLYx48d1RtsUQByM7Gy7T
3xh2aHWnU3/qT8yFkBuZyRJ8TgBKDTstp5Vfiub9W2eO+fIxW9Pkf2hEKG/pDMd56/AM8LbInz2s
CaXp0zSbjRNZa1Xc2+bkLaGZl81eY7lY7gXBRU7kU6jXezkndrdFGYwnBFUWsg1Ax+DBzR43zzNY
jXFvxZ7qd+Ad/PzAnqm57quY413Ry8W7BtBFgnOxCl99ptbLmnBAX0ooZlkJfzMH/my8E0kPeFJL
Ros8qCM4+WpM6cHBNGhsamZGwtiXJSYI9GPgOZkFU5ORXbFPlhJpfzzM5ovjxQQLY/Qw1/1U1sbY
baZBZfethMBwDNQ8oCHCDlh9pyWTahDTeYHaKJeKwhaKbGvTjC3qKT4xWS/yUJdz119cjFTV82BA
xEPFUpX6sQELupwGwBSgpzuIJqcEs711P3v45WiNMO+I25y+SNHbhgCUILS71eY8fdDEqmcKLb8V
9+nkUcsLUeS0rUVhiSeTbJ/3MennZWt3CsGCPTD/fbR6kmwQ1eXzzk9gA25S2NioKTqQ2+qmIT0J
NaQ9mphyiTncqbZRIKgny8PvwQnDupgo26cnSfyEcxiSjG+GaTEPo4KB7d15HOSOK2rgPuRSWpz8
dbtMZJsYjc+Iq8yhttdU7HeF5UGPB2+7nBtRr9bRNWTjPZBMw/bBgo58NjCbaT4UK0buUEzgJ5hp
IgbYZBAc8hA5YfoM8YAujChk+1r3CbT5gYF/c98JgLY5Gp/vxtIqdkyX1CLmCvMdyv373GL+CGXX
QHQyGdP4WLUV5IhG1y3jRHcZX1ejcR60z7GWBD6/zfZjMqxYMmhdn6aWGJzJjJN8Vw11yRT0NrXE
ks12WNJ43uiUDKEIeURNGeQmIFS4F83qG4IR8xvUZbi79vRLlklFZUSOPbrOW+tOot9xPgvae6vI
M43pZgKMnLRcnWvFUnbrQrY/7XpY632Ng1+Es9BI1nKEvTb+bml9MrDkM09bPbwe6azR6SQwrfMj
6lKO7rlVlSj88nFyD62f4XBQ0tBPAJ9eikwj0tUWPrN5Y4EEaE/wI+afCa9bPNQ0TOi2pSWnld5p
ppjDMNMqXJrOy0Cno0OtVbjj1moXY8UkkcE5oIuZfni68+WmzrNgo2rT/1oVZXvVUzBcXcegqZNa
xNvcWli0mEB2v3q55lEOhmK0Ljrn7UDssMujmxNDE8EkHT8ay0Lz3mtA/PcTkr+DU1YYdlYpPRxx
bjWeKBgKBjKDYPEUOilOKu2h2dqejYiLktkA4AKvJWFtsbi+6EdYOk20VfgdfqnuZYZce6lMZApD
HTP66G+i+iXWKqIn1T3gcWaJZLLyOoJEyZA5D3I7NF3RHYBf87UELXybTe2PxouLeSiJctu2D7Fd
pXcjPd9rI7BCORwOvBAIx9TtRq8yX8iXUxNvVmTYVYzySIbJ8qzSxrzSyKBf3nY0K8Ne1FXkl1mb
HElo4dGcaAI69Kjosu2lqlnZuiqZLuiymndEtywh9JSASgSrQ2VpizUdIxAHrI+cngAyVNVi/8CF
YqeR3WdOOGbo8kgAWAyySBJk3SpjmkfHp+53rZDNXZ+t/rgJgqU5Vqac3iXcFw69rsk+1Gt6y03T
sOE2Pt+TbuT8pZdNXoXSqYgtCKgxZkDN5nCfLlJ8Q+ZEzU8sDp0LwukuyGv4MYdVAteLFg2izACC
z6aLJ/GzQn8cBhkWc6AVJo5dP898Z5OstDS3LC+632U1NrINESScnEoVkL/T1tQhJ+FXBgoSnoZN
kQ7G13LNp88wmJD0+rO+Ynn2ye5AZPDGxLBctrN5y5EWBrJRxryJ83CLpKKIFdqJo3Zo/J9iaMeH
KcA6RunbIoka2DhtcxlrTB2V/3lqdPuCAkrdZx4eZsAWThLikOBeqqwSF2tGOuPzUEuEn4gAsfM5
i/81XjPnHYEdf7a2qCCuUFMpPOBmFQxeYiN9CoC0oUUYvPIlToc7oiyGEXJlRZ0OnOSlHpf0PRg6
elzCqxyEJkVa1l8HYdWPkPfFN7dEdFBOqvqWSbOjYedi3zZA5TNLWcmK47JVTwxPENsJoyWoa5pF
swENNB0H1cufWdtSSC2CqmSsZmtH/618Q6Ka4kdy04RvZkWZU4lJ2NFsavdZld1gHAi8nR7ovUxb
ayYEKBJ2Oj9xyn0ZS9disXJmBM1gVfKXpY/rH2oqvyrvBs6k/7Zu1+mJgj+5WuxGjz5jw+Kcez0i
ccKAsHOnAc7cXvZhx2AUgUmcb21ytYjhadSdDUsrKkovJ/FwNMaHNSsVsvPUTD+yJIiRjcD2fc0I
z7lbV6Q9IZO+AkfwRIiuMNf+EZWE/52PnTw6doy+CAK9cefSaXztlZd9NAhODOx1KvB3JBYwIgGt
MDoRhl91zHy65lQDRrZLYQ9p1ISCWzsvHbY0y76ZdMt+kRUilrV/IGBP91vy3rTelzQ1eKB+mSdW
X01qb9uU5o5ZmVdLrtyXVHvc9yaUGIlItMpD2y+ZOCxDkFgnY6zdn8znjQvkzpyevsDT/NfPkV7G
7BZjSBchpljPiLuCLyobzQ+xYk2LaMq1T2mqgh6jvN3TOkFydCwMwZpBXCUrTEncIlZGlKJ7O7ZR
2wwewv4h79h8GnZoJEcuf0zcnqcyqRvkmBZ2X0sw3J8HrMAb5I7IrjqOMUmsKbjTIVH8djoEqN8b
00WJkufFtx5NTeSauXsWnWTVnZwyWDYp7bBT3Rk+VSuCrQ+9TPawG5VbEpGFd+AHB4v4vsGJHHmZ
Xgir84ooB+UQUjYwCfRWGo0bLQofV5ChuZQtNXNHd7TOIcBY0y2vwpP1Fn9m+W2uObNHTBTwNZEG
4u3MBmDPNqDd/ROxsiU3dmLKt5kHmaXMLLsZ667ntCEHhVQ/D5ZnMcGz6x45aYdXBHrYZH0ff12s
cSR06o0eSvnGA+yiReQokmw8Uh1oucaYwurVJF2zpn6WwHQxK5ZckdGkpcXf+vE9mnEjErOfhXUQ
6GsvsiXPN2ijcSPw3uAOFFWD86jKkzp4lX6S7LGdO89Ww9xUK+2+pdKmuKyoukjH4Sz37pi6xuBI
1iX+8DF9TAe9PiCwsh7nVSZ9JMb6plzHRZo9SmSy5GS4ArpoYCSUSP2Spo+eCkz7ZI/VulMdrY2S
kdFbGnjYC7L+tW9QKvd+V3w3144MMdzF3+jrynu6/1TsoLBkjWutt/hpiWW3w2Bf7mogC3TIxMTt
Ui8lz88ac7bbNA0DwRuvST2Z1dKf2t7JHhhyfpgQQEg5SkASbpMJ+sZbYxWL3GLe4Astq4J9pOjJ
azoIGHH99q/df84UemusmTxaRAWoqHUWfV2h55NGFPfc4RMdlunsJNylpOGSWrL1fvnuwPVlxn09
EF+zq7hTwNbXKc3lX7+A/jdPRINLF8VB3gz6KruEkssObic3qVw2qdlq+DeO1jz4RRFwX2KkN285
jU1qjCGyLPGtuN0rqO2xOrpCLLtRrrl1L73AKe4J4NLxjogO9+yqMZBYZiYuUBF3/BLsn2xQ87jo
4mD3ZReQQ0N0AqdhxcnYGuepOBDqx5//axVgHBPLkw9aIOGABHEvRMJa4Pv8tYBhN/CIDuUgQFRT
PM4I5gjniWmOlJnFi6GQRQ/TNLyk9NyC6ARvZXijQr9WjSMOSDjR1CNXMEY0aDP9tOK0ugVniQl1
ncARKauFHC1ObwHX/VdBOLD4iNdqJAXhTHPArq7I00gYHBWCxBCfrFWQXek5wSFI5djvTXmTQ848
qHtyO1m8lpXnAqFzWbwZVdYNIR1fwpgGxD3c1cg0fwAxHGntI+WAFDKN0gvVSCG1WUjTItst5VwV
ZhKOeLSItqzv2kUDyVclr73poailkWE0/SfuIUk7s9FustWlVvSk4h4RCpxvpOeWEyTPZDVAKAtu
+SVtVoPdM+Ug8FtnBa6OzrKWkkERsujNCirMIGECSPWyQRdoja8kL1X+lrIIE6PqJEIp4APcObk3
lW9/fYc97fdhRywZuSlTXRBu2/GnyYHFpfTBfHKy9/SAGAkLexiuVuaWilXFHwEepAKy4KI0BqEy
jV1/lwPljGaBj/2R80Ls7aXOBAaFuao+bElrkzV/WaoQJBSNVncexUtS9073rBHnxCdO9tx+Tq+Z
vqCJKshgD7jlMzovdVR5RXxk75qtCzKLuOScmELqoK1YEp07FPj5A0WKxWEATfmFKt9/L7p4S3wn
EqoMm81NzLvE3gMC8H08B8kbOEPNFlI+TLOD2cPm2EMrYhMsFal6OUNsHGcjYqXxp0VwFTZCVkSX
tJZmNwr96Zcr8waQ+r+80T9IsH/84/8GDPu/Y1r9f4SPtSxMoP8GN93wtH/jx758zcqv9ffs7zyr
28/8N0RWuP+StvQhwQrLY16P2/UvnlXg/cvmCGxJ4os4QOKL/DfPyhL/cqRtgm/xfI+gud8Ysvw2
jl2QrjxhUXtJ//+JZ2X+4cjE6GzhEHfwcAv7ZhD9w+MrWtUGK3fzgVP6csWrou4NwCBpSPucordt
bYbbo5vApkP9DtwNIIdb7WFrsqInLNIUxv3IkvPbNbz+ZQn9nW0Lovd3oyhvi8A8z/ZNuG+WI//0
xEK2TScSZ3lb4HXiM70aMqilSg0dWQtHT1S47b2RomuHAmkXV6zlc/cPhuw/fLmE1ApLeFiBmcoL
pAt/XBoPq6M3IYrcYwmxobHaCc1jl44OgTYthqN/cFubN3bYb+ZYXs+1cYD4tss3bJl/4sELTqFW
zcq2d5AKM5bycMZbBDwCizFxaWbkxJd08TZtPeOqCdyCoOKRwWN5+M/X3ry5cP94I47ngjD2McJb
XAT++8fXp4xeLnjj/9NC7HAXMgn3JZ1YxUqsrasjluR7PMbmQ1D6DsKUHIog1c2qv3CywqFlQ5rd
qtEywUEFE5YXmXdovv/zW7td8r+9M2nZmCKord1AgD0G8/b7O0s6DgGNX0x7IIBsr06a0rbr876O
/+HL+PP+w57sWi43H+pIAj3+/O7NoLYlhha1N0teECaNcMzdCKTz04qS5ye4Bhhs+ajQo5ICgrJs
xPHwD/ffH1505q+2KUnkCoA7wyHwbv/9t6/B6gIsVPDP9s3qL4DIDNBYXoW8JKL3aid3Ys6sf7i+
N3v7368viw5SXrAOdOWhW//9JVEz9RZNG+Kqh7L9nM8l1K7K04jz/IZCjP9zfvdTu9f/kCnxPz8r
K5nkG7Xg6tr+n887Ex6ITovq95TZODmMVrDgFIZsudPKmGoDtCte1/98N/3PT8uXy7DBFeBzKOv/
uM/JdlydmdxOjI1zehiCnnNIPhXzd4Km2u+WRNtxg1mXf5Ef/7aP/r62saz/cZFhGwQSezz/A9t9
W5J/+14TwIIm+acj/XlntMO4Uv1Pr+KO2i95kqm9N7SEXi8qgcAaeCNS3f/8sS16eH97C76DC/+2
dVgON5eUgXd7i7+9hXTuYla8ZtovRJEz0hvfzQl/mT01NN9H96Wdu523NszV8SgdNL35E4N0TBJo
HvS57xOEVJJ0SSvX9qPTd8MxGc3g0AW6fCnSwrz0SMv3w1x8VF6ebO3axjW81vPWkmPFPD5DY9mX
Y2QweLkkyxIz2lgq93SjqtJsBu56SBeD4/MkWga/VZoZX9egxDnczTyMa/fT6qhSZ3M919r2juBd
wfgEnHUTENAHUMoxbnjDj5qxrt7TVqdH8Ko/u7Ux7zyi6Bik8ESNeU5I/Q3JJskhu5SaDy6S9JrY
7kXxPNLwSIJTNkzoW4XR1V+A1LyPhKtEQ0LOTNFyDK6Jmu9ASRGkStQwuCc1HoIYuDAoEyMJ/Vkg
jvEKq2SsH+TPk849sOEZgF9LNTN0mqzfCpbRqHRVttMeOwCp7vgOnuuxTUhZHjCuoU2fXEY+iStd
MtDmmk5BumuwmAAhIxf3do5zZjM4TyMYrt1CdwBdXumTfheAm2pvW3XOk5VHcY41Kg8ZWsB73qp+
cIKrj198aWn0+Sk0qtIdffI68ObxdlyrdyHxde1nEA11eycceLUMSUdq1nvmwnHXIZJJ6vXaVJB7
t23jTgWz3plluQwKTqbN7cA5VJMp922T8tfZa/Ps0XFH/h6HSKJfS8608oQrEx9dJjUbvaV8Qru4
oM3k0bcR642D4GPhoCnm15g+/9qRtamqeo+8TDg/x8Tk15qycSb8Fya/ZA10+zlZyB7e2ECn6Mgw
QfHjM+gFFjFEuKwzINMgQ956q8WnJG95vwPuU/A7ALO5STpipkODewgRAg3fAokYRwec4kHdYZEd
GDBWD2s9cXyn1+DcwNlZzhFSYnk9aRqSzmekvwg/Y8seFrqPTXMA1T8qLLR9RzJ7b7j+g9OQmrrD
xiUaHFOipzfq1Ho5zziqxNmEMSX3ZT+0n7EO+uZROOQzhjbPGxeKcqGJULzc1bVQO1nD+UbwtPRD
ZJpLvxxpN5V0ErRdgnowXCQMhlTxDtk5Qwkz6bTxTNuwzB4zRznjbukhDn5khvljzfIlCUca7d9N
IueCe429EdHjrb85Ox53nFzjEfAU2bOM891FfBj2KO4mu00iVKrpz3HgWpFKt2RJ5DZ4rkOh+tV9
KvO1bgBZLT79+sKnkycykBkQ9pBDStIE+lusVih1aWw7/A2oNTr3th6lUgxfFZFuXJSGSRvqEKFf
PBqmDOol6k6ICfTawDD70D4tSPXXAopU5MoqIUevQUZ40z7iMPZyxVo2QDXLQm8ycFIlpep2bhn0
nKP9VdMP7tCG6n1OYGIajQFJmkAbaMijdnf99hBXk3O1Rd21u8JWuOIsGj9f1gYOxEEVnZHcyJds
YS1GN24zmNVh69B7xlJNyrHcu6NAQsnUNdjXVUUpowrXi8+Jt9puGND2TyKeTWvbe1XZ7RsceG4E
vUvRQlvZpaqhuK9Hrz5MIhvrO2h2cmcafvxUBMLYBW5TX0zTkKeJOS09BbriP2smdWEXBMXFGpz5
bg0E4wOe3PT75JNj8dq0cZBHXDSc5gkccGaUJpcnYyx0aGSbXKBspditGX+RHO2nwRY0dclXX2YM
vAzmyxJt92zvutRxvy0z7YPB6iq9C1YiRwHQOhfNkfZMkgKeczc7eq3VI/Czg71u8cchgkuMQ+to
VIoFWTbbykntVwb9Eg2ntT6yjw4H35nzPQ27bjfRxSiPokjdI3HFCZEBKwZjib2pJE4jhD/T7KaS
iNEBvt23LF3snQPL+SazTe5hS38SZtFVm0D1CnND7SFAx0m+X6t2fp4q0AqkURCmi4NIjHscAtjx
snXeGUQfpJuBwkizNHcmbF4YBPgl+qLGKiRbEo5H4fxQHFiY0Evva2Fbn+gBTg9Ou3bH1EVX465J
cNSd8oHGtAVcEBo1THHw+tMCGOfzUJlNuvWXIHF2ZWIH8UPmGP5zbUA4LZKVJd0p2q0/xU6/HTNP
qjNNW3bQssDRE0DFokGaB+99hU3rhBM1qcMBOGZNVzXBkjs39oglfAg+EGyoHy1lF7qFJMOfN3r+
tjUGcxd3dfFf7J3XkuNKup3fRfeYgDcRki5Igr7I8qZvEFXV3Uj4hMsE8PT62FuKs/eckM4L6Goi
xuwpgmDmb9b61sHDuxDyjUvIbVE5H6rGYmflGGznVlkIaTdpDPmgx7zdc0dYaJTlDd/CPJRk2vyS
IbG4RnmZrUDmcWup3LvnGeY3D1Iaj33JRZ1n9VPkuGRHmNi3Zl+aX0SSADKFoJHCtqxZKUdBad07
9dD80kyU41khjl7ZTocGtMjQra2RbOWHIi8qgP+63OoMv36WtlB7SclZ4ydFrmYOmP1Q95+jwgTd
xTEV/vIL1zn0bW9xZPeMyrqp7K9FN2LpjUYywyVTzZWtGmZ3BI7KlwIa+T4d4K2Z2NzvOxt/dIxr
QLzixfL3Xs2+w2tzRjA9dYK74EIQ/U+9QLtf+HVezSGfgLfaD57fQIBNar2bKvQPHMD2xqzIuKfa
QdTt50V9YfuKAw2P8sbXlflNMdifJ4oe1NmceAz/A8F4WjlXK+yOIujro2ULvhL8AECOYT+GaRB6
sF74uvFlKagYM7h8VpCiuQR2UVx1o0H7NQTEoQj2er2tZxEV8UzQMRhjKv9IJNZhqh3k8TNu4gHu
cazqUW2H3oiNsoLkoIorrErrzWVlim98erZL+QLY4nlAG4k0tEGMky85LGGR9JdlRsRuTq1z9MhJ
o33/neNF76z0J7StZhUI+24kUXqPYBxrajjfTUp8eunS0PcgcXfd9CXTEM/UgiPcC5cXvx2vYZ5U
G7MFwBx28pLXrn3XT/5N4D8xmY3KO9sfn12ZiS0x9vhPBrVpZrYtRCepra3H8je8gHlFZQZAZxBx
ZaBoTIj9guRi1zFmTZJ5/eEQCcmqNgA54+Lsv2S9r7d5hPxQqCUHORL+HsYwO3Rl+WF4nnEEGolQ
k01WFnS8gEq8lbD7IkQxmMhNh3GwRu0eVfp1asovjuA7TvV7JMooV0OYy2M0YnWP5plXsPa2uM1/
iVm9ZZiVtx5MVYC4/d2SC7xNN++V8IEmV9QWW+G525otF+OZdNd1qF84hzLAiNM3Id1o6xkzrEbO
v5scO4/DAOgR3wmAmYT8nX7BxyBEtPMpgohWg4o60aLsG9Oa4WYlT9UofUTR0V431kUZJpJASYnq
GrLak8Y5Q9nKi19RhgKYshJNSgA6qzbd5b3oGd2Gqg/uJuYWe89zH6Y5kSi42Q0lpUeEY6XMZ87E
lxyrTyzyNNqGEBI3ZoQJCydGNL14LXwvvwdwmxjoeCPW6+vKv/GBrYrtwhB8thEOoyU3DlPBnLyB
r7ZigvxtF/a9VxtP3ozxtEFIwpffWqArklc07XC3iwIiROP594Ge9g5kGlMG8KxZxt585c5uMTq5
DeGdwo2QxsHxneNMUbJHe1UcDA+USj/4L/3MQiDl0rdbuD6zWAakPwm4WRz0bEKsJjosibwE2mS9
2M9UtItZuSuDSS+NDuoiEm8E2oYluKZV/wRvOLlgDsD8gTRiPVKMnvNF5fE0OnKLvPXVAhf0Uzm6
Oxid6TwG3AKPGuvmsciRcjNNKbZGOKXPoq3rpzpHpE5es/OuZN59Z4gSEDWZvnuD1ixvnu2YOzBx
VBhuDdq16FquDi/9rGr/teJmuWK4gRRnVz7IplCd0Hyld3nv39jCtr0dm7RAxde01ZbFFJLKLn2f
vaC6DREgsXaaMQbrpY3vIxcRWph79BlGnNrdO7G8zqWusO73g1luPEEqd40fpCI54y1gTcVitrIR
MNhudWEEVF/JkNgOreFciLNI1/Y4oHpg4O8fJp1r5NojsNG8o+43rQzHBVmYpKxvWLqOV4TY3WYw
i98YJjZsVmINGAjESRCUV9rmCE+7baJ8y9hxrtvU8WPac3z0LZkZMJELgYh/Rh3M3CezmvXYj/az
yPo7Fv/tFl32fBzGOltjZaBvgRN/Im/Jv0ywaU5kaPdPqb5x6eSiesgW0LeOomjSLxfWyWZg9Y47
sw0wyBvoVeNk6YJDnjIGXTcEUWPpnhuwVz0OgEir1L9VlBLHSEbEhVvkkCmmJnJ3paIHU9NU/Shb
tCbo19iBbaLWCjBaGzwE5rZGPxwBwHrttm4hBJjlkByNotO8iBnEAoXmmbIXaVFMuG3zrMwqr3cJ
e7J2lQjEKkAoA1rgsIe9YsvJu0djAWPIEcWe6rFjL9/gul45YVhfk3GS9wWSk3o9Cy+if+CtRg3e
utNGs0xmfU/tsp0V2+eyoMbMZdofTeBD7zMg3QXWB4kDEbWas2Nl3nhr4uYDE91GYx9Kqw/1Llkm
G6lfJzX/b+G87bwWM14QFcF5Fmb6GVqq+2QDMx7xu0RxK8CUShtPMOfXQmSZH56T3igOlHU8ArS2
cUaZ/nuYcwQQcEtBSjXZgUaQnm2eLbhppbcYhy7r0CXzE8tzPomptxIp3i/PLbIjqQfVR5h2P2Uf
9J98rPBASYX1O0zZr1udv7+9qrzkYW/uofV7a15E8zpYlndfGQMyW4b27yGMaW52rp4rxYs40Jq7
d7rwbP5Sw9gFzNEfoIhEUMgmpqOrokZjwda2JMCc1CouzK6CySIMa3A2U5mUr1maT9sGx9gHQZ1T
zL08bdt0cT2ciZF9D6houWOFxzkpVfpiVc4EEH0uvfcm760z7s0G5Z0cH40p1D+LeZSfdJFXl7nW
Q9vXal/7A9o8FH88YUsqXkH3uWgaOIQ2nstwdLwXaH7zM4bSOtZjwWZzwJPHsHWCh2HlMRKf6ilq
JvMI9DNHM4DyPDcRKKALQXQFT6jE2ORhlsSP33TA4ZSdHYo28o5KYGETnck+0FioOyE80KDQ83sO
e9ta2hvOLGS4t3AFW1UAnTrvW0N0zGwZMqpBqlmis6Rvie5lOSOMdxomny42qaHDlrah8EbpkQVP
k55wVoJw+5KgyjZem+X+CbC9fkD9CWORM2Sl0/wzG1AiORW205DGFbttMle7qfVo2GFyjwgAFv8q
FqqEALLqKiVeyl1lhBI+410cNtXSqnU0Bsawi5w++RmIvocXELjHIDC/hs4Kgg3iCLF1KtCFUc4i
vUj7bK/QAEynyJ/F1nLIeCPHTMVWGL5KiCQITBQhEvXOirxyXw82kW1iiN48q4jTXN9rDtzLNOHs
dW8ciGDdTOV9R/Gj09HdD8PwY24QJOCysk9MbjXOaRej7eTxbeWy7NcNSjPQ5m49r8PcG1/gBAH5
MZOvPpw5jnVuPStBJi9E/LVlWVKvm5Aon12boTekDJmD/tKlZojADrtht8eIBwQbwPow0Ir2CZuo
EhnPWnc+lnxktQnDpoWJ+X3WU3Kv7GbAHA0uroL9RMZ8tGWJVYhdY2pLHdyJEuIqGrMv4AsWQXVa
hCSXK3PyEJ2oUPrYjFOyXkKPUWfS+quo6DdLh2tgqIMTKBCCxzIozLWLN9nw9lWEN3xy+5Mrna/C
QpgIoKA11XozOtVZMLOaJ/s4TcZGZtMW9fyrkRcHtATv/aL8k7tARS9Grz9v6kz3GLzgZg/K9QF6
V9eea5SFB8bibA7O+YAExjHBfiUYjnFORHEg5l/zEN3h7j7x6r+ibt0pLcD+FbACDNAnSd8A9/Iq
CmhCylqnRqhqbkkofwJl363YbHwSK9XSqGBGavjS3Ml96pfoYIm8jiGpGRRBZUCJw6afPDKPDlCd
qNNLqJ/+VyPDXT7l5UZEbr4z2/wRc8/z4I2cWMWdDquz3cuCyVi04G2dD0GRJuveyo6Ijn/Oftcw
aRHjuQmjLQ0Sa7YcAEUzlPAPzBFlVM+N1lYN3MVQx2bnVKsWFjc9AoW8mSbAief53QjTcOW2PkAg
gN6IbNAj6mMkNY4nYKgQVXMzziyY3PhNEsTdnX9EMbjByYM7+CZNTEweqA0gPSBYAFvVGyrzp1Sm
Njr+1H7Fvrp2GQzfYRkbHsfGyE/KManwK86W2vOLT1kRroebmPSOjZe7BXYYz4kM/GXIxMnJzPI3
htvN/NsqzDZ6mZM8+W5ADaYbitVeXDSOEn9VjJarTh1T2pHeOeKJz1yG89YKqvRnbshs2QYuVLJ7
t86C4bMkIrPeePVSGqdZukwrVlASpgEQaM4DSD2wxushpysCbmomOJCouOWhUNNLB6CyFsa9FY6v
jPHXTZdbqJC7YmNpAbKWoiFWXvgspMI7ngSQOMdcvlP8hNvU1BA0i2Lbd0waVRM8BqjQ49Y1u7vS
6M9Cpd69r+fS2aGlUiZOnJYQvIprDtnhWBFNThE+Ta4VxaOtzTdGuPzi7Ei7aysRfr5H/92dc88t
D60TgKnKnDR/TIP69vmE/SPlUZJxUESsQ/0yGB49BeWBE8qNjrbZo560i3Q8mCInpkXnVJt9yUwC
EEbW7t3Kfxts/LmnsUiEfYyGyn0xs+QXQ2d1SYIpOCbS8SA7KRPHmpWmYx1LGnr6pCBllmuCjTMl
AnkOw8fAGcdt6gzyIKfO4zsq0y3jmfyylIF6DOpufMx1623xJ/E7t7vvmfzUg18a4iPhvGeraBiS
7x0J16rHNqRwAXjhzqyi9FrK4dgirGS82zLWz1GS+PCmmuqSpWhttJd7/BAUpLaxLz5YLS+7YCTl
XCy6vgGQm02pmg/Ox+lo0CPtK24sFGnkQPFrH9KzTVirv0Y4iYmcLdm1TtNo3WWWdYyExUih7DBz
VArWL1JDuVWVQ9iJx7e8Eqm+hSIF/kvN+Pu1HWuAsSG0jU5Q+Fr4efcC2fm6RUi4G/hArBGRNSJc
gXWT2QtCxqgPeUGFPjrccOAoancrAnirtQxYChlVWdfkqOAHjHEREKniSE2vROoq6bHVx4R66Qls
7mc7NQNw2sR7GB1ElUU9p8+TJkiFV+yxrKfy7MAAeszLCklrJAdSWlBZ7Pqpcn4SBlUeyYSxeat4
dRfFf4puXW41AvBjibJnO2Zp+rv3F3EixVZ+Gtx9sLzUdDb68VsxAH1IKuOuCGA3uyYVWDSQSgMr
fRSPRNn2W0y4BfRYVvVhRa9U+AN0hrmxAyI0qZGhOFr5Ky52opN6myzRHPHwruQuvdjpAsgpu73y
bUFg7QxKZ6mJ+4XDNXJNDNn7RIbGeqbsYXQRAScoi1+VqKw4wwtxcHv9PC+TuZd+5z9kRjTvSOqK
fmoIC2+kTxknw6uTHQDsaF1FPs7miKGplAH0E4Oy8BR0jv9lgMF7CAqwuGTSZi9sFrytUNhw0qYZ
yKcpLcajiEeXbOweoyREfioGFwAWeSqhAGuX9567cWxDHyiPwk1FqfLqLUjNRw+/dihLAhIgP+6E
UtlmkAQLaHcAV+eDEbDqTr0LhaFJRVOzcSoX5qMU1R2qaHUurK54nMv2yVa+2I0DrlmgRD6YhXxe
GRR4P2rMwVe+bf1IgJjzrLE28dnsUL0oFjnu2mzI6bl0oZfFLZK1eGYTtZINARfgWsgc5Fpf6Dzw
LXz7BVATxgCAd1rlZcPGz8qO/o9GGfewoNloHDsCh4hCDKOE6r9NFkf4nNDHXZCKT8xppCG/Jsco
32o7yi5cUTVzeVF9zwjlAG0RNPUo1c1oEVUSfGmdTwXjGk/mB3Tk2Z51Xhp7sx62BH4iAMOUdi2Z
D8fEe+qVh9T/EBU+VmIyk7MPZcvIORkQhiC8sTshvBaaDASZ1n+QxBbxgwpappCBfZfxuauDRsh5
8lNjBKbZ3OjddTjuaiK0XrimDIK9amTGDrvX2WvbVzYaAEZ6l2jPW1QxI4HhJYcNdzD90bjzsHtt
sZCBeGmzMdzCkwvIrewDbtP5a7ZnOuQAzlnN1PMsJdkvjoYl45XdQsAYdkdL3gw8YFrAjcD6shPg
VkVJHRUuHu1Gwsa0lqP11PPQ10VlBFdmyW4c5GrYsvrM9m6knZXrCRbXZmLE/IKDzdhVbxNmi2+T
tzwjW4oBmdCSvDeFslp7y3KoAPve203UbH1MF1abqz1LOgaMdQKqzEnHPdMagKEURGu6aqaiCm5J
ZpQY76xcvUuYJ3d+5prHElzBjoGCsUYE6REbWhT7LKKHW+qCHi4NGHCpJHxACQVNNVDZmc2BuPNc
5MVwD+a3Xpg4D0Mfa2UvwuY9UH7Esx+/qausdZ9hjEEKizEGjtw1lIt1ob30fucCh1Wd+R7O3WzY
o7vgJfTH8HNE8M2RPb7mOkB6HBIZvNK8CVAWHDA3bvhMKjSj2LD6cKC9bOd5qnbZ7P9kkVVvNG0e
0Se+XOOYgZYzV8jCDPHsegDOBq8Nd13YjO9jn9JPshg+lTZl8TJw4bDdy5+FM0VsVEumZlXpVL+t
PITXVtLE9qg2D0BoKDq8CfxcaVn1Fv0HoanoUdeUO914mJYlfykZkywbNOMpbabf7rFQz/fziJhm
NYsBaK528z52JQPq2BIeyw+cIGVCbnFdH8akkj+mAZriekCAk8XBYN7BuV9yytdKkzLKqO0MVg9V
xKQ1vzRLvGOH6PFV95CYozFNrlnV0od2ZCd5DH4OpuyHVzIM+JD2ooclpiEjFJAFgL+q2tQ2N6Sv
z6DP8zRMUYBi39vpUEIq7xpY3beJFk4l1ejT6DjiNITp9LPUfcTgqS2cQ8h71Kw1/s+VTDHVc11h
2DExmDWC3D1n9KyjlVi3ffXgAkA0+FJWrZGb7wOiuATuaJl+Ngjn46BJ7WvtBuaDcKokBiJYkH/m
k8AzpHJ5jHyN5B1l2ASqRwqiAmk0SZuKyoADtmcTDyKfH4vTj2I/8YpCBEvEd+FqGUNxI4raU58i
EN9zYDGLnlOR3weAOdAk+1zddgpJKHdAPWW5MR11h/GKQgC2pz1r+5QiEn+pyfDC+m043keNPfFe
DFWvT1JI96iaxT0lJal4maiCL6eqGdJWqbefDMKONlKNw53mhCkQ+rojQZadvTdTVq0D9OwrO3N8
LTCZ/Leg7c01xQRYG1X2uNfxfj87TmHcm8VU7jo7LQawd9VQs2QPlkMvUkxmPDuxKox6tMilYxQ0
9bmzJ/tGMVwNB/qmgP9+wyF4SEtUAYzxCAbtQgtSMEZDsAOUWm9ZnoSEMsxBda37tGcSP8P58Yu5
S/eT1SCvnyHrAO/A7JFg667tkqknk8tdmDE52bnoxImeZ6vrxEthwENqbXDnQX6rqtLbto++JtjD
wWX06ttqT52O98kMbb42f/ZBPKRqBIRm+UtYrE0WnTu8TFcC0+e4rENFnHtYYiRebjNuIZ9C3DNQ
a0Jsw6u+hZ5GIuSYXpiAGac+sAgyNxmrPI2EKuwIXu4o7zNzXI+Qi8FH5YxJA9cVW8aQE/HEdGyc
NSlsHW7kaLmiD+CHThTovELPtzClCFrYEJnp3RwTw/SissBRNDbejLM6aLNjYDvlvHNYIrIZr9P6
OCRsGUnDme018QzRk1Js1gTJo6jPLY6oTbhwqUkOm35j9vilWc6zFEnt5tDUrt9tHQE15FGN9vhl
1F32kE9+MGNjQj9FETgA2iEOI7tiAchXfdEsscHWAPWSgbQfummNq3NuMb5QD0gg5QuCLsLDnB3o
i+XRqPpp78P5HcCbpTx9Ndca8Y1p7zCL+webxknDjgbEkjcOqR5k3GG0yI2hYGwAKicox+zSY8xb
mW2W7HAO8LkKs7yzguGt0Nr7qCKCPldzoGnDDIEPdIGMLqIqRaVeigWj6TghLc+ieuCXwNQkhV76
vlhzHi9kyoXYSpga8voQnZpdWjoaOlHuEoYemLBjVin4y5C4YCX2nUcspf2m5rO8BolfbgtWA1tk
A2hOGgt+DH7M7aKdn1XmD8x+B8Feqek3RHOILT5siuzwKQfJvMfkxPzGQY0ll2HbDh3mWkhyKHCe
PH/OXiTF7kPusJIzLWd8tN2QXb0ofDJcrAqqwG5JSz0faXhZVRjN6E/HitRuJ6YPYMKHj3QgWJy4
BBcNRldTFOz/MreU4mZ6KUOVWZusDRLiGUgi4fsM28A9jHVj6BfgdnPx9te/U4mZcReWU7N+SSOz
VfcuauoGWwXlJvPDFhDpxjYLtE+GwmC7Msrsplwsbi5Otln+L8sFCbAWsOLRMOE8Dt3DHw+NRUpn
c5w9fo/A4yI0PubMqYyLxG2nH/y2nfbLEBPKICz68iO0C1w9N2vk9ALqZekvBuuhCQdaLbHPqJ6T
bnEkyI2/9CQlSHYc7SMVwQbjMmoMIqx6NguWl9cqW7HQ8rksChrHRysvWirPOgkHbC43MZIJNKHe
wToDPxrc5HkxhmdUZFVgdHwF0TSPB4PFcnutuJPsa2IEgl3amNvyYzR8Lq124DEgTzKZQYfVxGsL
po/JOPS+gn0Rhjt2Q2c9eN53Q0HOzMOaon3qgMJr0miAy2EFF0dLCF5SgszpFvDWK1SL9iUZO/NR
ALmOUIgJfaBJgOMtgzb9tkjoeKabvBvYqrAIGotcx13ng3GKAGjsnL4232VmR4+9HrJLlnP3JZQt
zw1w84PrUeHilBQXC5z/2hCU19jly19ycglDaDNrUCvdUI5XqWUeMiWxLEXK/dS4jr4aKtuXscpo
0bHJ3VrPmvUIe7HF/dK5nd8nKimvbuCmlHxzfiqARV58dcN+hsP0lup6C7kBg1zj8vNYsfys96Sm
PIqmuF8Mn3V/YOXtgX4HVBjKbPlqW9b7UDEcztypPauBifA0u851SAzOx9liMpR373gPkl2gqvBZ
O8TnGYEqnmet/VeW3XZM0+miSAkkdm9v/DHihohLn8oFeLDXbDg5+7M9hGiYbD87Zjih7qqJxh3r
zWMhApPdAQq0cBq6Dya0n+U4Vqe2KEkj4Jf9ISrxgOuqPCNRfe+h3KexS4237hdQim4BclBPyOP8
rAk2y0KRZo636XUkT36Z3yBPrLI9Vdrn3K66tQCwaJILZEznP4rY/29teZ7lr//x376bsR66+fFX
CtwcX0o9IHQ4/ETLb6LD/r9bW/ZN/XPsPvv/9D/5y9lihM6/LMeNeIFC/sVne/l/rC2cQP9yEFSj
WjAdz8Lkgrnif2e1W8G/0NW7Lop510UEbSEy75txEPw99r+iEKk7/6ybAcTjH/g///s/dNV/GZL+
w6/0d531n5y4/1Cze55HNg4p8bwl/H3+f9J3E7E3llwa/naab9wQtqT0Kd5pMPMHx+hpXwgXGhPO
IvI4Ycy8Jbr1j0ta2Qc1cdgCxdgQhon/0coe//Yc7//6G/7+p9n/1IDzp2HqcUm4w1Xi+4ET3aTp
fxNgZwGrrIE88N2ireSDTAJyaY2qoFmRlKI7qemgoOv01YHsH7M8yykilgAFojjQyM5PSzbLuHXG
/hmIyK03bCAruvA299LSyz30NOtMqSUyktEXjmB2ThCClqayccqDedtQBSa/7D/OUPJ9uXeSIrHO
hut2h//3R7X+qbL/81F9HxugwzdAkRrebDZ/+6jgV2BFpHg5hWn4z1M9DnqbJERoIBkL9n42Zk+Z
ZZBdYRTGrjPG7KPy2KCumISHBIXWQXZnDHZ+zYDTkmQRhT9Dvngkm/K/8FtYt7/kH++Lg6HKulmO
/vyL82/uBxG2NpQkmFSQxUkUQQbxEnrokwSvhec7+qq6OXyZQONvl065V2Lm2efSGmwKKF03Q7Y9
HYakyU4+G7Htf/Ec/2kP4jm6jsXwECMI+y4cGv/2HH2yrMpwyr2tpN98aoZ22vi4idaaOeu+ygr1
agKfRLyVHFG0WWcUXdZf5+Q/fmF/f21D+58+jT9/hBPZrulgD7ntlf/dMtEjLfC71NkGvW+Ao5zS
1DnCjJcxy473NHexWVOir5E3dBsyyN010wTWKenLMnbZpuhq61S0BBX0CGDOhjeyK9KomUnOQU6t
msc/9QwRK/PehxDCyNuz7x0yrXesCbK1zH/MfQfdqzHz18a7+UplXbwio8nWVaB2JCoB5Tb0s/CF
vGt1dQPU09KvfGvMmD5omkA/RU+1Y13xmXvpzV2FOB94qA2d31cKOUgyipfKbMud2ZnnDDQKJCbl
3vigRJTedB+KcLkIfk86D3SSOFvfxiTDZponVP8VzioQAUpG20iZMZjp5yAoJpBtjm3RQbrf2q/K
HwRzQ1hpE0gD1uBvHB+CMTXSRMPRt6UmusnrmUIKXf0yjNJihF54UNV5vnqAUI2InnKMCJTslayj
GSqdr/fLVLU/Ir9zL8zN51Mqw3k32GMSs57OkJ5OyK7dtv9Mwn7N3pXgwvBWfc+qOo4F7twcqNKN
Mtodqr65THVBeBJr6nM9qHzX+KX/SPFY0WobMp59JXZitupz4NriVzSUBUMAoMqWIZ8cj7C0iqlt
jUxzG1Jm78xxXt4x7cq4avzoimW7Y5j4pybuo+jHoJOPMNT3y2wywVGj5zwzRsQ/EarnTE+SxSJ6
2OdcG6xnS5mLE2mI/sVx0OFGvWWh16nTWJEGDYu94NnPGKwvtFzAjIwOLYE/S7WZa8psr2sy2rPh
aSb5d1sEdHNWj6HF890SIWQ0PguRR1DxYcBgxFYkUleNASKBL3GyG7Ftrck6JKw+QTOAAI3MuozZ
dn8Agr9JTPUH5G3jFypCva7ofO49p/kxCYvY6eZmgabqQeHpJ3Tz0TdtbtwCjTgg1O6uyTx8WYyB
11OEXB5nKInMZAQ3eapizyDIHF5CGy953bNzdr+p/+2TWowH0eYP9Hb9fdFjue/88VAWC42oK/HI
jcnwsyi9ew8Q9E6D6aVk11tQb+EvYwm+IUZla6VTBJFJ6G3zrCrWY0RMpGln3ZoteobWJ7FuYGr7
NKlE/Ha6ub9w1pjRyhiF/cHUCKGIVSBBJ3J9TzwtwGwUv9ZGuOl86HTnxYaMfnFVw6Lw0gGtVqKv
EnbfFtfp8DyXSB/SpnXvW8e7qSEsVAylwh7h4bzJrNk5ey3OhJVXZ2bMrTH9YPoTMQNq3UOuhP9O
y+H+kPR5RN642TmpegSWxIFWGjJNJPZoux8b5LqXyQorFiuOfw3b+nuW81vaI1nkvPPOvbTSvR14
5ITIxn2FoNY/CZEcl4RcVgBzyUMxBcsZUIyzbiJ0f4u6ZcDNPsphy873RZQTxePlIYAovC7j74Lf
6A/b9A141qVdXUuSofcRC+QtbQor/Dk/zI0mJyFl/Dh0CL3BjkzyjTWac8grzc+tdI9jOY+/MTbo
S+N2CIyXroYzm5TEJKVgfO6jvoc65dvvuZzPHVTeg+g5xkIHwITpBe1R+JWKq8IpTjPqpku4pP5b
huyLvZye6lOThO42dLOPHvxAQTbAowHN+eKmablf1A0vU2nExQHatCDU0bOuF0p2HtZjbw/NxrR7
sAi+oIQypyRCnH5LJvbIyU7FCHEwyEg+8K1sY9EgS/aI4/KQuzdOUAqgbeXWVkdCVkuUaTCAayPh
dWNmYb3mnYDdG9kNCrkUn0E+lA9t1lebNiBxvGIo/46GJHsxi9r8LdNF34GE/SIBLDsFXiQPbmJ4
zygSyk2dRvYBr9TvyG8B+DBMsSIIl38qKpHKeiuqqr1L57w+FDVNfYOu7K4N6MRYPCVXVDQP1TK8
5jcuOY7NJ64pRhnOZMW6GyfQqNHWtBt59Dt9zv3+CkvCiVlkXGQWgdPvkaoVWddheKjGzeS21r4A
agZzYzkCgnqoR/LQs1Czyfb1gFa1GwykdwVwJ38GVDuRfWF2yJfRCnzV4AE2hH5x3bU+cStscdej
km9dmzafVtvKl8zOyxg3DxJ6R3WbgpXuLguATy6lm59q353WjiucvV9EKT9QPCZsOdkTijZ4cIdQ
sDZuyy17V3THtwCyMuzc64g0pLxFYpL6Ay9zb9SqODVUfKRx1E85A9mfE1H03ZC9jLmFoGdO7lul
ZNzByPtNUsJ4x7StussJnt+HE8FBwZBo8l+mzPtVIyL5HaSjvrSqxfcibyuhap5WwLfN+ymPSAUt
DKNqsDuZ6QL5WuZY/lQyFas8HTi+LCzDcP3SSYVnlTYAF42RJCgUFKo2WHKkaNFbNZtuXCTKsHYD
3D2TbXfPIPVpRp8tGEonJXvQBdHuBsARwnioI8wrS8y55W6UTvVdczmVd61ic0Ieq8MOwArrpf9Z
OUEuiQ1pQX2YvEDNvo7gtuzkVA3Fk6yD6mwl5cj5FJHwpnxvGC4Domh/nwKTQrSNHzc94GVqfSTJ
TqcfxnpG2ECkJZ9NBr1zWrCM3oFXS3+P3RxlDDOEhnpDfXXhNYf3jvSdZTY+MC/qpwsuYZ6Hze4G
CPuYOABL0lydA9ze1Wax5x69fmm9jJ1k/otMD7JqyKE7k3wSZFX0aRaDs+/YZcZ1jvUInvaC9Z0l
gShi8hcZ4SsTDHuA3Y39AyqucYGOCFEyJe+rc4Jpl+A5k2vDVBPZFDY8m1jM2OXQ6gW6WqOYyF+C
wi1JMMJ3Rp6dn96PIiu2atZVzCljnpbRdO7QWFvnUjfJB8FPTNQGO2AJrgI8GbEQmDJWERKXu3SS
xAAng0S+isDlWNgBKnoYS/VB1r5+Yu7RHu1xxMxo39BRgmn6vnPH+YsnQJ021rDj/hd7Z9IcN5Jl
679S1nukAY7BAbNeRSAiOIukOEjawCiJwjzP+PX9gZlVyQCjI566NrV4MitlpSlFhzscPtx7z3d0
6uXu8zL3LoKw42w2pT2npwEtDOFPHHFEeNFOCqH8ygvDWyE8/TlHpvyNszbR+Kybviu6nDb4W2f4
gCq5fEWzQgBIhhCKsBL6XFEJwL0re0pL3FFR8j+HjNsaBwhqYaObWDGfayqHoKvrHFgRDKxVUwwb
Edf3EPH0K6qymquplxMUu7KnDg0+JhSsMrv3WGWjs0hMNibSsEuzs4Jg01or/cSlFKWjRtf0QnPd
5GZ0kQYNSDFDtl16hUEwoenZHY28MpKXa/y4a3EXTk4Adyms4p+9Y5DX5Xj5s/IV2MB2h6qB+u/z
qhDJl8AhXGfVmB5MpFIpOCgelNyiVCzxy4uiQ5hHtsn5pOCvds65Va6jseip5ETqPay0auh28JpM
UE2FETTQYUYKH4XIXvq+r7/bTj1+CYzEOjfI2VzVcTX+TKLo6xB39QUSLgHuMy/gq9RV8I0QEhfg
qSKgp1Jy/4I3a3o+CpxxGvTuZzg9P/plZT7qNcllMuHXdTYUX7SOw0GGHQZ1D0Wbv+B0aXncoxP1
kRoLXHJqK+iB51a4qa0yKxhA/osk+pkW6a2KccEN3296XQwiitbYDY7+inS77lJmg5/F5JucbSz7
Vxo7lpv2M2wT05c4VtHAUJREcH3Qr2OOyJsAVcMnUprphpEwCY0RrPAxQ0tILAy1XfwMEXGvCpTH
uKLg/6STaVrFeHt9cyDFkjdo7nTP569kMUkc6Dbec2wYeUQFud3sKEWmcmRo009jXpxl+LfBdGZL
DSRh3zxKPEQZnbL2Qye9ssuK06etuJS6AzWuqPsjlfoKY2/4FNfROfsuq5yXNb8oxyGvUUiIiWet
ZTTSrZQG+NuAUuusMWo/2iAEcjQCyHG587Vmqol8F/U1Y/4rA+2FSm80z/ScdBwao02lUHZhpziX
13qAnsJp7hw1vSNOmyCmtJ/9kiJwoy45TOrVi1/7FAJFfF9mV3gPlGncoQDTrillyB6xqCNfYJjx
+AUpo45jggPYqy2ddGslyfCdFYViEko/cd2Gv6n0tJdouOoVvblCRKiBZCJH77MAu17A+Qt4pE3g
iPJ6Jr9OEgUALNTIgBgSpx3sMWT0lPQBpSclR04O391VnqfBGUe6+NKgjHVVNkP/YJmQ1IfmqtIw
hxotFCMiQRzpFRaXuajKs8cCzpIbDBJ/I6wPTCxnDUX/3Axx+NyDS0pXmaGmyFQqUV0GxsgiX7Ka
O6Nm3gwRTll+MuibWuj+V3acwHWiTuyqYmi2OQVrLlgy+YIK96lILHljxV70PY3T+hIP9B7lWhxw
ZEXKn0Sf0RvGX7GIKM2dmkT+uVPp0Q+wsfVzQAUmMu3ef+Jgq1xS40QSJ+16fOjq6tM0ItnAr4cN
lyeLg/MC7yxjU2c6x4cpFz/U3qfEWRsLTCBJsiGlYzM4NxKpXVkAdFAYafllSLj89S188v9DvCdC
vNbRCO/mR/vyM6/eB3jnv/BXfFeaf2B8Cg/ENJAKzlHcf8V3HfGHqjoaoShdCGG9/dE/47t/WOx4
juPM8V2yYcQD/wrvKuYfpOsoDLBVaEfS/K3g7iKCClNeAkciRAwzx+GHLcJhypC3EMwmPAzifIto
8EFvAOyiczZBD3ChxlWoBdyUPSUSqwsK3yHyN0N+XlLaNJRiFwjAC8N4Itq5iI/xVEj3dCAqBHYJ
fLzFfd8FO5N8oPjNUShoBbS87ijdYjlrnE0d6O2GRVxZHY8Kzoyo9zFLyvVVVYciMo+ExatYxCy9
CXdjlVvJhms3+3BJwCy9gaNngYQI4OuR7+XWSHJPkdQbULyLviBGBVdr0YRjqcdVkVR/mdxwFAnx
J/M9FX49heho/yihvdPKoHkuEWSTAowjSht1S9WKVTkY4ksxTJG/4nuengMqFr8prRz8nYdkkTMa
0Zzoc1aDat7g0okaMcoJd23nngAYTlpKlnyF0iwg6ipku8KpQvtCL+e3mURZ3K3MSTT3Xq3h75OP
ybQtBq3jKjPZ/o7kXmS6idImCKRFQKk2+W4LsYpuXQAWRlcblmYJuYKb9LNvpjqVwAbwCYrpEMAR
nOvbr6VhISmL6jIg7Ya1JhEMAaYtKFCOu2FsVKy15oASzHI8vEgc30fPFmjpRMivy7MG+BA5h7Xh
jdMPSl4HjqJeXToXsV+Y7Agp6Jc5oJbH3D/78VOto8ndkIhkePFcogR9UpKcmmpbQnDzK3BGKwqx
TQw1FIV1X1UT87HFt2ikyNO2ngb4I8a6p5akOfPVIrrRqG2cTsymfeqROU8m29GgPqmOrpKX4Ht/
H6pXoCIkAwjlDXiv+tyiavXGSqCPc5zVDAUq/YBp9BS0F4FSlZ6rduSZTjzCx/mscWA2HHVeIFRb
LgLMNcasdqJZ2gbCA3WjhJKI4OHYJqKLSWYIhQqlR7PjDWqJBaTkjLg9/kUt6FeYulBuZZMCcExV
sIaZiyeY6lGpWqJ0mz7s9QfqRepbtuLeHTHdvgJdm507KOq3Hs5ICCFC+0rBDm8lPWx5piTgTk0i
9gQxaB/XwyPBIDMET0ToXdOEOa8671YVSR1cOKokRAMukteOUaFgNK3q8XjPD7YCfIj8m5DaB+YV
wSmOsS2FEZgCZpcjco9N4k365ngrC8zZ3BmQK8wybB4gKAB52+8M50dSJB6dKfLYvkXYa963VWNQ
KOG77WQbN87ofGFlNoCVUiPVcCw5sUgv5tiHJ5gH4t1w2loOLGKINbcfcE01soJTdYNFeDgRgikl
AgJvXEXlmH063vXF5/Wh3cWW5Y1Rjucy5kVd0PYXE6e+i6g0vpVByY26Kag4LyJ//AkCmeqBlNLa
2+PtLzant/YF3ziIL13T+c73+61kCppKQ1HduQgKeULq4ZBitrdyqJMLCSnn+/H25kzu+83prUF8
Vx2HhBxTyl5mOXMl9cRkqdBRqnij2IF0a7UQj0FiqWshh+gcgLdz15Huu5k0c3gFHi0/U17ExeL4
o3yc26StIMZRMEBYHR7jfteFoRdtxtfuVn0ivxu5Un0KNDU98Z0uU51Mbb5QmFqS4dWkNU+AdxOr
t2eKfYH5WGSo0UODffN5RsyYihSgHWPODF/5ATTn3+0buXRLSCFtQ58zc/utttT040TAdDaLhm02
aGMQ4xgrHW9lnpzvk6OkrYBUEu3SBCwHZ0knzHMf2m/qcYmQVHMN6QCWpmNFxFog+Xq8qY/zFKsV
RyBNV6GFsMHvd2gCMKfrJELdCR3edeb0+ZNC3ngFyMrY5AUMk+PtHeoaWkyDOgE2QCEWAwig3Mwy
KDguVUAldoNKwqESTkk7QJo83tSyJoFlmUUPGJBBkQPnamOxuwTSqgo19i3KcnGSpfzmza6xMPPv
eIxTypNjpFthJUj01O0joz9DyJRnLjpGovupLNQZ91oOt73fUHceF8BmrgektAITZUUUv/fSeVoO
1pZO1h42qCP1xYGg9RtDVnkkNniBDK7ejKS6gZhssTT1T3yhb1TJdxPsz7bIaamqxoGe3/bfuja1
E9ZUo9i0Vqt+IwMfwSQjqfVIMT3Qs3rMbEH2LEBOFiJM9dexbxvkJRBQr4EKIkeqG+rukGRMzksa
sblsjXguaYN+ZTxQHapinJ7XwqBW1/SwZNPGRDs//noXM2nuA6cm8HogQ535KrDfB0qYB9yWQn1D
zsq+EoluX0yiGi+puWrvjze1WGvmpljNONprIPwhYi7WVkChBMQstmejCbQdnOzpzpw83FimqKo3
RM69B1g07d3xVsViIX1rltqVeeNGl8dBbL+HeYtItyzQGadZWN9HZellM6Skekqnqe3XLeyacyTJ
BC+lNKiGwBy0XzepgKOAwpP0RkwNnnXWkB6kDNibAL8RW8t3bRuGpGZTBAUd9lsknDCpMi9h7FRk
ockD/khIRlVru+kA3WOfavfu8a4d6pkF8JOXB6eXhNl+zwiU9XWvcl0Rld9co3RziJlNwYlW5rVk
Mcv50RRW2Fh4s7Qtvn+vSPu0GGxtkzRZcmV1rfUzJxuMlJXcy4XuwY+IcSa8ylrDeWgJoZzYLA60
7/BNa1R3mjBtl9U4KdtvnSOp3OR+dlVV+mUhDPBB5U1pha9pS7A3s+UT2+WP46O7WNPneeM4lsHn
bZvStp3Fl1FmigiB55mbtNC7DXSaGt1EAl2iK/GlUpCwH2/vYz9tli3BILOYUMa0mKcpMmDHV3LI
FUNbXTm5nnw20oAMH/dpQoNhgFJeEcrOcEaql0ODIurjD7A8/NBjYgB8JUgmOXRRmb4/n0gSAM6Q
hCtTXMY+S5naFabxY2Nx18U4k/smaQyKVzV03XmMXA0hGrj+GSOZPZZId/r18Sf6OMEJ4kimHOEA
Bkefh+zd6aQKOI8rFdE4/pTqgjL7pU/2KbjpW7f+nuDk2TUaoKyPjJRKvZC56LY0cbpE0KVuZveu
CdWHZf5A2awNru1l0tiirWlvw0wzSS020hZuHRu22PVqFvyyKPT4KjWH+mrZDoj4ldTEszpXZU1N
+xTiSQMwTBDLycEMG8GUPNdxPGHQGCPoWlVYYmW7qW7G1+Mjp+0P3VunLEJWM5J3PgEZi9nk+F6O
HwK5UhgE23qW9IiIon34k9aPaZgG8DJaonwLx4H6faWDG9zk0UAuHOjSpp4KsTbCzLwzqHF7PP5o
+zsOT6bPHnEEXeaHo5ZwsZ44Cu96jCvp2hILFPif+oDMZQzvbF8zn36zLUOzqeg0JPE2yXFpMQpt
25e1pEDYlWzRbgXDxG2bqVwPUh1OfD0fujXfGqyZcM5azMezWIyJrDcjSSJsABpTv4qHXm6I4HQ7
UybyxK1oceFnCOe2iGRavFqThX9xN0iI7atTQVtqVtxMPBXrES5rbarJH45O4MsmR4U/2NQifncE
9RQRCt8SSwF098W2jH3jxEXxY+85x7O7s8XO16e3oN+7L1U0SBa0GgFQpBjjlgIxHA+s3jq3Ab79
9kDvN7VYFKRRYaaU0FQIJQW2Xktqvk5YJ5vJP7H+7J9Y5nEmUAnKA6g9Ow984f31R9hRChkX77Mp
U7vbTq3Gpxw3qftpGO07cscaxkaZfmK/+/jpzq2y4TJz1bl+ch7rd2NZjTPVroskR+heQvuNFHxO
DFzkplqc+QleiYXM8SfHqWFjhXVwxZKe3wZWWP3sNFxEKbIzu/sJJt7vv2TuN5ZlzOFiQ1MXXxMZ
YzB/MWmz3h6cLXSvyR1gD26r0FM3v/vhoh/FZAALAlNKubz497mfQ6ayJCiZXD2DY29dC0fEN2ou
k8fjTX1YKaF3M2lZluZthijS/nBPuLvnfNk0BXRuDWsXA2mfWo7jrexHcN6mks1Pd+aTr6CdRSuW
YlYF/lWUwgwyAeQWaeZXvfazyyGNMLLpBIwvC8ukS8S19YlpvNjY/2xcvA0m7g3Uvi8ax4YE22Qf
WsFk6e0FEXXID3FpfMIfpMCJB3SeD6PoifgGdTSyTM65AoQvvuzL8sQw7B9y/noSQcKB6xmxh2UO
RM18r3CGTBKvHpPrGguhH7VVDjcpdM8zPUNKIXNRPFJq2z4UdZtdHn8LBz5oW2B4zTvAOYJve/9d
U8VE7SmQdtcxleEyVVT9aaDccBu1DTWvRrs14zb4crzNg102NWFhkIC+ZbkTW5k1QrNLpQs0cVrH
jiB4xy34vAC58p3tdbyccBV76utx2EWpNTwcb/7AymwTQ7I4U2JBwPTb73Iba3HkDKV0UeqU2wCF
we2Qxt51I0T783hTC2uOv97uu7YWS7Na5GhkExTrGG6A3/Ib8wL8FjAVpS2R7QbVmYwl2EYuRnem
7L0b1R/ir7iZWddtPAb/hzWEAAnfNjkCSX5gv+ejMfot6n/pqvhGuniCKnzY+S8OQ8O/2dJiWk1o
xDKUttLN8Edbe0TcUJ+BqQfEUronxnj+WXunVZar971anDNQ73ldgrbZxQC5/zRBit4MYyo+BdRw
F1YJHbPCeyxBKZggtte766pHsJlYp66FB+fVfGEgSEmAf5bLvN+lUK9bsGrps97hfw7dYFqLvtG3
g4YL0fE+H2oKahzLpzHHguViWsFhHbWkZvnSgwFMYNWYW1FSppUQ5zk73tT+pe/PGcx8MR1JhSfY
pkVTTlLAQRo4nPYZaUYjsLJvjlq1l4ZjpNsJdNHF8faMA2+TvYcF0cBE5aM9yNhyP2jRkmkUCVMX
OdchC5Byx1s5tAQh3mERIIhnciDef1cYUaai1N4Ua1p9UfaTcgPxkHO/Cu6uyqhadyh6uE4NPUPB
2NcnFv1Dq+775hdTdtBrKatuXvRNAvhQve1tElvpLuhNLOA4LyPxFNHueJ8PjqxJOJagAcHXZWTb
7Hw1V/gMeJNGBDArS85HTi8nWjk4NdG5cOzl4E/od39klTBJC0PStShR7Z2dDVSf+C0wLnTLx/tz
cHHlmyI+QNicKOeiqbjifAKOUbqxM0MHlZIwiBU2w1mC2XrmoYcfID9vJ1h3cVt8KU05vZBUV8dN
QWD3xIw6+J3g5TZ3ml4vv/7CqGRT1Yxu1HHHVPuqvDZS3bmGMQAXs2/a8+O9P/g237W3uPGowZgN
JP3pfIAhXdlA2ha0d2KMD7VCjBDtl21x5pfzn787eYPIV3JdZW2tEwUX1iryXSqt1P9DX963slg5
m6xHnjcVfPPgmXatn8ttXcDlPj5ih755Dur4eBE84xq86AucKKFl1HS6YVJWYH8pK1vFZdR/7Uby
aJSMhyXBO+7MQKNLTdslomtPPMKBj4OsC6JBizfH0r04eiDo1kFeZRhbg2C8bIN2gtIOPgJ+gfF0
vLcHlhiHMxbRM5I+pO0We70FH07Fu3r20Pazr4RdByCYJoSFvPhWsYVtk9xTt8fbPDBbaNOUCNu4
pnHn358t9TCicxpp05/xLkA/tQvKX09lsQ62IpiOpMrQhy53JOg5VGlWie22dYZGQuS/9FJPTkz8
g8NH7QC/KKRgj93vSlLrLcV9vKkQhA5IAIhgG9Su8usk0coTXo7vkC7oJ1o92DUibzaDpwsuevut
chLXLUzTbLckNnFNuNW4jIOTKV3BT1kcmBwMk7hMc0rhZr1YOmoB4itVNJaOfoh3cSur52YI860d
pDCclKZ5iCZIXWUGrk9Re7GLCzGe1yKJzZVSlqdCUgeHGhcnqtBQGxPc3O90B9kzNyWXaGK7cN96
kIlbvRflLinGhqU77a9RxFPoc3yyHlgOGIW/m51H6d3SFoSBVDg0SRcQV70RRee9TkohNxh8lm7q
A/dYSR1RU2+b47oZ0MYcb/9AzApFEuEhpAFkSvlS9x8grAe/SXLfdiucfJ7Y4FrIDnju6ug1avli
g27+OYG7AvDVqNpDLjLjRaGaGIp/OoECKiYTQkibSjIyJx7t4NgQ2SDEo3FEWm5mDS67aGOIAHB+
pYKktVTcGppEueG2bN+EiaJ9GVpjF+G4ACrFmzaAcMdV1VrjA47VxitS5a9wuL21EoXGeen40RZB
EPpfK8R3IrC97kSI6NCHQ66OtARL11yrsD+Wo5kodmqY2NfidbC2fDlrrGFuHh+XQzPVgfRF8tfk
GmUv3lgZZCWpz4g3lnQ6INdeGVYOykioN/6wc7JR+CB8lMk80e7HbcPgy5gDxIRtObvNvX83VbMM
LLV0uEXYWuGvEWL7oHOCZBthL+Ue7+K8A+2vDTSFkZpOhRI3jOWb76MCC1sK31y1z9Lbum81BDo9
8B/qlmw93cSwUq/aBiv3bzLugM8db/5Nn71sn6oiZjsdpeBknpnvutoX7ZimNtaDceu1YDbDMn6N
lZYzFFWHxk2UCAedD/4ZVzBQhmljNf1nRU3JmdZ6XWBQnAHM2Thqm84qyimCPaekcljVVgGn38MO
xUeuDO8jnIaiWw+T5zVbdkhxY4/+rMVApII9mVSre47m4m4OTL6galamtTYleb5Nsxrzmzwth09Z
E9X5iRPCx4lsqIJgEBVcTFcC1fv9d0g3iyziuhWbYb+pcxndg035/bglrcwFGnwrbFrLc0jRmqHp
w1SHsd2S1MkwHIPk+BqL9C8sx/8uNz8wnwS9YXmb07LL0K1NuaFTt7RE7WpxLiNdPKrtpG91hKG4
62BF/Eugn8URRD+VEzg4lDYhNdsC1MCJZH8oQQAbaWoSNeZSp0HIG9Cgsa+GO10d5Reka+VOWkWx
8pFHbfHHincV+epLFjUNpDXVY0rs3ZmF198dn+MH7i3z9ZZbwlzCxf9ZnAKb2mSPSzoCUJj36KSd
avHZoiz0gTyQcTOYBdzoKdaSHyMsnW5VNTZVlBMq5mENfBpDudRqx9+OA/JMBneX+ZI/p5b3Byv0
MKSxnFG6zMr8JoFPvWrbbvqpwSh2hxKwC9xh/1QpzaGFzaJIlZwmCTAOPvutViLgIzRMjuQotda+
MLMt96if2oCdz4lBnzuwt7CYHC2ExVTgUEx56KKDlaehUSfS6ZaqnVzY1C2vCn3w71lu2qvQDqN2
pQS9+JYAFty2EVSDPLMBSqZwsAWWUj/s0gh+IhNSby0FJNYqqcGGH3/ID9vu/IxMDOqi+Fa0ZXzO
830FSHPBM5rJcNualfIDm27vBVgwGq86CwN1V6Bg+tXyaF+AItS74w/w4ZNZPMDiKFb1wCRNI1Pc
tk0oOw+cx6kLTkUhP2wxcyNcwDhYa2I2DN1/6RFANjDe9DKylStSeRd4MmXrQdGvKrNDoGPem3V1
4nxw8O1TDsudi7gSWdb9NvvSAIaogIbCxh1Lyt5PfZa92V6gL3eY5ipfjg/kokKWsNncSRs7ZZWU
JLfnxTpuKpQyShzVXKm2HnYqvulGNdaaECaM6tfQpeX3LHdMqvzSDjd3Cgqt9NTl/cPXNT8DB4a5
XENIJtR+pwfmWeCbOcRXymXhowJIgIhr3rQYRn8+3t+DE+ddU4vzFzlOn3oZJk6WDcZFJIN7iIen
TI0PvUSbHC//e6v0WzQySqMbfCVSXCEwgt9k2M3aKxve3W6GBTwPVLz/Ot4tUscHlg3q6XHesKn6
+1A912vpSDV7528CvbHBcVD2s/YHbBM2kSwQCysq+0MuC/NT5GsYCnB+Hwqog32i8miz8Z1vK4g3
YrO0zF3WFtC+I11NnlkPg2dSVLe5BzYbQ2gtNDYBpB0TSJ6eIayD7kziDYwKBmUoI78EbesEu0HP
Ieg5eV3d4sQALSFTtB4vzk791OoVVgER4jLodVzwkLfVShK7ZW1DfiexQGlpC/kbCKlKickKuof+
k8L0ASlfPl45U1w7m1hW0fPQmNgk4qLpEIkcJuOzXoz5U0WRAP0pxvLJjKV6DV1wQJSdOIhloT7w
e+ZNhPvHTCbJOqM2+MfUDCIAy9EozQrFBLDWvIKNdiHVDoh741VjsNbyvoC0jEzgzMEp0VzLCecy
zLCK1gcvI0YNpn9Vfncs2/ddq5zUc5L57fNAPWm0aQo9nJWfdh7cKb2o16kdxfZDrOOD2W3Kvqyy
Nbdt1JFr01bO1NJ3yFJnbaVNbjGllRSPIECwSSTqM8i0xA1TJphzmmnhPYa+ThA4hH/zoAW+bWu7
VmJoQOqkx14y04MyQD2S9gmU2tjREVWip8asstVw7oJTiHVKqcqXZgjib1VHemAdqQ4qfD0xBkTw
wDo4l7Rx3+CmCOqco0AY12tNhsNrZ+rqXUHK7jXoY9msVCtVk3Wi+H4Nqq1OpidIgEBAAMp78Vlt
GSV4gGlG9Q0DoXO30BSU3VVrs7GhL+w+a6hlibAlXPfdosYjBLJ+CTA90St4t1Aq6+mC0wXYSMKA
wPYhzwiBf5yOJ3gI1j9eNZjM/xpL5sBgdhoXUMOvbrmLVoSVYunhpsHiqmwRozZMdb2zbmxIzND3
WxXrkgAqzaoqiHLnOIAgAgmU8ScBUxmBG5L+falzoAel7snbjnqvetXkA7a8WBVRmaKYafxlzHwW
0K4SySc2YPuuQWH/mbRtAZGlxL3CbUWm3Y5FGVFHKoaqn2dl312VXl5b214qGj+fdCtcKjWvwQp5
qRVsHHNQv4KlLh+5C3doKAV33jWAjeo8rFQVESfOp5XLDjJ8JyXXvejAauZ7n4EaC97XpM8OO9Nn
0/PVz6SGxDeTyEmwwoU6h6DbTtUDvp3msCHMBCk41j3LckUb4szTFiPiYC6U4Wuje+NF9GaLWCdh
cOsZYmgudOTEF7FS1NkOIaltQ/aBXAWwVQE1wdYVkUj0qZctyaP4V3ZtDPdKpchvUxebt2Ytm+DM
igKkXokXm27qQaBcBZzjrg0lmoDiZFL+6FvH15l/faeeKwqOTqA1NBBBsHpwu8HB05qIHM48ddT8
dQuARzdeyyaekttO0f1wDSNY6c8sddTsFXauAoseMWCyFFRx9rUURfYVCpv+BNp09GGgVuDgZW06
32yMbvPVKLyCy12B6nWd4qJKdCOMs2ZNLAZ1cN6Y7FqVHuz6SEd8O8TirDYDBcGbo0+4b0E9SsLv
w0i5DS7JSfQlMJElQ2iPKxZg06y+p1j7PkAmHrQ1hoa4ZDeJpZ1ZphwBO6LosvBsiYNH1besRxG1
cb017Gio3bEP0+ErcQV9cLsBIfJmDANxNyBDH3Z8FB5PHepq+yOsykTA46bkFPO+sJaXoT8qzfls
+qtvk4q7O3SigXSgU+PdB9PBkxhTKpRwbEY/icMtWpI8QUWLVRLFyWoCSwClPpG5WP1WGPHUno1G
nmogUZUmJAjAOXAVWZ2KmV9tYK03tAUcfysUFJxnqgmJ0y4a+a0bav/JMIEKrya8G701gGXUOOOg
KrUbR1ainufgffx1gWWceRanst/ZkYX7MZXzcXumJZb+JJSu9fB9tqr0vJZdW2DDpAYOuB3V4/fe
9+W2hZAfXgprUHaYa6i/RDVrrwxwsO1VYqZ9tbIjzhx4rBm99xg3Sp3dYk0ORx0NMyG2sDE0ynco
gsZ6taWyEtnQBFHYzjIdEXxBjgxna0U9izTcux515ILpT+wZ+t4t7CGE5WnVxaXWOv3Ot0LrUS2d
6Ysx4KyxYQUFPY85cfhs6RXaxwjbNvUmblB5bGIjy6LvHqQtDIIEwlNytpiqYcOcEM3StVFdxVPR
OmspA+WlU2on5abK5Q3gWIQ7wCSC8BsVUcPNlEZ9fM/U7nMXHg02SVqo/KgMo23P9dbLX1SiyUCZ
gBjhhGN5PmuHgzOzfhG2CZtAnikNACyJb8q2pwTC3FCmRr41hiSDRxYWJ89h2mhPiu6BufBDDNpB
6gz5C6Ai/8oI40rADUjZ2lWjMR58zBS/lLXRcamBwKu4St3p+NwSR2rw04uDZ+xyNX+dx3X2mFJo
Idwy77RfStk1r70+jV9RlvZ8eCW8GUw8IPQW2Si7FV7Skq9LUYvLqSLWts28fPR3iQyTc9OseWdD
lhm3XDWTbwIv0JvKzMSABw0eE496FYXXTTbplevkU3lT8195K9JXhbVRRRB/D3S8SlDiZ6m5Hkcs
OVeWHXWvQsMkfqb/W1dRoRbfWjjy4Cpwv2w23dgg1bTzAWl/5tTNeRhOZbMzilix8SLLBJn4lorO
tdEFrJ/ONJnVFo2CcWdg5/PZy+yx2skitIubbjJ627V6AkUc41pgDegzOIhQLZ+X7KTU/a5MuNZY
6qCu8daW0o0vcZMBhNEjzNnWHeNyrcicolGZo65FlJvk3bqMhgtMmvp1r6eveheApS3A8FwnehDF
LqUSK7O30IGGTCF2G27Z3S5o8vgysYvS3qo4437N+R4bmGqgid2sKtppnTSG8gVneT5CswnqF/zf
B3PdcccxNxb0p4ss13N8chQVIZpGgdFLNmBGo898tI7nXaWpELsor9T6ezpIH1elNBF4gNqpR2R3
cGbxHlE6E0oRrCI2fzld6FGfY206Kf0llMfghuoafNVVqLX3SRivCMRMEPhMg16nccTx2CgFW0kv
igTxVIf/2Cr3pryhSlDpId4NRVZudOzHL+3IVr1dpJBa3WAkC7iJlX/AwgjI1QbXqLJZW0FY/jTS
of1lqyUnosy30msHQQIsByBPaILHCBBo3QDEXnchuIN1JSZAe8OAVnXleYQyVlppQnkMcyUGbWOx
cK4w0ZYQ9PTEMlxBzWa5QvQlTsX1Pt7FEMRKy+QiQbkGV/z9u5gcnL6C+e64hsD2FGp6e89HwbkR
TND58UvLx/v1flOLEKqiNGWZR6Xj1pkSnAWxVn+GvqVtM067u2Sk5nkqygeDc9zz8YY/XgJp2EYV
AavVQSawuNhbqVH1pLAcDsCV2CRxXG4U1PMnIqQHR5LKRJKaFDLZyyDJpMJHASHjuGg90mfATXa9
shGk7LhAn6y3P9wY9z4u8xI98yJqBDAQpS7YIpxhsK2pcDNj1oh7YB3Vicj3x4smg+f83dJi8PK0
Cigk5a0R2x7OAunlZ/jUTtQRYWNm+njrwUoIHo6/sY83arTRcyIQXRjBv7dI5btou9n2XlAkreOO
aHncETKTG6o3QQHsClPG4219DG7RFmICIrKahTBw0cEq8/OmlqnjeqUwXnuHKKgLZNL4jMuZinFL
mD0EIEa+CIw7dnj4iqfj7R8YYMToIC14CsMEUbD/BSo1DPQ6YIAzz6svNTsZr2UtkzucJENuXm2E
2dxkpu6/1+piAsUeiLxkZAJ1DlY0kOKtXwCN/G1ZO53LelFcKWPtnQh9H/gQKXKARQr0w0TvsAiU
lPE04SUpoCBFIZA6gGZXmuYnv7/OcOXQSSEDCKHQfdG1nlChPYnOcxNHGzF7Z8ldBwbV12E/s8ed
MfUhJY0jp3gu92fHx/Vj9tQkGm5b6Ompg1PZiPZfZ6xwW0xy03NHB/BWPadM113WlA+WDu28TLV1
lpTF+VgH8rMsY+eFdKu6tajLvxjtWj83Slwyjj/TgYWXjAqFT5QzUgtuLxbeIjTDKpuhClHl2Kzs
eXw2SN168ir8bdYGrLfrEpQZflCCo83xtt8Sc/vxbZRo7Cz8Pofxl/XhaUU9dTIGiosoLECoR+uz
j25eXGLi4qw8a9QvQAHl2yYsxxtbNv2tOdklXrKh9xkLIuVcqeWEtY0v79PJMUkNhRgRVJ25MrtO
3+Vt0uyimU/UA35aQf9APjLNZtBxDfi3KB+Pd+hABBWpN3wBBG7gkond77/gEhOf3mtU/I5JjO40
qzXODW3S1kVhmNeW00b4C3nRDQGcwFgPqChv6tYKfrcakcyEQAhKwkAzSIguwri95XGpFMSNddHL
pzJB2ij1sPtTRvBbYKPr8EeV1/mv5r/nv/Yj55QZ+kHzxk7/+98+da9V01av/7h+Kep/cFD9+dIA
hF/+nb0fAW/9rydxX5qXvX/ZvGHk79rXmSxf8waP/+m/yO3zD7rNcax7yD/8iP+n/+ifSPjDP+gv
vP0JLBLL27sp9a+f9NabYz8hYcia9idQfQ3AvcX6NQvu//z1X/9I8sz/5x+r+h9z8JwV5s+W3g3j
/9b74x375yD/mT791yPvjeKxR3/9G/s/pzD2sP9vT/QbnRca+CfCMWRg5n8i2d7rvCn5Y74+gppv
Df0n9X3mUf17fTf/mAsBqeWwDr14U/sDggAB1jlLO//S/9OGAMHIvzkElgHjCxwbMv0/h4AxfTf3
HfmHpApEpbzhzyFg+WXI/4NmwRsn69+aBabzx1yHydnlf7g7l+U2kiuB/gqiN7YjhjDxIsCFHUFC
FKXmo2mBkmO8SwDVRDVBFLtQRRmcmIjZzEfMela98M7L2elP5kvm3KxKsrJQDZLIbLFG5XBHU1Tf
zLx5874fpPTIh0AvoKDVbRJnGmBg9rJfI8/rhYKWaEVOKGi3YYG0IEApfzhjAQV9RoBQtiBRxIwK
0PFqhgJRdJxQsNNtNcUIwmZ9JPUCDlAAmgSNydOTdgL1Oj16iePp212RAm3qgR+JvHD4XqcJXdBL
i/J7/fFE6oWCPWdZsMf1g0hqrzMat+Vge785kCRNwujZVzsiaEmzG6cn0GpC3oRPxVAsXH5n0GRe
SUdaPmSXn6G6RjJASj6cTg71czRyXOEihZPv8Ob3KccXB1N267VjfNL6wenoe+1mj6lF1HUI9+Oz
L5/RG03y9VqIhke2WK+nT3suRxx0dpv0sCO/GQ+YYW8FMuh0m9KTs2+efv30QPiSIwq6HbQc3HJU
U2RkYLM/xnm1NF80OKidNSB1PE4PoQuhS4YWVWQWE2g3yXUkV4yk6/zTC9WI/bmSf3e3SYO7PbIi
c/FuI6CLiYB/ao9EvYw0MlWrRghoCd92uvwONsCg3aKfkn32nX4TgSgV8UYxzpBdp8NL4bzT4XuY
wQQdSJynZEs+Wwq2O836OT76rkS/12nS3Y0SvF7O0my51+41sQPI+Mu1QXGL1EvsSSmf27UPuFcK
v2j5nV37GgaknQkt1B6dI/XCAJVxjijA7JH+E/QIRnoUJD4sr4e1wzzM/EXU7vYpqXY8e2vQpCEn
JTbY/frjjAUU7OztYfTjXUH1f/h9ze6/64oDsWtpGyEd1LLPdv3soBsTJkTy5SjKkV4j7k9EwpEO
EH30nqRaV3pRFwlgf58e/9IigNpX/dXO+HE9enuQ+b4ZLJt/FgYw/vhwDmfH167xmr0A6dnnJATQ
eqlqhv53c/e/LfvhEfiGaa5g3EK1U3+kb48TBnr49aRf3B4n1Z8tBkUD7JMtQNZOTga1kwWSr+GE
AiaiNmn7tEsajXHwWQ8B/0eT3CikBS1g5KsdCsRl5YaC1q7EgvjKDhBkROb5MASQLVUjGdCSPodO
p0fF10O6dYSzKANau4hAGID8T69Rp2NnVFgKor4g9LkDWUsnWzqAVQa/dgiO0d+uTa/V/O1n3LZG
OJD8D6ebR9MlqVuaEOUqkK0BMeGdtqykkvQyWVujo0uLPKejE9lG8eN4OV/ftW2A1j7EIaMtcvdi
jY5O6arj2Ts4u6i9JA81j3niRi68+1ZHpJ7MgqpfxoMkmDndOwK/TbtH8uJsX08P/x+JWzTEfdQG
WahG9+587di7VBZz8/s2re/0M00YRpCrgbXT84hAON57FzcX3p4ueXFV2n6L+2fMSdazq2b37uzi
6+43iWzi3zRebJv0O2S6MNSlQ2puhpoM1zUifeKPjtffQceRqWq0u7B4XafXHJDk0+PmH8iiXtff
dZV0cPueTpBlBGD2WRigyzueQHT73I1eo2vPHc/b63gQvqg2pONW2rc8+g5dVmh3kWsBtbNsmNHj
Tvg0t6RRkbhLC0Ie1U/6bUgj/EwDqt3ZJRPLSdSTukBrVPL36DKhP9u7IWZPj8o/Ri7phWpE+NCj
49l32rswdeLWzCl6uN/C9ZPZidOPtjgY/vqr3fVLO1an6yewRekZM0wLuQsFDAxQ8OneRblN3W5/
3/Xy4fg076GvtvSRkc8mfMa3ktLSJ6+jto5t0VDdLp/EZiYgSj5XJvNslUf8PWR1M3i2ruTfchZ+
BLXl6qV/cvbZAgAbj0+G+eW/rp2Nz4wbVyrAitfdtbhq/cFTCiwAKiAEhnerfgqvK/134e/cLNNd
SoSP2CeVQ0q2HjBSL32XuKvrrWPi09Qft1Z+RuR78db34Y40aDce//r5s0k9cETBDsEtnJu0j5WS
qcLh8fXj40A05By2RkoPHeccT93qNLtSiEj7zwfiLpwdJ0KTLD/C2tJxsl5U76zn93abkqNFA5jH
PN3C2cni2qPRmgzGzL7aaT2wJcfr7xHNpJ8lXcorDV1xf8lYqJ4MgqnX7eNidzy7WLpkKbbx7WX6
DiKtcP17aEOEeSlIfXwZNUOBOODZ0vbGPmUsMkmGiP1jykoBBcyYIYtV1ME8dlAj1udq6XaJ03Wl
gIliLf1B4cWjY+v1sAZ2f9so3ouCby2yTlHNKKzN6NV2y+30KctENWX+8m+7522qLqX1shOlYp/J
uJrHqkvbPqPjMcVGpJ0Skq8bp9JhE6fDk28s+SYwoseSggKt7pCKzuQQpFVtWZVukeGGAwx0/M1d
pmo+SOMCDuBU2OaSjmBSk+pGBjQtc30DON6preGNVzrnQAGJZ236J9ROUaF9n+PZ8TtTUIKqwvTN
KnZNVTaSjLy0OpomrloagTj6rsjUtzwQZxuoaGl71NvQKryuARlGHjjefwfPDEFokqryrySuIX54
v85Pz4Rj7Z6/s4GKf4LWTX3skUpzhfSLnnQkoqnMg3oAx62Rysb8U0cq2NltQuIPIkBIYZ0Odkm/
AknZWnU6visb2IHI27gfxSqxlFVmzuCWI/Ec5039AjPOvnlKiSXXiiwE2zGzN8hkPuWmGVOo3ZVL
KyMnrYcsE87WJqk8f9Po0QWtZweXPd4JzJT81/vZgjWiehLGHHFATJJB9jB3amv0ZxM/6QhMJ2P0
SW35HiNiHVGA9sPrJvbSqc7E2YUOyEaRHC29Uo3un1QB18Oj2uN/JLfOfv47A7I0uHQCNjlhZGiu
0eGd84x54NIljlEfpYevO4xIGYYe/pXJwXpJex+5COKd2SPaZDE9VH2ClIhBdF79vcDifwZtPPTh
Gs7C+VS36QqDpXbUZG2onvwLxiO3DiDvUfV++qfvKA2gOyZdNqkk7otQR5Ox/kPp4pUtlXWvkp//
PInSRSJNx65M97LCL42up9fN//P8wOtbedAM139ld9t6+e8Lp8Tu33c+Fv7NwiktFCz1mQu/fSEO
MtepdURzCe/CIFbxZLY60s3D8kOdqxsaoB38eDVTi3CZqMV3hdNidz9u5U/fWTstMMGNkO+DeKzC
n2zAiFBnwPFNsAiVAaRJ0PxQ2TDuQW/ZtN1Dtbiaq2mwnBlYAliKrFz3e7ZSixsVG0AaLPzdFezh
LC1fGpzVGWqcLoLQwJG9SptWV6hDdTOOpvadScTHFe4oDhunanFtEYOUhroC5h0tbKAeCPcdjQUb
J/KP0cEHs0dBcUvCH65bfr+YRotgaSNZG6oeIJehengW36tbmzXo0gbXvZ4wZGF1X2ZnepCWK+jz
KE5m3F8cWJSBOut+eaMorYbtgTBO1L26nq2jxMO7PlXR0hxeE3IHDcYVz2dqoqK1JyL5Ac6QeXvR
vETLUt7kDFjNp+FdYONizwPLOFNztSq/aXFBuu74PLhVcwNGX530T3aFeqFiNQnmjffLuVpMbXTI
iEl3+Ndrqgq2tAfAaMjh7W0IAzXABCna2++66RHT49QtbMOCLK1rXSFfzlQoiDaQ9JbFRHcGrH4K
1zFNzNIH6PCzzffpQ+IBbBpfi1pYZnN4U9yBf7wfBxXokLwNV0x/YrDTQt0YQPoGfbC6H5ZJHN01
3tMqOr1t/LFxlDBWLUnzl1lcTjKkPRwkX/AkXajlLIxZ0vxrWLVon17aZhfbK+2j21gl81UVv2HE
gDjpXe/nLJxO50HjSC0TA0zuqEv+wibocJFnWR051kaz8DpCmwdrD/+a8dDiovhIKOHDL+p8KJEq
iguKw/n//sd/La/lp+N4paaKHbxT4+hGmVuz+CFp4wy2xInhuoPL8CaKd06DZWJxRSnPo+eyO/xR
gFFwbch9+cc3oYpW2Eth4y/SMT0yK8hdSucvkuXNH21PjW+i62kEAi/VNWZkeKMMyGyVPSL+Hi7v
RKVhHF4XYUtmF8OVPSgyF8yPZyzVLFQ7y2VasYaHux9haVdA9sCDTtVtMiupNRlqnhQCVd6lr+NY
6mOvGk/NUBx1ub9rg69ozVW04e++ll9pfhXEtqbtgTwPRH+3n5WhpO2fLSMEl6gkFtiWh4d6iDpi
OdV8qE+HyPPF1HbQPEncmW9wk/drOFOWFilVx648/kNwm47n4aQR/dhIZkFjKNaXAauFqA+eG9xE
E5QAlnl6PQ8UiCcriKPIuteuB2IZRghE25juebBrhlxirOaNgx/jcIJ+YXBUvAbJiHW966G6DRqf
gnhqiXPpqOkK+c1P4RjniEXxUrPpCvfoanWbGDBCjT6s6qOfU4WiHYLx4xRj0uIpUnzuvOs4TEr+
p76Hp3qUzMLo1mbXPjSiS579Mb5fG7LMUHNFxDFKqvUIBx5o7ZhQiHVlkvXgvNM1QiC31R3s8Ms/
k6Ax/d37uyi0XQskl7qDPwkWKwsVuse8Ky5Ow3FZKyAV0H23GBJRMrOEC8OaPMANxyUsSFK2KxbO
sLOu1HJix4QY/ucD9CpKbJuKXGIfcOfqc2jgCLukPa75cXvVC/dmCaiHV3yGIJ1MbGLwYXidKezl
JEyX5twaDVKs704QApkwrP3ifIi5s+he+O/PqSWYGZznvuvzEBXfgNG48CEyNNQSIqQa2hXHmTze
OQyXS5UacHrXkpThCv3Dl1/SBYkMBlIG2AOSP2CZTC2yaPsIFo6C1WQWzOeBRczMOjIH2P5NZ6Gs
TOE00AQduq7VFc/4dYIr28KnrY9ZxmHTpEjEqnEaEEI10PSmZb6S86Zxp5WiTiT4e4CbTkuedB+S
/zKyrbS2ZOI5o+DLf0eNy+jmyy8N6LlxEX/5x2IS3tq47njA9SXPsBQva0vJlusBLtXivsygyV52
B/zxau2B+8iMwE9wTQpD461aWpKQygP3PZM6FJZ0+raPMOoRfpgkXFgqAS2Y3Tf8tzUbhDpRD2DD
m7Eaf7apWMYyulJbxkNHa+9bGiC6wj4kOHOJMmdFf0lOdId8MF7ZqUNMb5WMdqaH9ekkCqN+2p56
PT8seblUWnx7ntghNq2tQfhgW8dxECzKsWcp13Mlz7Pg72FJeZfcY1ewI8Ws2saFiPlAi6Az0Ykp
QDCgMxXFw0ofF2ESTBujRCUl7Ur69bue48GhhxsSj54BqHdPdG6TqF4+MyY5VHE4Hge2aoHPgklh
g028OIP/eg+YJne4rb+9B3wwH5c1Dw9kekC6ICpvkYA8KP8HKXkHJevNA9UfBvOrMLWzJFpm69tr
/YfREptbs4N3QXwfXEV3pbRPaYLs+mTZvIptr4HMa3QGm86veKnWDUqFkivcN4FkK1vxZenG5wr2
fQwa7FQlH06Io2USlfwmMh3JdbfD+0CC4AaQsFcfToi34ZrMlDZnrrt9q+IoqEqCkdJRZ+CxWkws
FVfm7blCPQ7HxKUS2wXqI5PvmFH2i2WwMluUq5NqS+cNB/GNWthgfeABPcrGrlQbuW52GEcYUhb5
6ibarnDfpaQyxhYSmJ/gvt/3JI2WmAMdQDzATdTc3q1My3TFwvdBXCIwCpk9gCU+e6ZWgaWStnxI
oFOV3JWowYeP4TRMZmlZNWn5SB0YzaM7dV3esgccn4bw9SRYkHdm52a0fPhFTtO/BxS6pPGVoQbh
Prq/lyvNnUXzKTix4PY8sLWzaKFK5lbPwxMhsJPYm/XhbzkPyCOJhVNga2QY1Qj24RahuuOzsnmF
D9F8Qb6SrfXoFpeu5HBBLUpacoTrUaiugD/gqy7pU3RqMtjeXtWWF00+lEUTupWS64bJJoRrxuHC
dnO2PMjm0S1OA3N0ITTd/8p5w3cKgy6eWoDbPlD8OZjawoORB2YVh5v7HCaUcpbJmDp2d9gfr2NQ
bCmXbR/yI/fBnFB5MY1ss9FHusEnyTeD7oZhYnGMtpdQe7RAQAVXsU3QPqyaERW5pSfoI3uITPVA
kvzOSi6jHgNW3WkkK7ujKCygvtHePZP7fOhzJ9EyurOwTXP4LtX67pv/8p/ybqpMM0ZT0OdCxkx1
Br1dYlRPL/d6rrWs3MHVtVbcv/AjegIU/+hIqtNNgwJrLfMb84ebMlkP1Ux4irm6TD8wP23PBYer
25IPx0dKyTGlmXiK4/DW7FDvV1ofuYqZ95jtBooG6iPi/H4Zq8AKHLVkkpaHvf5soOi9+pBb30dx
KTzuhR2dpJ9VmFi79RE7Ow1w8trRCD33yBW1P6DOWZv1EZ78iyo5bpguZRbZ/omNVDoNGwexKsso
GV7jiofRquQqZR6UO9Rcz5A9N45uQvLQSyGftgc19K9USTUO6XJg9itPpO0ja/tfA0omLag+PL3n
UQOi+92yUVYZEXNmse2p5FgMqsYoHU+p9SQEZj1Fer/7YMskkYyrZLYMi2r1pWWdKzkejNPGWbq0
zKEcugcc/duHo9HRh09Hb/69IcSDQ7SxRv99Zr93CfvTfIjRhwxCejr9tEpYbxDhHpvv0BYL/deI
/01VUugQCy7niQqpaEJ484m/Y/W8ea0qKl22YchN3r1Ui5WoLz/yM6O7Bwt490TsFwNHS1xqS83P
5m2+EG4566oiYfxlEI/SOLIzxLIIr9PxM2vioCJ6rtM/nGDr4Odaph9ReUfU5hmV63vuoCKsWVgv
Q/IP8hJsq2qvMxh0GQ1Gj1qaesEi1oX7y9a4QF24Kttue1IOy8AO/s/UCtp+biwWwt/3rHpqaEaV
CHFv0Bl024N9HAsyIID5AJvUiecudIiDk5qz9SwP5qq14KdMHuJ8TGTQAwd+VVw8d7kzChxuqRC/
sa8KJt7bZ4xbb48J7X0aC24M+D17MXU1i4Ox4Qea7VT0eCu9lfSxndtzF3rINGn8imd3wPxGmuEz
nRLXGw3BaaJndmW41NqyryelaF5KAs5zpFRh02tSqLh/OeRvYyUH8/C+5HfbgNlnvr5hRPuNxoeS
bPGSGTpvjNT8TpGzYrapyXJNGBYw+8xNH1OyF5CgbcnDdWn4csC0+5oKOypuWPcQDWCfyaqCgJ+5
43MQHKur1Noxo0/MQttDviBX0G5b0Ho6dl4k2CM5Gj6cr6MWwmi/yZ6MlSoaLdGfuuBXvAmTHvj/
gvsdxOnYfjxPYfbpCnr06pAnqZPJDlU8JnfbABVO5eFx0vwgDec2n/LRRUp2C2O1+ZSHGLAU/+KN
haFYoH34XYZqhYuhykT30ZNpWKIOH5WOb6IbChtso8tHSNzArS7t99GCjkzvcgK5Dw8IYndK/nVq
W3jr5swWchf/bFh8eww5Nz9uLxq/h45L99fy4d0jdi0lL+UCTR/NH8jtSJZS12b5yFo+PIcXZNkl
kah6Vtys7cPDl6Xqn4RJstTc9Dy4C20O4qNfWbbKaTqxLSqGDrnTyiXpCOFUTfX2L6Mx1q8BqmWB
j5yuSwq8MvwMoctoWcUMGbJj1t2e8DNEfQpJAqWCQqKZ0swl4wpr/RJ9lMcfSpX1ctb4FMZXYSWT
x3Xpfq6Po40reBDYh+RWlXoztGUiq6v+P8SqoEWqAaRJqu+BxY2UrRW1pVW/62bpfpk0jigLIGei
lATvI6M6o05UmGT25Zd5cLMyOxas9HzkkOoDnClWsGMl1LX5aBmTHSCTAo3fv9XJ1n8oHqKD56PG
mr84Pb5JIwySJUPdlg4tD68XD/SP0fw659fFm2Y4bZsaq32GYbS6MqT76Z42r2fxZb5nV3Ovho3r
4itheXYfoI29Pp/ptTmk83QpC9tHetRhrO7tWl4f9foSYrPcgz666QyjeVTuBeWj1+3RBFvCdgz6
KBl9i+EzmUkjr1JXKB/pxm/V/PpXU8M8aG3HKVMnLA8ETUINs3FQBmlUg4vQIg1G+bkDls7huE8s
8d0abIrUPPPZXQRxarYnOgEzR82P26PhY5yWN9v28UI+kfh5T1mydXGEP57a8euJgapg4TcoFLLY
K2kU6iayLseHhnlIaVnZXejBwBkJu40qDaiOB/DDSKzO358EhJIWV3+osj99WIM6YC8ZLJLkD0ur
WsdHIcwwioxOZjkbfFTDvA1/Cs0TFh7kY9TCW5L9Jd/MdBrQCdjhJF6fAbOxaP+ZXDSXhVSzrNZm
zPgIPOXwdaaDXLa4GR4yVWTEj13x40Mw4IC0KgPWsxzSx4j2M9H0LqCwI6dQfYazyRucAHPzZxZl
kc1iiGJ7SXRCL/AxprWBpEWcj0ZKw1lMgh2++wpDpeWjzvw8+NwYqnlFVr+PUofzsNTxzkehwye1
IFhsqxM+fCTndBa0ofp4s4LgvwUEtkv1ZwMPrqKLMJng26oULuTYGGrcnq4v1C3BNDnCeiPdlp9O
9/NyH0APzxEhtaQDffUEHB9JBZm76F0wJyjzL42DJU7ZJX0HM0+zvFjCYkxxGKaLmaWnkPrkfimX
0TW6qUWpbR+qxCWdwe3d+pipdZlSaVfarAfK/CvXG2ae97dpwrgTg1dhvWRimR+3p/01JbPtI6l5
KAOOJGpjHq3ZqOy7h5Ox3yfXikGk5Kh0ez5qX61OSI0zSjTjxg8p81rQFyvVuH6flXdJSx7gBSP7
8OmO2a9o+FTkL7oaPsXTCPlsSqP5Ohk2VQl4394pq1JEv+4ps/wSndh+9JBC9XTSyXEQESOzOJCP
MWsf0mUpibbtI4R++eV/aEq5CoqMRw9V3xxjKr6KR+RU/WlhtLF1fea/etbv84iXttMqcnktwPkj
3eDFdkzv/CqnrEgirtkpn0BDzicnc8yvP/8fAAAA//8=</cx:binary>
              </cx:geoCache>
            </cx:geography>
          </cx:layoutPr>
          <cx:valueColors>
            <cx:minColor>
              <a:srgbClr val="FFC000"/>
            </cx:minColor>
            <cx:midColor>
              <a:schemeClr val="tx2">
                <a:lumMod val="60000"/>
                <a:lumOff val="40000"/>
              </a:schemeClr>
            </cx:midColor>
            <cx:maxColor>
              <a:schemeClr val="tx1">
                <a:lumMod val="95000"/>
                <a:lumOff val="5000"/>
              </a:schemeClr>
            </cx:maxColor>
          </cx:valueColors>
          <cx:valueColorPositions count="3"/>
        </cx:series>
      </cx:plotAreaRegion>
    </cx:plotArea>
    <cx:legend pos="t" align="ctr" overlay="0">
      <cx:txPr>
        <a:bodyPr spcFirstLastPara="1" vertOverflow="ellipsis" horzOverflow="overflow" wrap="square" lIns="0" tIns="0" rIns="0" bIns="0" anchor="ctr" anchorCtr="1"/>
        <a:lstStyle/>
        <a:p>
          <a:pPr algn="ctr" rtl="0">
            <a:defRPr/>
          </a:pPr>
          <a:endParaRPr lang="es-ES" sz="900" b="0" i="0" u="none" strike="noStrike" baseline="0">
            <a:solidFill>
              <a:sysClr val="windowText" lastClr="000000">
                <a:lumMod val="65000"/>
                <a:lumOff val="35000"/>
              </a:sysClr>
            </a:solidFill>
            <a:latin typeface="Calibri"/>
          </a:endParaRPr>
        </a:p>
      </cx:txPr>
    </cx:legend>
  </cx:chart>
  <cx:spPr>
    <a:ln>
      <a:solidFill>
        <a:srgbClr val="1F497D">
          <a:alpha val="97000"/>
        </a:srgbClr>
      </a:solidFill>
    </a:ln>
  </cx:spPr>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419">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495">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85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3175">
        <a:solidFill>
          <a:schemeClr val="dk1">
            <a:lumMod val="50000"/>
            <a:lumOff val="50000"/>
          </a:scheme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2.jpg>
</file>

<file path=ppt/media/image3.jpe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R"/>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FEC264-A7A4-4670-8C5B-8C325A65A9DC}" type="datetimeFigureOut">
              <a:rPr lang="es-CR" smtClean="0"/>
              <a:t>30/10/2024</a:t>
            </a:fld>
            <a:endParaRPr lang="es-CR"/>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R"/>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R"/>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666E11-4594-4E38-ABFD-CD6C0B1B0771}" type="slidenum">
              <a:rPr lang="es-CR" smtClean="0"/>
              <a:t>‹Nº›</a:t>
            </a:fld>
            <a:endParaRPr lang="es-CR"/>
          </a:p>
        </p:txBody>
      </p:sp>
    </p:spTree>
    <p:extLst>
      <p:ext uri="{BB962C8B-B14F-4D97-AF65-F5344CB8AC3E}">
        <p14:creationId xmlns:p14="http://schemas.microsoft.com/office/powerpoint/2010/main" val="12193864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R" dirty="0"/>
              <a:t>El análisis de datos ha cobrado mucha relevancia en la actualidad, debido que las empresas  requieren de interpretar grandes cantidades de datos para realizar tendencias y pronósticos mediante herramientas como el machine </a:t>
            </a:r>
            <a:r>
              <a:rPr lang="es-CR" dirty="0" err="1"/>
              <a:t>learning</a:t>
            </a:r>
            <a:r>
              <a:rPr lang="es-CR" dirty="0"/>
              <a:t>, hoy en día el data </a:t>
            </a:r>
            <a:r>
              <a:rPr lang="es-CR" dirty="0" err="1"/>
              <a:t>science</a:t>
            </a:r>
            <a:r>
              <a:rPr lang="es-CR" dirty="0"/>
              <a:t> es una de las profesiones más </a:t>
            </a:r>
            <a:r>
              <a:rPr lang="es-CR" dirty="0" err="1"/>
              <a:t>competivas</a:t>
            </a:r>
            <a:r>
              <a:rPr lang="es-CR" dirty="0"/>
              <a:t> a nivel mundial, pero Sabían QUE PUEDEN LLEGAR A SER </a:t>
            </a:r>
            <a:r>
              <a:rPr lang="es-CR" b="1" dirty="0">
                <a:solidFill>
                  <a:schemeClr val="tx1"/>
                </a:solidFill>
              </a:rPr>
              <a:t>arquitectos de datos. </a:t>
            </a:r>
            <a:r>
              <a:rPr lang="es-CR" b="0" dirty="0">
                <a:solidFill>
                  <a:schemeClr val="tx1"/>
                </a:solidFill>
              </a:rPr>
              <a:t>Existen diversas profesiones relacionadas al análisis de datos que les podrían llamar la atención!!!</a:t>
            </a:r>
            <a:endParaRPr lang="es-CR" b="1" dirty="0">
              <a:solidFill>
                <a:schemeClr val="tx1"/>
              </a:solidFill>
            </a:endParaRPr>
          </a:p>
        </p:txBody>
      </p:sp>
      <p:sp>
        <p:nvSpPr>
          <p:cNvPr id="4" name="Marcador de número de diapositiva 3"/>
          <p:cNvSpPr>
            <a:spLocks noGrp="1"/>
          </p:cNvSpPr>
          <p:nvPr>
            <p:ph type="sldNum" sz="quarter" idx="5"/>
          </p:nvPr>
        </p:nvSpPr>
        <p:spPr/>
        <p:txBody>
          <a:bodyPr/>
          <a:lstStyle/>
          <a:p>
            <a:fld id="{DE666E11-4594-4E38-ABFD-CD6C0B1B0771}" type="slidenum">
              <a:rPr lang="es-CR" smtClean="0"/>
              <a:t>2</a:t>
            </a:fld>
            <a:endParaRPr lang="es-CR"/>
          </a:p>
        </p:txBody>
      </p:sp>
    </p:spTree>
    <p:extLst>
      <p:ext uri="{BB962C8B-B14F-4D97-AF65-F5344CB8AC3E}">
        <p14:creationId xmlns:p14="http://schemas.microsoft.com/office/powerpoint/2010/main" val="26971536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R" dirty="0"/>
              <a:t>El data </a:t>
            </a:r>
            <a:r>
              <a:rPr lang="es-CR" dirty="0" err="1"/>
              <a:t>Science</a:t>
            </a:r>
            <a:r>
              <a:rPr lang="es-CR" dirty="0"/>
              <a:t> </a:t>
            </a:r>
            <a:r>
              <a:rPr lang="es-CR" dirty="0" err="1"/>
              <a:t>Tech</a:t>
            </a:r>
            <a:r>
              <a:rPr lang="es-CR" dirty="0"/>
              <a:t> lead, se encuentra en el top 10 de las profesiones más </a:t>
            </a:r>
            <a:r>
              <a:rPr lang="es-CR" dirty="0" err="1"/>
              <a:t>competitvas</a:t>
            </a:r>
            <a:r>
              <a:rPr lang="es-CR" dirty="0"/>
              <a:t> por el rol de trabajo, justo debajo del </a:t>
            </a:r>
            <a:r>
              <a:rPr lang="es-CR" dirty="0" err="1"/>
              <a:t>Analytics</a:t>
            </a:r>
            <a:r>
              <a:rPr lang="es-CR" dirty="0"/>
              <a:t> </a:t>
            </a:r>
            <a:r>
              <a:rPr lang="es-CR" dirty="0" err="1"/>
              <a:t>Enginerring</a:t>
            </a:r>
            <a:r>
              <a:rPr lang="es-CR" dirty="0"/>
              <a:t> manager, la especialización en el análisis de datos puede llevarnos a estar dentro de este rango salarial a nivel mundial anual pro profesionales del análisis de datos, superando los 200 000 dólares anuales.</a:t>
            </a:r>
          </a:p>
        </p:txBody>
      </p:sp>
      <p:sp>
        <p:nvSpPr>
          <p:cNvPr id="4" name="Marcador de número de diapositiva 3"/>
          <p:cNvSpPr>
            <a:spLocks noGrp="1"/>
          </p:cNvSpPr>
          <p:nvPr>
            <p:ph type="sldNum" sz="quarter" idx="5"/>
          </p:nvPr>
        </p:nvSpPr>
        <p:spPr/>
        <p:txBody>
          <a:bodyPr/>
          <a:lstStyle/>
          <a:p>
            <a:fld id="{DE666E11-4594-4E38-ABFD-CD6C0B1B0771}" type="slidenum">
              <a:rPr lang="es-CR" smtClean="0"/>
              <a:t>3</a:t>
            </a:fld>
            <a:endParaRPr lang="es-CR"/>
          </a:p>
        </p:txBody>
      </p:sp>
    </p:spTree>
    <p:extLst>
      <p:ext uri="{BB962C8B-B14F-4D97-AF65-F5344CB8AC3E}">
        <p14:creationId xmlns:p14="http://schemas.microsoft.com/office/powerpoint/2010/main" val="11623517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R" dirty="0"/>
              <a:t>Los datos cuentan que las posiciones como senior en adelante superan los 150 000 dólares anuales en estas profesiones, de ahí el tipo de experiencia profesional que tenga el trabajador requiere de mayor especialización y también su </a:t>
            </a:r>
            <a:r>
              <a:rPr lang="es-CR" dirty="0" err="1"/>
              <a:t>salalario</a:t>
            </a:r>
            <a:r>
              <a:rPr lang="es-CR" dirty="0"/>
              <a:t> será más competitivo y llamativo para los estudiantes que están interesados en las carreras de análisis de datos</a:t>
            </a:r>
          </a:p>
        </p:txBody>
      </p:sp>
      <p:sp>
        <p:nvSpPr>
          <p:cNvPr id="4" name="Marcador de número de diapositiva 3"/>
          <p:cNvSpPr>
            <a:spLocks noGrp="1"/>
          </p:cNvSpPr>
          <p:nvPr>
            <p:ph type="sldNum" sz="quarter" idx="5"/>
          </p:nvPr>
        </p:nvSpPr>
        <p:spPr/>
        <p:txBody>
          <a:bodyPr/>
          <a:lstStyle/>
          <a:p>
            <a:fld id="{DE666E11-4594-4E38-ABFD-CD6C0B1B0771}" type="slidenum">
              <a:rPr lang="es-CR" smtClean="0"/>
              <a:t>4</a:t>
            </a:fld>
            <a:endParaRPr lang="es-CR"/>
          </a:p>
        </p:txBody>
      </p:sp>
    </p:spTree>
    <p:extLst>
      <p:ext uri="{BB962C8B-B14F-4D97-AF65-F5344CB8AC3E}">
        <p14:creationId xmlns:p14="http://schemas.microsoft.com/office/powerpoint/2010/main" val="35864156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El gráfico muestra una comparación de los salarios anuales promedio según cuatro modalidades de empleo: </a:t>
            </a:r>
            <a:r>
              <a:rPr lang="es-ES" b="1" dirty="0"/>
              <a:t>Full-Time, </a:t>
            </a:r>
            <a:r>
              <a:rPr lang="es-ES" b="1" dirty="0" err="1"/>
              <a:t>Contract</a:t>
            </a:r>
            <a:r>
              <a:rPr lang="es-ES" b="1" dirty="0"/>
              <a:t>, </a:t>
            </a:r>
            <a:r>
              <a:rPr lang="es-ES" b="1" dirty="0" err="1"/>
              <a:t>Part</a:t>
            </a:r>
            <a:r>
              <a:rPr lang="es-ES" b="1" dirty="0"/>
              <a:t>-Time y Freelance</a:t>
            </a:r>
            <a:r>
              <a:rPr lang="es-ES" dirty="0"/>
              <a:t>.</a:t>
            </a:r>
          </a:p>
          <a:p>
            <a:r>
              <a:rPr lang="es-ES" b="1" dirty="0"/>
              <a:t>1. Full-Time: La estabilidad mejor remunerada</a:t>
            </a:r>
          </a:p>
          <a:p>
            <a:r>
              <a:rPr lang="es-ES" dirty="0"/>
              <a:t>El empleo a tiempo completo (Full-Time) lidera la gráfica con un salario promedio anual que supera significativamente a las demás categorías. Con un promedio que ronda los </a:t>
            </a:r>
            <a:r>
              <a:rPr lang="es-ES" b="1" dirty="0"/>
              <a:t>$150,000</a:t>
            </a:r>
            <a:r>
              <a:rPr lang="es-ES" dirty="0"/>
              <a:t>, esta modalidad refleja la estabilidad y los beneficios adicionales que suelen acompañar a los puestos de tiempo completo, incluyendo seguro de salud, vacaciones y oportunidades de desarrollo</a:t>
            </a:r>
          </a:p>
          <a:p>
            <a:endParaRPr lang="es-CR" dirty="0"/>
          </a:p>
        </p:txBody>
      </p:sp>
      <p:sp>
        <p:nvSpPr>
          <p:cNvPr id="4" name="Marcador de número de diapositiva 3"/>
          <p:cNvSpPr>
            <a:spLocks noGrp="1"/>
          </p:cNvSpPr>
          <p:nvPr>
            <p:ph type="sldNum" sz="quarter" idx="5"/>
          </p:nvPr>
        </p:nvSpPr>
        <p:spPr/>
        <p:txBody>
          <a:bodyPr/>
          <a:lstStyle/>
          <a:p>
            <a:fld id="{DE666E11-4594-4E38-ABFD-CD6C0B1B0771}" type="slidenum">
              <a:rPr lang="es-CR" smtClean="0"/>
              <a:t>5</a:t>
            </a:fld>
            <a:endParaRPr lang="es-CR"/>
          </a:p>
        </p:txBody>
      </p:sp>
    </p:spTree>
    <p:extLst>
      <p:ext uri="{BB962C8B-B14F-4D97-AF65-F5344CB8AC3E}">
        <p14:creationId xmlns:p14="http://schemas.microsoft.com/office/powerpoint/2010/main" val="34332717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b="0" dirty="0"/>
              <a:t>El Mapa de Salarios: </a:t>
            </a:r>
            <a:r>
              <a:rPr lang="es-ES" dirty="0"/>
              <a:t>En un mundo cada vez más globalizado, la competencia por talento y el costo de vida varían significativamente entre regiones, lo que genera disparidades en los salarios promedio de los profesionales. Este mapa revela los salarios anuales promedio en dólares alrededor del mundo, destacando dónde los profesionales pueden esperar las compensaciones más competitivas.</a:t>
            </a:r>
          </a:p>
          <a:p>
            <a:r>
              <a:rPr lang="es-ES" b="0" dirty="0"/>
              <a:t>América del Norte: El liderazgo de Estados Unidos y Canadá</a:t>
            </a:r>
          </a:p>
          <a:p>
            <a:r>
              <a:rPr lang="es-ES" dirty="0"/>
              <a:t>En el hemisferio occidental, </a:t>
            </a:r>
            <a:r>
              <a:rPr lang="es-ES" b="1" dirty="0"/>
              <a:t>Estados Unidos</a:t>
            </a:r>
            <a:r>
              <a:rPr lang="es-ES" dirty="0"/>
              <a:t> y </a:t>
            </a:r>
            <a:r>
              <a:rPr lang="es-ES" b="1" dirty="0"/>
              <a:t>Canadá</a:t>
            </a:r>
            <a:r>
              <a:rPr lang="es-ES" dirty="0"/>
              <a:t> se destacan como países con altos salarios promedio, alcanzando cifras superiores a </a:t>
            </a:r>
            <a:r>
              <a:rPr lang="es-ES" b="1" dirty="0"/>
              <a:t>$145,000</a:t>
            </a:r>
            <a:r>
              <a:rPr lang="es-ES" dirty="0"/>
              <a:t> y </a:t>
            </a:r>
            <a:r>
              <a:rPr lang="es-ES" b="1" dirty="0"/>
              <a:t>$157,000</a:t>
            </a:r>
            <a:r>
              <a:rPr lang="es-ES" dirty="0"/>
              <a:t> respectivamente. </a:t>
            </a:r>
          </a:p>
          <a:p>
            <a:endParaRPr lang="es-CR" dirty="0"/>
          </a:p>
        </p:txBody>
      </p:sp>
      <p:sp>
        <p:nvSpPr>
          <p:cNvPr id="4" name="Marcador de número de diapositiva 3"/>
          <p:cNvSpPr>
            <a:spLocks noGrp="1"/>
          </p:cNvSpPr>
          <p:nvPr>
            <p:ph type="sldNum" sz="quarter" idx="5"/>
          </p:nvPr>
        </p:nvSpPr>
        <p:spPr/>
        <p:txBody>
          <a:bodyPr/>
          <a:lstStyle/>
          <a:p>
            <a:fld id="{DE666E11-4594-4E38-ABFD-CD6C0B1B0771}" type="slidenum">
              <a:rPr lang="es-CR" smtClean="0"/>
              <a:t>6</a:t>
            </a:fld>
            <a:endParaRPr lang="es-CR"/>
          </a:p>
        </p:txBody>
      </p:sp>
    </p:spTree>
    <p:extLst>
      <p:ext uri="{BB962C8B-B14F-4D97-AF65-F5344CB8AC3E}">
        <p14:creationId xmlns:p14="http://schemas.microsoft.com/office/powerpoint/2010/main" val="14223222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R" dirty="0"/>
              <a:t>En el 2024 se observa como a </a:t>
            </a:r>
            <a:r>
              <a:rPr lang="es-CR" dirty="0" err="1"/>
              <a:t>dimsnuido</a:t>
            </a:r>
            <a:r>
              <a:rPr lang="es-CR" dirty="0"/>
              <a:t> del Bi Data </a:t>
            </a:r>
            <a:r>
              <a:rPr lang="es-CR" dirty="0" err="1"/>
              <a:t>Analyst</a:t>
            </a:r>
            <a:r>
              <a:rPr lang="es-CR" dirty="0"/>
              <a:t> con respecto a los años anteriores posicionándose en la actualidad en 58 333 dólares, y la </a:t>
            </a:r>
            <a:r>
              <a:rPr lang="es-CR" dirty="0" err="1"/>
              <a:t>disminucion</a:t>
            </a:r>
            <a:r>
              <a:rPr lang="es-CR" dirty="0"/>
              <a:t> en su </a:t>
            </a:r>
            <a:r>
              <a:rPr lang="es-CR" dirty="0" err="1"/>
              <a:t>desviacion</a:t>
            </a:r>
            <a:r>
              <a:rPr lang="es-CR" dirty="0"/>
              <a:t> estándar nos indica menos dispersión en los datos, que se van a encontrar más cercanos al promedio de salarios profesionales en el Data </a:t>
            </a:r>
            <a:r>
              <a:rPr lang="es-CR" dirty="0" err="1"/>
              <a:t>analytics</a:t>
            </a:r>
            <a:r>
              <a:rPr lang="es-CR" dirty="0"/>
              <a:t>.</a:t>
            </a:r>
          </a:p>
        </p:txBody>
      </p:sp>
      <p:sp>
        <p:nvSpPr>
          <p:cNvPr id="4" name="Marcador de número de diapositiva 3"/>
          <p:cNvSpPr>
            <a:spLocks noGrp="1"/>
          </p:cNvSpPr>
          <p:nvPr>
            <p:ph type="sldNum" sz="quarter" idx="5"/>
          </p:nvPr>
        </p:nvSpPr>
        <p:spPr/>
        <p:txBody>
          <a:bodyPr/>
          <a:lstStyle/>
          <a:p>
            <a:fld id="{DE666E11-4594-4E38-ABFD-CD6C0B1B0771}" type="slidenum">
              <a:rPr lang="es-CR" smtClean="0"/>
              <a:t>7</a:t>
            </a:fld>
            <a:endParaRPr lang="es-CR"/>
          </a:p>
        </p:txBody>
      </p:sp>
    </p:spTree>
    <p:extLst>
      <p:ext uri="{BB962C8B-B14F-4D97-AF65-F5344CB8AC3E}">
        <p14:creationId xmlns:p14="http://schemas.microsoft.com/office/powerpoint/2010/main" val="8706861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R" dirty="0"/>
              <a:t>El análisis de datos me permite tener un salario competitivo, me brinda habilidades de </a:t>
            </a:r>
            <a:r>
              <a:rPr lang="es-CR" dirty="0" err="1"/>
              <a:t>inetrepretación</a:t>
            </a:r>
            <a:r>
              <a:rPr lang="es-CR" dirty="0"/>
              <a:t> de datos, estadística y programación, es una de las profesiones que permite mejora continua en aprendizaje de software y puedo trabajar como analista desde una empresa grande o como un </a:t>
            </a:r>
            <a:r>
              <a:rPr lang="es-CR" dirty="0" err="1"/>
              <a:t>freelancer</a:t>
            </a:r>
            <a:r>
              <a:rPr lang="es-CR" dirty="0"/>
              <a:t> para usuarios y empresas pequeñas que requieran mis servicios</a:t>
            </a:r>
          </a:p>
          <a:p>
            <a:endParaRPr lang="es-CR" dirty="0"/>
          </a:p>
          <a:p>
            <a:r>
              <a:rPr lang="es-CR" dirty="0"/>
              <a:t>Me permite tener un salario más competitivo, aprendizaje constante, generar valor a mis </a:t>
            </a:r>
            <a:r>
              <a:rPr lang="es-CR" dirty="0" err="1"/>
              <a:t>stakeholders</a:t>
            </a:r>
            <a:r>
              <a:rPr lang="es-CR" dirty="0"/>
              <a:t>, y evaluar los KPIS, dar </a:t>
            </a:r>
            <a:r>
              <a:rPr lang="es-CR" dirty="0" err="1"/>
              <a:t>storytelling</a:t>
            </a:r>
            <a:r>
              <a:rPr lang="es-CR"/>
              <a:t>, </a:t>
            </a:r>
            <a:endParaRPr lang="es-CR" dirty="0"/>
          </a:p>
          <a:p>
            <a:endParaRPr lang="es-CR" dirty="0"/>
          </a:p>
          <a:p>
            <a:r>
              <a:rPr lang="es-CR" dirty="0"/>
              <a:t>Me permite asimismo evaluar mis métricas de mis actividades, evaluar mis proyectos en la empresa y generar tendencias dentro de las empresas.</a:t>
            </a:r>
          </a:p>
        </p:txBody>
      </p:sp>
      <p:sp>
        <p:nvSpPr>
          <p:cNvPr id="4" name="Marcador de número de diapositiva 3"/>
          <p:cNvSpPr>
            <a:spLocks noGrp="1"/>
          </p:cNvSpPr>
          <p:nvPr>
            <p:ph type="sldNum" sz="quarter" idx="5"/>
          </p:nvPr>
        </p:nvSpPr>
        <p:spPr/>
        <p:txBody>
          <a:bodyPr/>
          <a:lstStyle/>
          <a:p>
            <a:fld id="{DE666E11-4594-4E38-ABFD-CD6C0B1B0771}" type="slidenum">
              <a:rPr lang="es-CR" smtClean="0"/>
              <a:t>8</a:t>
            </a:fld>
            <a:endParaRPr lang="es-CR"/>
          </a:p>
        </p:txBody>
      </p:sp>
    </p:spTree>
    <p:extLst>
      <p:ext uri="{BB962C8B-B14F-4D97-AF65-F5344CB8AC3E}">
        <p14:creationId xmlns:p14="http://schemas.microsoft.com/office/powerpoint/2010/main" val="31462325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0835BFD-E573-CDE8-43CB-B6C110060617}"/>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R"/>
          </a:p>
        </p:txBody>
      </p:sp>
      <p:sp>
        <p:nvSpPr>
          <p:cNvPr id="3" name="Subtítulo 2">
            <a:extLst>
              <a:ext uri="{FF2B5EF4-FFF2-40B4-BE49-F238E27FC236}">
                <a16:creationId xmlns:a16="http://schemas.microsoft.com/office/drawing/2014/main" id="{961BA807-9850-830D-AB6F-704DE40839C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R"/>
          </a:p>
        </p:txBody>
      </p:sp>
      <p:sp>
        <p:nvSpPr>
          <p:cNvPr id="4" name="Marcador de fecha 3">
            <a:extLst>
              <a:ext uri="{FF2B5EF4-FFF2-40B4-BE49-F238E27FC236}">
                <a16:creationId xmlns:a16="http://schemas.microsoft.com/office/drawing/2014/main" id="{8CAA1927-AF50-3041-E279-8FDD4B15927B}"/>
              </a:ext>
            </a:extLst>
          </p:cNvPr>
          <p:cNvSpPr>
            <a:spLocks noGrp="1"/>
          </p:cNvSpPr>
          <p:nvPr>
            <p:ph type="dt" sz="half" idx="10"/>
          </p:nvPr>
        </p:nvSpPr>
        <p:spPr/>
        <p:txBody>
          <a:bodyPr/>
          <a:lstStyle/>
          <a:p>
            <a:fld id="{35704799-E159-4D1D-BE24-A9688AD5339C}" type="datetimeFigureOut">
              <a:rPr lang="es-CR" smtClean="0"/>
              <a:t>30/10/2024</a:t>
            </a:fld>
            <a:endParaRPr lang="es-CR"/>
          </a:p>
        </p:txBody>
      </p:sp>
      <p:sp>
        <p:nvSpPr>
          <p:cNvPr id="5" name="Marcador de pie de página 4">
            <a:extLst>
              <a:ext uri="{FF2B5EF4-FFF2-40B4-BE49-F238E27FC236}">
                <a16:creationId xmlns:a16="http://schemas.microsoft.com/office/drawing/2014/main" id="{29E737A8-55AC-1A81-A5BF-9477C892A852}"/>
              </a:ext>
            </a:extLst>
          </p:cNvPr>
          <p:cNvSpPr>
            <a:spLocks noGrp="1"/>
          </p:cNvSpPr>
          <p:nvPr>
            <p:ph type="ftr" sz="quarter" idx="11"/>
          </p:nvPr>
        </p:nvSpPr>
        <p:spPr/>
        <p:txBody>
          <a:bodyPr/>
          <a:lstStyle/>
          <a:p>
            <a:endParaRPr lang="es-CR"/>
          </a:p>
        </p:txBody>
      </p:sp>
      <p:sp>
        <p:nvSpPr>
          <p:cNvPr id="6" name="Marcador de número de diapositiva 5">
            <a:extLst>
              <a:ext uri="{FF2B5EF4-FFF2-40B4-BE49-F238E27FC236}">
                <a16:creationId xmlns:a16="http://schemas.microsoft.com/office/drawing/2014/main" id="{54EAC771-5D28-6BC3-693A-B77B9FB954C9}"/>
              </a:ext>
            </a:extLst>
          </p:cNvPr>
          <p:cNvSpPr>
            <a:spLocks noGrp="1"/>
          </p:cNvSpPr>
          <p:nvPr>
            <p:ph type="sldNum" sz="quarter" idx="12"/>
          </p:nvPr>
        </p:nvSpPr>
        <p:spPr/>
        <p:txBody>
          <a:bodyPr/>
          <a:lstStyle/>
          <a:p>
            <a:fld id="{602E9D50-1D05-4C10-BE2E-0CF8624A58B1}" type="slidenum">
              <a:rPr lang="es-CR" smtClean="0"/>
              <a:t>‹Nº›</a:t>
            </a:fld>
            <a:endParaRPr lang="es-CR"/>
          </a:p>
        </p:txBody>
      </p:sp>
    </p:spTree>
    <p:extLst>
      <p:ext uri="{BB962C8B-B14F-4D97-AF65-F5344CB8AC3E}">
        <p14:creationId xmlns:p14="http://schemas.microsoft.com/office/powerpoint/2010/main" val="31810726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740F71A-BFAC-607C-C19C-7B8F92AF35A2}"/>
              </a:ext>
            </a:extLst>
          </p:cNvPr>
          <p:cNvSpPr>
            <a:spLocks noGrp="1"/>
          </p:cNvSpPr>
          <p:nvPr>
            <p:ph type="title"/>
          </p:nvPr>
        </p:nvSpPr>
        <p:spPr/>
        <p:txBody>
          <a:bodyPr/>
          <a:lstStyle/>
          <a:p>
            <a:r>
              <a:rPr lang="es-ES"/>
              <a:t>Haga clic para modificar el estilo de título del patrón</a:t>
            </a:r>
            <a:endParaRPr lang="es-CR"/>
          </a:p>
        </p:txBody>
      </p:sp>
      <p:sp>
        <p:nvSpPr>
          <p:cNvPr id="3" name="Marcador de texto vertical 2">
            <a:extLst>
              <a:ext uri="{FF2B5EF4-FFF2-40B4-BE49-F238E27FC236}">
                <a16:creationId xmlns:a16="http://schemas.microsoft.com/office/drawing/2014/main" id="{AA4D56A0-8909-BB17-2DD0-3668E056AAEF}"/>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R"/>
          </a:p>
        </p:txBody>
      </p:sp>
      <p:sp>
        <p:nvSpPr>
          <p:cNvPr id="4" name="Marcador de fecha 3">
            <a:extLst>
              <a:ext uri="{FF2B5EF4-FFF2-40B4-BE49-F238E27FC236}">
                <a16:creationId xmlns:a16="http://schemas.microsoft.com/office/drawing/2014/main" id="{13621439-C38C-D2A2-2BA6-03F7A6E13450}"/>
              </a:ext>
            </a:extLst>
          </p:cNvPr>
          <p:cNvSpPr>
            <a:spLocks noGrp="1"/>
          </p:cNvSpPr>
          <p:nvPr>
            <p:ph type="dt" sz="half" idx="10"/>
          </p:nvPr>
        </p:nvSpPr>
        <p:spPr/>
        <p:txBody>
          <a:bodyPr/>
          <a:lstStyle/>
          <a:p>
            <a:fld id="{35704799-E159-4D1D-BE24-A9688AD5339C}" type="datetimeFigureOut">
              <a:rPr lang="es-CR" smtClean="0"/>
              <a:t>30/10/2024</a:t>
            </a:fld>
            <a:endParaRPr lang="es-CR"/>
          </a:p>
        </p:txBody>
      </p:sp>
      <p:sp>
        <p:nvSpPr>
          <p:cNvPr id="5" name="Marcador de pie de página 4">
            <a:extLst>
              <a:ext uri="{FF2B5EF4-FFF2-40B4-BE49-F238E27FC236}">
                <a16:creationId xmlns:a16="http://schemas.microsoft.com/office/drawing/2014/main" id="{B7601707-439F-57CD-D471-8D470445B220}"/>
              </a:ext>
            </a:extLst>
          </p:cNvPr>
          <p:cNvSpPr>
            <a:spLocks noGrp="1"/>
          </p:cNvSpPr>
          <p:nvPr>
            <p:ph type="ftr" sz="quarter" idx="11"/>
          </p:nvPr>
        </p:nvSpPr>
        <p:spPr/>
        <p:txBody>
          <a:bodyPr/>
          <a:lstStyle/>
          <a:p>
            <a:endParaRPr lang="es-CR"/>
          </a:p>
        </p:txBody>
      </p:sp>
      <p:sp>
        <p:nvSpPr>
          <p:cNvPr id="6" name="Marcador de número de diapositiva 5">
            <a:extLst>
              <a:ext uri="{FF2B5EF4-FFF2-40B4-BE49-F238E27FC236}">
                <a16:creationId xmlns:a16="http://schemas.microsoft.com/office/drawing/2014/main" id="{4560AA23-294A-A950-808A-D9087152CAA3}"/>
              </a:ext>
            </a:extLst>
          </p:cNvPr>
          <p:cNvSpPr>
            <a:spLocks noGrp="1"/>
          </p:cNvSpPr>
          <p:nvPr>
            <p:ph type="sldNum" sz="quarter" idx="12"/>
          </p:nvPr>
        </p:nvSpPr>
        <p:spPr/>
        <p:txBody>
          <a:bodyPr/>
          <a:lstStyle/>
          <a:p>
            <a:fld id="{602E9D50-1D05-4C10-BE2E-0CF8624A58B1}" type="slidenum">
              <a:rPr lang="es-CR" smtClean="0"/>
              <a:t>‹Nº›</a:t>
            </a:fld>
            <a:endParaRPr lang="es-CR"/>
          </a:p>
        </p:txBody>
      </p:sp>
    </p:spTree>
    <p:extLst>
      <p:ext uri="{BB962C8B-B14F-4D97-AF65-F5344CB8AC3E}">
        <p14:creationId xmlns:p14="http://schemas.microsoft.com/office/powerpoint/2010/main" val="14722198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D77C4ED3-215C-267E-7C87-D3462E6AB2E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R"/>
          </a:p>
        </p:txBody>
      </p:sp>
      <p:sp>
        <p:nvSpPr>
          <p:cNvPr id="3" name="Marcador de texto vertical 2">
            <a:extLst>
              <a:ext uri="{FF2B5EF4-FFF2-40B4-BE49-F238E27FC236}">
                <a16:creationId xmlns:a16="http://schemas.microsoft.com/office/drawing/2014/main" id="{7396DE5B-C264-0D0B-19EA-272A103CF58B}"/>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R"/>
          </a:p>
        </p:txBody>
      </p:sp>
      <p:sp>
        <p:nvSpPr>
          <p:cNvPr id="4" name="Marcador de fecha 3">
            <a:extLst>
              <a:ext uri="{FF2B5EF4-FFF2-40B4-BE49-F238E27FC236}">
                <a16:creationId xmlns:a16="http://schemas.microsoft.com/office/drawing/2014/main" id="{6B3BC8A7-9CB1-7BD1-B601-2583E041A2C4}"/>
              </a:ext>
            </a:extLst>
          </p:cNvPr>
          <p:cNvSpPr>
            <a:spLocks noGrp="1"/>
          </p:cNvSpPr>
          <p:nvPr>
            <p:ph type="dt" sz="half" idx="10"/>
          </p:nvPr>
        </p:nvSpPr>
        <p:spPr/>
        <p:txBody>
          <a:bodyPr/>
          <a:lstStyle/>
          <a:p>
            <a:fld id="{35704799-E159-4D1D-BE24-A9688AD5339C}" type="datetimeFigureOut">
              <a:rPr lang="es-CR" smtClean="0"/>
              <a:t>30/10/2024</a:t>
            </a:fld>
            <a:endParaRPr lang="es-CR"/>
          </a:p>
        </p:txBody>
      </p:sp>
      <p:sp>
        <p:nvSpPr>
          <p:cNvPr id="5" name="Marcador de pie de página 4">
            <a:extLst>
              <a:ext uri="{FF2B5EF4-FFF2-40B4-BE49-F238E27FC236}">
                <a16:creationId xmlns:a16="http://schemas.microsoft.com/office/drawing/2014/main" id="{06C00B03-91DD-6705-6FF6-2F83DF8FF7F1}"/>
              </a:ext>
            </a:extLst>
          </p:cNvPr>
          <p:cNvSpPr>
            <a:spLocks noGrp="1"/>
          </p:cNvSpPr>
          <p:nvPr>
            <p:ph type="ftr" sz="quarter" idx="11"/>
          </p:nvPr>
        </p:nvSpPr>
        <p:spPr/>
        <p:txBody>
          <a:bodyPr/>
          <a:lstStyle/>
          <a:p>
            <a:endParaRPr lang="es-CR"/>
          </a:p>
        </p:txBody>
      </p:sp>
      <p:sp>
        <p:nvSpPr>
          <p:cNvPr id="6" name="Marcador de número de diapositiva 5">
            <a:extLst>
              <a:ext uri="{FF2B5EF4-FFF2-40B4-BE49-F238E27FC236}">
                <a16:creationId xmlns:a16="http://schemas.microsoft.com/office/drawing/2014/main" id="{372C007C-664C-D645-A9E5-7A39A7C1DB76}"/>
              </a:ext>
            </a:extLst>
          </p:cNvPr>
          <p:cNvSpPr>
            <a:spLocks noGrp="1"/>
          </p:cNvSpPr>
          <p:nvPr>
            <p:ph type="sldNum" sz="quarter" idx="12"/>
          </p:nvPr>
        </p:nvSpPr>
        <p:spPr/>
        <p:txBody>
          <a:bodyPr/>
          <a:lstStyle/>
          <a:p>
            <a:fld id="{602E9D50-1D05-4C10-BE2E-0CF8624A58B1}" type="slidenum">
              <a:rPr lang="es-CR" smtClean="0"/>
              <a:t>‹Nº›</a:t>
            </a:fld>
            <a:endParaRPr lang="es-CR"/>
          </a:p>
        </p:txBody>
      </p:sp>
    </p:spTree>
    <p:extLst>
      <p:ext uri="{BB962C8B-B14F-4D97-AF65-F5344CB8AC3E}">
        <p14:creationId xmlns:p14="http://schemas.microsoft.com/office/powerpoint/2010/main" val="2552478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8BE85F-BC46-8822-8303-DBFA6E09AFE7}"/>
              </a:ext>
            </a:extLst>
          </p:cNvPr>
          <p:cNvSpPr>
            <a:spLocks noGrp="1"/>
          </p:cNvSpPr>
          <p:nvPr>
            <p:ph type="title"/>
          </p:nvPr>
        </p:nvSpPr>
        <p:spPr/>
        <p:txBody>
          <a:bodyPr/>
          <a:lstStyle/>
          <a:p>
            <a:r>
              <a:rPr lang="es-ES"/>
              <a:t>Haga clic para modificar el estilo de título del patrón</a:t>
            </a:r>
            <a:endParaRPr lang="es-CR"/>
          </a:p>
        </p:txBody>
      </p:sp>
      <p:sp>
        <p:nvSpPr>
          <p:cNvPr id="3" name="Marcador de contenido 2">
            <a:extLst>
              <a:ext uri="{FF2B5EF4-FFF2-40B4-BE49-F238E27FC236}">
                <a16:creationId xmlns:a16="http://schemas.microsoft.com/office/drawing/2014/main" id="{1819DC04-E300-5FA6-31E2-751B19A3F698}"/>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R"/>
          </a:p>
        </p:txBody>
      </p:sp>
      <p:sp>
        <p:nvSpPr>
          <p:cNvPr id="4" name="Marcador de fecha 3">
            <a:extLst>
              <a:ext uri="{FF2B5EF4-FFF2-40B4-BE49-F238E27FC236}">
                <a16:creationId xmlns:a16="http://schemas.microsoft.com/office/drawing/2014/main" id="{C470B7BD-83D3-E2B3-9BB5-FECB1E83AC69}"/>
              </a:ext>
            </a:extLst>
          </p:cNvPr>
          <p:cNvSpPr>
            <a:spLocks noGrp="1"/>
          </p:cNvSpPr>
          <p:nvPr>
            <p:ph type="dt" sz="half" idx="10"/>
          </p:nvPr>
        </p:nvSpPr>
        <p:spPr/>
        <p:txBody>
          <a:bodyPr/>
          <a:lstStyle/>
          <a:p>
            <a:fld id="{35704799-E159-4D1D-BE24-A9688AD5339C}" type="datetimeFigureOut">
              <a:rPr lang="es-CR" smtClean="0"/>
              <a:t>30/10/2024</a:t>
            </a:fld>
            <a:endParaRPr lang="es-CR"/>
          </a:p>
        </p:txBody>
      </p:sp>
      <p:sp>
        <p:nvSpPr>
          <p:cNvPr id="5" name="Marcador de pie de página 4">
            <a:extLst>
              <a:ext uri="{FF2B5EF4-FFF2-40B4-BE49-F238E27FC236}">
                <a16:creationId xmlns:a16="http://schemas.microsoft.com/office/drawing/2014/main" id="{612E7EFF-27CD-C7FA-E8FA-8FDDABFCF51C}"/>
              </a:ext>
            </a:extLst>
          </p:cNvPr>
          <p:cNvSpPr>
            <a:spLocks noGrp="1"/>
          </p:cNvSpPr>
          <p:nvPr>
            <p:ph type="ftr" sz="quarter" idx="11"/>
          </p:nvPr>
        </p:nvSpPr>
        <p:spPr/>
        <p:txBody>
          <a:bodyPr/>
          <a:lstStyle/>
          <a:p>
            <a:endParaRPr lang="es-CR"/>
          </a:p>
        </p:txBody>
      </p:sp>
      <p:sp>
        <p:nvSpPr>
          <p:cNvPr id="6" name="Marcador de número de diapositiva 5">
            <a:extLst>
              <a:ext uri="{FF2B5EF4-FFF2-40B4-BE49-F238E27FC236}">
                <a16:creationId xmlns:a16="http://schemas.microsoft.com/office/drawing/2014/main" id="{70B4A7C1-E27B-D2F4-49BE-14319CF5F2F6}"/>
              </a:ext>
            </a:extLst>
          </p:cNvPr>
          <p:cNvSpPr>
            <a:spLocks noGrp="1"/>
          </p:cNvSpPr>
          <p:nvPr>
            <p:ph type="sldNum" sz="quarter" idx="12"/>
          </p:nvPr>
        </p:nvSpPr>
        <p:spPr/>
        <p:txBody>
          <a:bodyPr/>
          <a:lstStyle/>
          <a:p>
            <a:fld id="{602E9D50-1D05-4C10-BE2E-0CF8624A58B1}" type="slidenum">
              <a:rPr lang="es-CR" smtClean="0"/>
              <a:t>‹Nº›</a:t>
            </a:fld>
            <a:endParaRPr lang="es-CR"/>
          </a:p>
        </p:txBody>
      </p:sp>
    </p:spTree>
    <p:extLst>
      <p:ext uri="{BB962C8B-B14F-4D97-AF65-F5344CB8AC3E}">
        <p14:creationId xmlns:p14="http://schemas.microsoft.com/office/powerpoint/2010/main" val="3272071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E595330-AC4C-227E-B135-C5617CBA6EF9}"/>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R"/>
          </a:p>
        </p:txBody>
      </p:sp>
      <p:sp>
        <p:nvSpPr>
          <p:cNvPr id="3" name="Marcador de texto 2">
            <a:extLst>
              <a:ext uri="{FF2B5EF4-FFF2-40B4-BE49-F238E27FC236}">
                <a16:creationId xmlns:a16="http://schemas.microsoft.com/office/drawing/2014/main" id="{F7F34988-CB9B-D3D5-9790-B4923AA355D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5BD80362-C2BA-F5E8-8024-36F3D8F87782}"/>
              </a:ext>
            </a:extLst>
          </p:cNvPr>
          <p:cNvSpPr>
            <a:spLocks noGrp="1"/>
          </p:cNvSpPr>
          <p:nvPr>
            <p:ph type="dt" sz="half" idx="10"/>
          </p:nvPr>
        </p:nvSpPr>
        <p:spPr/>
        <p:txBody>
          <a:bodyPr/>
          <a:lstStyle/>
          <a:p>
            <a:fld id="{35704799-E159-4D1D-BE24-A9688AD5339C}" type="datetimeFigureOut">
              <a:rPr lang="es-CR" smtClean="0"/>
              <a:t>30/10/2024</a:t>
            </a:fld>
            <a:endParaRPr lang="es-CR"/>
          </a:p>
        </p:txBody>
      </p:sp>
      <p:sp>
        <p:nvSpPr>
          <p:cNvPr id="5" name="Marcador de pie de página 4">
            <a:extLst>
              <a:ext uri="{FF2B5EF4-FFF2-40B4-BE49-F238E27FC236}">
                <a16:creationId xmlns:a16="http://schemas.microsoft.com/office/drawing/2014/main" id="{A0B1CC99-03F3-F657-12DC-6AC48ABBF7C7}"/>
              </a:ext>
            </a:extLst>
          </p:cNvPr>
          <p:cNvSpPr>
            <a:spLocks noGrp="1"/>
          </p:cNvSpPr>
          <p:nvPr>
            <p:ph type="ftr" sz="quarter" idx="11"/>
          </p:nvPr>
        </p:nvSpPr>
        <p:spPr/>
        <p:txBody>
          <a:bodyPr/>
          <a:lstStyle/>
          <a:p>
            <a:endParaRPr lang="es-CR"/>
          </a:p>
        </p:txBody>
      </p:sp>
      <p:sp>
        <p:nvSpPr>
          <p:cNvPr id="6" name="Marcador de número de diapositiva 5">
            <a:extLst>
              <a:ext uri="{FF2B5EF4-FFF2-40B4-BE49-F238E27FC236}">
                <a16:creationId xmlns:a16="http://schemas.microsoft.com/office/drawing/2014/main" id="{A92EFA0D-3C19-56BA-7AEB-918397E2E43A}"/>
              </a:ext>
            </a:extLst>
          </p:cNvPr>
          <p:cNvSpPr>
            <a:spLocks noGrp="1"/>
          </p:cNvSpPr>
          <p:nvPr>
            <p:ph type="sldNum" sz="quarter" idx="12"/>
          </p:nvPr>
        </p:nvSpPr>
        <p:spPr/>
        <p:txBody>
          <a:bodyPr/>
          <a:lstStyle/>
          <a:p>
            <a:fld id="{602E9D50-1D05-4C10-BE2E-0CF8624A58B1}" type="slidenum">
              <a:rPr lang="es-CR" smtClean="0"/>
              <a:t>‹Nº›</a:t>
            </a:fld>
            <a:endParaRPr lang="es-CR"/>
          </a:p>
        </p:txBody>
      </p:sp>
    </p:spTree>
    <p:extLst>
      <p:ext uri="{BB962C8B-B14F-4D97-AF65-F5344CB8AC3E}">
        <p14:creationId xmlns:p14="http://schemas.microsoft.com/office/powerpoint/2010/main" val="580367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0769438-8735-EFBE-4B54-C8B48F0EFCD4}"/>
              </a:ext>
            </a:extLst>
          </p:cNvPr>
          <p:cNvSpPr>
            <a:spLocks noGrp="1"/>
          </p:cNvSpPr>
          <p:nvPr>
            <p:ph type="title"/>
          </p:nvPr>
        </p:nvSpPr>
        <p:spPr/>
        <p:txBody>
          <a:bodyPr/>
          <a:lstStyle/>
          <a:p>
            <a:r>
              <a:rPr lang="es-ES"/>
              <a:t>Haga clic para modificar el estilo de título del patrón</a:t>
            </a:r>
            <a:endParaRPr lang="es-CR"/>
          </a:p>
        </p:txBody>
      </p:sp>
      <p:sp>
        <p:nvSpPr>
          <p:cNvPr id="3" name="Marcador de contenido 2">
            <a:extLst>
              <a:ext uri="{FF2B5EF4-FFF2-40B4-BE49-F238E27FC236}">
                <a16:creationId xmlns:a16="http://schemas.microsoft.com/office/drawing/2014/main" id="{C624D3D7-BE0C-2A3F-52AE-1ECC0AB7FE9E}"/>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R"/>
          </a:p>
        </p:txBody>
      </p:sp>
      <p:sp>
        <p:nvSpPr>
          <p:cNvPr id="4" name="Marcador de contenido 3">
            <a:extLst>
              <a:ext uri="{FF2B5EF4-FFF2-40B4-BE49-F238E27FC236}">
                <a16:creationId xmlns:a16="http://schemas.microsoft.com/office/drawing/2014/main" id="{9AD7F89A-4AC8-3434-DA16-4EC167280F28}"/>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R"/>
          </a:p>
        </p:txBody>
      </p:sp>
      <p:sp>
        <p:nvSpPr>
          <p:cNvPr id="5" name="Marcador de fecha 4">
            <a:extLst>
              <a:ext uri="{FF2B5EF4-FFF2-40B4-BE49-F238E27FC236}">
                <a16:creationId xmlns:a16="http://schemas.microsoft.com/office/drawing/2014/main" id="{E5209944-9CF5-F980-6CE5-7FA77FFCC3E0}"/>
              </a:ext>
            </a:extLst>
          </p:cNvPr>
          <p:cNvSpPr>
            <a:spLocks noGrp="1"/>
          </p:cNvSpPr>
          <p:nvPr>
            <p:ph type="dt" sz="half" idx="10"/>
          </p:nvPr>
        </p:nvSpPr>
        <p:spPr/>
        <p:txBody>
          <a:bodyPr/>
          <a:lstStyle/>
          <a:p>
            <a:fld id="{35704799-E159-4D1D-BE24-A9688AD5339C}" type="datetimeFigureOut">
              <a:rPr lang="es-CR" smtClean="0"/>
              <a:t>30/10/2024</a:t>
            </a:fld>
            <a:endParaRPr lang="es-CR"/>
          </a:p>
        </p:txBody>
      </p:sp>
      <p:sp>
        <p:nvSpPr>
          <p:cNvPr id="6" name="Marcador de pie de página 5">
            <a:extLst>
              <a:ext uri="{FF2B5EF4-FFF2-40B4-BE49-F238E27FC236}">
                <a16:creationId xmlns:a16="http://schemas.microsoft.com/office/drawing/2014/main" id="{716F0EBC-067E-D61F-AA1B-E6393B07CDA2}"/>
              </a:ext>
            </a:extLst>
          </p:cNvPr>
          <p:cNvSpPr>
            <a:spLocks noGrp="1"/>
          </p:cNvSpPr>
          <p:nvPr>
            <p:ph type="ftr" sz="quarter" idx="11"/>
          </p:nvPr>
        </p:nvSpPr>
        <p:spPr/>
        <p:txBody>
          <a:bodyPr/>
          <a:lstStyle/>
          <a:p>
            <a:endParaRPr lang="es-CR"/>
          </a:p>
        </p:txBody>
      </p:sp>
      <p:sp>
        <p:nvSpPr>
          <p:cNvPr id="7" name="Marcador de número de diapositiva 6">
            <a:extLst>
              <a:ext uri="{FF2B5EF4-FFF2-40B4-BE49-F238E27FC236}">
                <a16:creationId xmlns:a16="http://schemas.microsoft.com/office/drawing/2014/main" id="{57CDA012-D1FF-46B2-DEA6-58C836E38B7B}"/>
              </a:ext>
            </a:extLst>
          </p:cNvPr>
          <p:cNvSpPr>
            <a:spLocks noGrp="1"/>
          </p:cNvSpPr>
          <p:nvPr>
            <p:ph type="sldNum" sz="quarter" idx="12"/>
          </p:nvPr>
        </p:nvSpPr>
        <p:spPr/>
        <p:txBody>
          <a:bodyPr/>
          <a:lstStyle/>
          <a:p>
            <a:fld id="{602E9D50-1D05-4C10-BE2E-0CF8624A58B1}" type="slidenum">
              <a:rPr lang="es-CR" smtClean="0"/>
              <a:t>‹Nº›</a:t>
            </a:fld>
            <a:endParaRPr lang="es-CR"/>
          </a:p>
        </p:txBody>
      </p:sp>
    </p:spTree>
    <p:extLst>
      <p:ext uri="{BB962C8B-B14F-4D97-AF65-F5344CB8AC3E}">
        <p14:creationId xmlns:p14="http://schemas.microsoft.com/office/powerpoint/2010/main" val="24223253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0356BE-7E99-8800-CABE-9824F966F8D4}"/>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R"/>
          </a:p>
        </p:txBody>
      </p:sp>
      <p:sp>
        <p:nvSpPr>
          <p:cNvPr id="3" name="Marcador de texto 2">
            <a:extLst>
              <a:ext uri="{FF2B5EF4-FFF2-40B4-BE49-F238E27FC236}">
                <a16:creationId xmlns:a16="http://schemas.microsoft.com/office/drawing/2014/main" id="{6E72C30D-E546-85DB-1F4C-C0ACE379903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98D3C1AA-906C-7093-E350-B8C06616A8F5}"/>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R"/>
          </a:p>
        </p:txBody>
      </p:sp>
      <p:sp>
        <p:nvSpPr>
          <p:cNvPr id="5" name="Marcador de texto 4">
            <a:extLst>
              <a:ext uri="{FF2B5EF4-FFF2-40B4-BE49-F238E27FC236}">
                <a16:creationId xmlns:a16="http://schemas.microsoft.com/office/drawing/2014/main" id="{A7065F3D-897D-608E-A150-F369535E83C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F1EE0557-A541-E926-34A3-BA49F972389E}"/>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R"/>
          </a:p>
        </p:txBody>
      </p:sp>
      <p:sp>
        <p:nvSpPr>
          <p:cNvPr id="7" name="Marcador de fecha 6">
            <a:extLst>
              <a:ext uri="{FF2B5EF4-FFF2-40B4-BE49-F238E27FC236}">
                <a16:creationId xmlns:a16="http://schemas.microsoft.com/office/drawing/2014/main" id="{AFA6B315-3254-C677-3567-48BF39E7AB94}"/>
              </a:ext>
            </a:extLst>
          </p:cNvPr>
          <p:cNvSpPr>
            <a:spLocks noGrp="1"/>
          </p:cNvSpPr>
          <p:nvPr>
            <p:ph type="dt" sz="half" idx="10"/>
          </p:nvPr>
        </p:nvSpPr>
        <p:spPr/>
        <p:txBody>
          <a:bodyPr/>
          <a:lstStyle/>
          <a:p>
            <a:fld id="{35704799-E159-4D1D-BE24-A9688AD5339C}" type="datetimeFigureOut">
              <a:rPr lang="es-CR" smtClean="0"/>
              <a:t>30/10/2024</a:t>
            </a:fld>
            <a:endParaRPr lang="es-CR"/>
          </a:p>
        </p:txBody>
      </p:sp>
      <p:sp>
        <p:nvSpPr>
          <p:cNvPr id="8" name="Marcador de pie de página 7">
            <a:extLst>
              <a:ext uri="{FF2B5EF4-FFF2-40B4-BE49-F238E27FC236}">
                <a16:creationId xmlns:a16="http://schemas.microsoft.com/office/drawing/2014/main" id="{164768C1-E481-379B-57B3-958687ECDB96}"/>
              </a:ext>
            </a:extLst>
          </p:cNvPr>
          <p:cNvSpPr>
            <a:spLocks noGrp="1"/>
          </p:cNvSpPr>
          <p:nvPr>
            <p:ph type="ftr" sz="quarter" idx="11"/>
          </p:nvPr>
        </p:nvSpPr>
        <p:spPr/>
        <p:txBody>
          <a:bodyPr/>
          <a:lstStyle/>
          <a:p>
            <a:endParaRPr lang="es-CR"/>
          </a:p>
        </p:txBody>
      </p:sp>
      <p:sp>
        <p:nvSpPr>
          <p:cNvPr id="9" name="Marcador de número de diapositiva 8">
            <a:extLst>
              <a:ext uri="{FF2B5EF4-FFF2-40B4-BE49-F238E27FC236}">
                <a16:creationId xmlns:a16="http://schemas.microsoft.com/office/drawing/2014/main" id="{2BB25952-DB17-EFB9-2D05-761E8263C345}"/>
              </a:ext>
            </a:extLst>
          </p:cNvPr>
          <p:cNvSpPr>
            <a:spLocks noGrp="1"/>
          </p:cNvSpPr>
          <p:nvPr>
            <p:ph type="sldNum" sz="quarter" idx="12"/>
          </p:nvPr>
        </p:nvSpPr>
        <p:spPr/>
        <p:txBody>
          <a:bodyPr/>
          <a:lstStyle/>
          <a:p>
            <a:fld id="{602E9D50-1D05-4C10-BE2E-0CF8624A58B1}" type="slidenum">
              <a:rPr lang="es-CR" smtClean="0"/>
              <a:t>‹Nº›</a:t>
            </a:fld>
            <a:endParaRPr lang="es-CR"/>
          </a:p>
        </p:txBody>
      </p:sp>
    </p:spTree>
    <p:extLst>
      <p:ext uri="{BB962C8B-B14F-4D97-AF65-F5344CB8AC3E}">
        <p14:creationId xmlns:p14="http://schemas.microsoft.com/office/powerpoint/2010/main" val="36143083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333BDA6-FC04-7DE5-84FD-3FDC3F777D9A}"/>
              </a:ext>
            </a:extLst>
          </p:cNvPr>
          <p:cNvSpPr>
            <a:spLocks noGrp="1"/>
          </p:cNvSpPr>
          <p:nvPr>
            <p:ph type="title"/>
          </p:nvPr>
        </p:nvSpPr>
        <p:spPr/>
        <p:txBody>
          <a:bodyPr/>
          <a:lstStyle/>
          <a:p>
            <a:r>
              <a:rPr lang="es-ES"/>
              <a:t>Haga clic para modificar el estilo de título del patrón</a:t>
            </a:r>
            <a:endParaRPr lang="es-CR"/>
          </a:p>
        </p:txBody>
      </p:sp>
      <p:sp>
        <p:nvSpPr>
          <p:cNvPr id="3" name="Marcador de fecha 2">
            <a:extLst>
              <a:ext uri="{FF2B5EF4-FFF2-40B4-BE49-F238E27FC236}">
                <a16:creationId xmlns:a16="http://schemas.microsoft.com/office/drawing/2014/main" id="{2A6535AD-4EE3-6A4F-FC56-B6499AC0BEBC}"/>
              </a:ext>
            </a:extLst>
          </p:cNvPr>
          <p:cNvSpPr>
            <a:spLocks noGrp="1"/>
          </p:cNvSpPr>
          <p:nvPr>
            <p:ph type="dt" sz="half" idx="10"/>
          </p:nvPr>
        </p:nvSpPr>
        <p:spPr/>
        <p:txBody>
          <a:bodyPr/>
          <a:lstStyle/>
          <a:p>
            <a:fld id="{35704799-E159-4D1D-BE24-A9688AD5339C}" type="datetimeFigureOut">
              <a:rPr lang="es-CR" smtClean="0"/>
              <a:t>30/10/2024</a:t>
            </a:fld>
            <a:endParaRPr lang="es-CR"/>
          </a:p>
        </p:txBody>
      </p:sp>
      <p:sp>
        <p:nvSpPr>
          <p:cNvPr id="4" name="Marcador de pie de página 3">
            <a:extLst>
              <a:ext uri="{FF2B5EF4-FFF2-40B4-BE49-F238E27FC236}">
                <a16:creationId xmlns:a16="http://schemas.microsoft.com/office/drawing/2014/main" id="{B35F1D25-B232-5865-0362-BC69EEE78C9D}"/>
              </a:ext>
            </a:extLst>
          </p:cNvPr>
          <p:cNvSpPr>
            <a:spLocks noGrp="1"/>
          </p:cNvSpPr>
          <p:nvPr>
            <p:ph type="ftr" sz="quarter" idx="11"/>
          </p:nvPr>
        </p:nvSpPr>
        <p:spPr/>
        <p:txBody>
          <a:bodyPr/>
          <a:lstStyle/>
          <a:p>
            <a:endParaRPr lang="es-CR"/>
          </a:p>
        </p:txBody>
      </p:sp>
      <p:sp>
        <p:nvSpPr>
          <p:cNvPr id="5" name="Marcador de número de diapositiva 4">
            <a:extLst>
              <a:ext uri="{FF2B5EF4-FFF2-40B4-BE49-F238E27FC236}">
                <a16:creationId xmlns:a16="http://schemas.microsoft.com/office/drawing/2014/main" id="{740B93A1-54A0-4B0A-34E0-39E1C7878E31}"/>
              </a:ext>
            </a:extLst>
          </p:cNvPr>
          <p:cNvSpPr>
            <a:spLocks noGrp="1"/>
          </p:cNvSpPr>
          <p:nvPr>
            <p:ph type="sldNum" sz="quarter" idx="12"/>
          </p:nvPr>
        </p:nvSpPr>
        <p:spPr/>
        <p:txBody>
          <a:bodyPr/>
          <a:lstStyle/>
          <a:p>
            <a:fld id="{602E9D50-1D05-4C10-BE2E-0CF8624A58B1}" type="slidenum">
              <a:rPr lang="es-CR" smtClean="0"/>
              <a:t>‹Nº›</a:t>
            </a:fld>
            <a:endParaRPr lang="es-CR"/>
          </a:p>
        </p:txBody>
      </p:sp>
    </p:spTree>
    <p:extLst>
      <p:ext uri="{BB962C8B-B14F-4D97-AF65-F5344CB8AC3E}">
        <p14:creationId xmlns:p14="http://schemas.microsoft.com/office/powerpoint/2010/main" val="404494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64673CE6-08DF-A8CC-717B-896FC3A9073F}"/>
              </a:ext>
            </a:extLst>
          </p:cNvPr>
          <p:cNvSpPr>
            <a:spLocks noGrp="1"/>
          </p:cNvSpPr>
          <p:nvPr>
            <p:ph type="dt" sz="half" idx="10"/>
          </p:nvPr>
        </p:nvSpPr>
        <p:spPr/>
        <p:txBody>
          <a:bodyPr/>
          <a:lstStyle/>
          <a:p>
            <a:fld id="{35704799-E159-4D1D-BE24-A9688AD5339C}" type="datetimeFigureOut">
              <a:rPr lang="es-CR" smtClean="0"/>
              <a:t>30/10/2024</a:t>
            </a:fld>
            <a:endParaRPr lang="es-CR"/>
          </a:p>
        </p:txBody>
      </p:sp>
      <p:sp>
        <p:nvSpPr>
          <p:cNvPr id="3" name="Marcador de pie de página 2">
            <a:extLst>
              <a:ext uri="{FF2B5EF4-FFF2-40B4-BE49-F238E27FC236}">
                <a16:creationId xmlns:a16="http://schemas.microsoft.com/office/drawing/2014/main" id="{E368696F-4357-E660-5968-AD62EC34B73E}"/>
              </a:ext>
            </a:extLst>
          </p:cNvPr>
          <p:cNvSpPr>
            <a:spLocks noGrp="1"/>
          </p:cNvSpPr>
          <p:nvPr>
            <p:ph type="ftr" sz="quarter" idx="11"/>
          </p:nvPr>
        </p:nvSpPr>
        <p:spPr/>
        <p:txBody>
          <a:bodyPr/>
          <a:lstStyle/>
          <a:p>
            <a:endParaRPr lang="es-CR"/>
          </a:p>
        </p:txBody>
      </p:sp>
      <p:sp>
        <p:nvSpPr>
          <p:cNvPr id="4" name="Marcador de número de diapositiva 3">
            <a:extLst>
              <a:ext uri="{FF2B5EF4-FFF2-40B4-BE49-F238E27FC236}">
                <a16:creationId xmlns:a16="http://schemas.microsoft.com/office/drawing/2014/main" id="{F407B87C-CDDF-7A6E-7FBA-2E607D4DA268}"/>
              </a:ext>
            </a:extLst>
          </p:cNvPr>
          <p:cNvSpPr>
            <a:spLocks noGrp="1"/>
          </p:cNvSpPr>
          <p:nvPr>
            <p:ph type="sldNum" sz="quarter" idx="12"/>
          </p:nvPr>
        </p:nvSpPr>
        <p:spPr/>
        <p:txBody>
          <a:bodyPr/>
          <a:lstStyle/>
          <a:p>
            <a:fld id="{602E9D50-1D05-4C10-BE2E-0CF8624A58B1}" type="slidenum">
              <a:rPr lang="es-CR" smtClean="0"/>
              <a:t>‹Nº›</a:t>
            </a:fld>
            <a:endParaRPr lang="es-CR"/>
          </a:p>
        </p:txBody>
      </p:sp>
    </p:spTree>
    <p:extLst>
      <p:ext uri="{BB962C8B-B14F-4D97-AF65-F5344CB8AC3E}">
        <p14:creationId xmlns:p14="http://schemas.microsoft.com/office/powerpoint/2010/main" val="17059855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7E474D5-EFB3-CCBB-2703-4D9960B5C02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R"/>
          </a:p>
        </p:txBody>
      </p:sp>
      <p:sp>
        <p:nvSpPr>
          <p:cNvPr id="3" name="Marcador de contenido 2">
            <a:extLst>
              <a:ext uri="{FF2B5EF4-FFF2-40B4-BE49-F238E27FC236}">
                <a16:creationId xmlns:a16="http://schemas.microsoft.com/office/drawing/2014/main" id="{96986014-21C5-FCA7-BF5D-3B3B5E8BE7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R"/>
          </a:p>
        </p:txBody>
      </p:sp>
      <p:sp>
        <p:nvSpPr>
          <p:cNvPr id="4" name="Marcador de texto 3">
            <a:extLst>
              <a:ext uri="{FF2B5EF4-FFF2-40B4-BE49-F238E27FC236}">
                <a16:creationId xmlns:a16="http://schemas.microsoft.com/office/drawing/2014/main" id="{20AFC80F-3900-BF76-E94C-25BED9A788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F1845D3D-C130-A0E7-2CB8-55114A0A1D79}"/>
              </a:ext>
            </a:extLst>
          </p:cNvPr>
          <p:cNvSpPr>
            <a:spLocks noGrp="1"/>
          </p:cNvSpPr>
          <p:nvPr>
            <p:ph type="dt" sz="half" idx="10"/>
          </p:nvPr>
        </p:nvSpPr>
        <p:spPr/>
        <p:txBody>
          <a:bodyPr/>
          <a:lstStyle/>
          <a:p>
            <a:fld id="{35704799-E159-4D1D-BE24-A9688AD5339C}" type="datetimeFigureOut">
              <a:rPr lang="es-CR" smtClean="0"/>
              <a:t>30/10/2024</a:t>
            </a:fld>
            <a:endParaRPr lang="es-CR"/>
          </a:p>
        </p:txBody>
      </p:sp>
      <p:sp>
        <p:nvSpPr>
          <p:cNvPr id="6" name="Marcador de pie de página 5">
            <a:extLst>
              <a:ext uri="{FF2B5EF4-FFF2-40B4-BE49-F238E27FC236}">
                <a16:creationId xmlns:a16="http://schemas.microsoft.com/office/drawing/2014/main" id="{3F2CAC9D-B566-A765-3EDE-C68009D03796}"/>
              </a:ext>
            </a:extLst>
          </p:cNvPr>
          <p:cNvSpPr>
            <a:spLocks noGrp="1"/>
          </p:cNvSpPr>
          <p:nvPr>
            <p:ph type="ftr" sz="quarter" idx="11"/>
          </p:nvPr>
        </p:nvSpPr>
        <p:spPr/>
        <p:txBody>
          <a:bodyPr/>
          <a:lstStyle/>
          <a:p>
            <a:endParaRPr lang="es-CR"/>
          </a:p>
        </p:txBody>
      </p:sp>
      <p:sp>
        <p:nvSpPr>
          <p:cNvPr id="7" name="Marcador de número de diapositiva 6">
            <a:extLst>
              <a:ext uri="{FF2B5EF4-FFF2-40B4-BE49-F238E27FC236}">
                <a16:creationId xmlns:a16="http://schemas.microsoft.com/office/drawing/2014/main" id="{22FCA548-4003-D37F-D4DD-75DF7A2A82DB}"/>
              </a:ext>
            </a:extLst>
          </p:cNvPr>
          <p:cNvSpPr>
            <a:spLocks noGrp="1"/>
          </p:cNvSpPr>
          <p:nvPr>
            <p:ph type="sldNum" sz="quarter" idx="12"/>
          </p:nvPr>
        </p:nvSpPr>
        <p:spPr/>
        <p:txBody>
          <a:bodyPr/>
          <a:lstStyle/>
          <a:p>
            <a:fld id="{602E9D50-1D05-4C10-BE2E-0CF8624A58B1}" type="slidenum">
              <a:rPr lang="es-CR" smtClean="0"/>
              <a:t>‹Nº›</a:t>
            </a:fld>
            <a:endParaRPr lang="es-CR"/>
          </a:p>
        </p:txBody>
      </p:sp>
    </p:spTree>
    <p:extLst>
      <p:ext uri="{BB962C8B-B14F-4D97-AF65-F5344CB8AC3E}">
        <p14:creationId xmlns:p14="http://schemas.microsoft.com/office/powerpoint/2010/main" val="3356081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CFDCFF-680B-605D-E2C1-C82D1D8330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R"/>
          </a:p>
        </p:txBody>
      </p:sp>
      <p:sp>
        <p:nvSpPr>
          <p:cNvPr id="3" name="Marcador de posición de imagen 2">
            <a:extLst>
              <a:ext uri="{FF2B5EF4-FFF2-40B4-BE49-F238E27FC236}">
                <a16:creationId xmlns:a16="http://schemas.microsoft.com/office/drawing/2014/main" id="{57BA0706-F160-B1D0-33EC-C7E50913ED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R"/>
          </a:p>
        </p:txBody>
      </p:sp>
      <p:sp>
        <p:nvSpPr>
          <p:cNvPr id="4" name="Marcador de texto 3">
            <a:extLst>
              <a:ext uri="{FF2B5EF4-FFF2-40B4-BE49-F238E27FC236}">
                <a16:creationId xmlns:a16="http://schemas.microsoft.com/office/drawing/2014/main" id="{ACCF67AA-ECCF-2E28-68F4-EBACB5E5D9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4A0D5EC6-A4EA-2988-346D-BDF8C4FE5173}"/>
              </a:ext>
            </a:extLst>
          </p:cNvPr>
          <p:cNvSpPr>
            <a:spLocks noGrp="1"/>
          </p:cNvSpPr>
          <p:nvPr>
            <p:ph type="dt" sz="half" idx="10"/>
          </p:nvPr>
        </p:nvSpPr>
        <p:spPr/>
        <p:txBody>
          <a:bodyPr/>
          <a:lstStyle/>
          <a:p>
            <a:fld id="{35704799-E159-4D1D-BE24-A9688AD5339C}" type="datetimeFigureOut">
              <a:rPr lang="es-CR" smtClean="0"/>
              <a:t>30/10/2024</a:t>
            </a:fld>
            <a:endParaRPr lang="es-CR"/>
          </a:p>
        </p:txBody>
      </p:sp>
      <p:sp>
        <p:nvSpPr>
          <p:cNvPr id="6" name="Marcador de pie de página 5">
            <a:extLst>
              <a:ext uri="{FF2B5EF4-FFF2-40B4-BE49-F238E27FC236}">
                <a16:creationId xmlns:a16="http://schemas.microsoft.com/office/drawing/2014/main" id="{DAF300DB-2B09-73C0-6848-511B6A7683D9}"/>
              </a:ext>
            </a:extLst>
          </p:cNvPr>
          <p:cNvSpPr>
            <a:spLocks noGrp="1"/>
          </p:cNvSpPr>
          <p:nvPr>
            <p:ph type="ftr" sz="quarter" idx="11"/>
          </p:nvPr>
        </p:nvSpPr>
        <p:spPr/>
        <p:txBody>
          <a:bodyPr/>
          <a:lstStyle/>
          <a:p>
            <a:endParaRPr lang="es-CR"/>
          </a:p>
        </p:txBody>
      </p:sp>
      <p:sp>
        <p:nvSpPr>
          <p:cNvPr id="7" name="Marcador de número de diapositiva 6">
            <a:extLst>
              <a:ext uri="{FF2B5EF4-FFF2-40B4-BE49-F238E27FC236}">
                <a16:creationId xmlns:a16="http://schemas.microsoft.com/office/drawing/2014/main" id="{420B5C6B-B3E5-0B7E-018C-435BA03B1485}"/>
              </a:ext>
            </a:extLst>
          </p:cNvPr>
          <p:cNvSpPr>
            <a:spLocks noGrp="1"/>
          </p:cNvSpPr>
          <p:nvPr>
            <p:ph type="sldNum" sz="quarter" idx="12"/>
          </p:nvPr>
        </p:nvSpPr>
        <p:spPr/>
        <p:txBody>
          <a:bodyPr/>
          <a:lstStyle/>
          <a:p>
            <a:fld id="{602E9D50-1D05-4C10-BE2E-0CF8624A58B1}" type="slidenum">
              <a:rPr lang="es-CR" smtClean="0"/>
              <a:t>‹Nº›</a:t>
            </a:fld>
            <a:endParaRPr lang="es-CR"/>
          </a:p>
        </p:txBody>
      </p:sp>
    </p:spTree>
    <p:extLst>
      <p:ext uri="{BB962C8B-B14F-4D97-AF65-F5344CB8AC3E}">
        <p14:creationId xmlns:p14="http://schemas.microsoft.com/office/powerpoint/2010/main" val="19568843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87A58DBB-31AD-5694-6FDB-81242DDE99D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R"/>
          </a:p>
        </p:txBody>
      </p:sp>
      <p:sp>
        <p:nvSpPr>
          <p:cNvPr id="3" name="Marcador de texto 2">
            <a:extLst>
              <a:ext uri="{FF2B5EF4-FFF2-40B4-BE49-F238E27FC236}">
                <a16:creationId xmlns:a16="http://schemas.microsoft.com/office/drawing/2014/main" id="{0B766EB4-0038-E99E-C3EE-50BD0080DD1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R"/>
          </a:p>
        </p:txBody>
      </p:sp>
      <p:sp>
        <p:nvSpPr>
          <p:cNvPr id="4" name="Marcador de fecha 3">
            <a:extLst>
              <a:ext uri="{FF2B5EF4-FFF2-40B4-BE49-F238E27FC236}">
                <a16:creationId xmlns:a16="http://schemas.microsoft.com/office/drawing/2014/main" id="{9C16F8CB-CAB1-CF0D-05B4-13462BF581A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5704799-E159-4D1D-BE24-A9688AD5339C}" type="datetimeFigureOut">
              <a:rPr lang="es-CR" smtClean="0"/>
              <a:t>30/10/2024</a:t>
            </a:fld>
            <a:endParaRPr lang="es-CR"/>
          </a:p>
        </p:txBody>
      </p:sp>
      <p:sp>
        <p:nvSpPr>
          <p:cNvPr id="5" name="Marcador de pie de página 4">
            <a:extLst>
              <a:ext uri="{FF2B5EF4-FFF2-40B4-BE49-F238E27FC236}">
                <a16:creationId xmlns:a16="http://schemas.microsoft.com/office/drawing/2014/main" id="{8AF30E60-29E0-4911-8BCB-431A8FDF0B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s-CR"/>
          </a:p>
        </p:txBody>
      </p:sp>
      <p:sp>
        <p:nvSpPr>
          <p:cNvPr id="6" name="Marcador de número de diapositiva 5">
            <a:extLst>
              <a:ext uri="{FF2B5EF4-FFF2-40B4-BE49-F238E27FC236}">
                <a16:creationId xmlns:a16="http://schemas.microsoft.com/office/drawing/2014/main" id="{6D0F5EA8-0E38-66C8-93D9-0CE6087B07D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02E9D50-1D05-4C10-BE2E-0CF8624A58B1}" type="slidenum">
              <a:rPr lang="es-CR" smtClean="0"/>
              <a:t>‹Nº›</a:t>
            </a:fld>
            <a:endParaRPr lang="es-CR"/>
          </a:p>
        </p:txBody>
      </p:sp>
    </p:spTree>
    <p:extLst>
      <p:ext uri="{BB962C8B-B14F-4D97-AF65-F5344CB8AC3E}">
        <p14:creationId xmlns:p14="http://schemas.microsoft.com/office/powerpoint/2010/main" val="33854146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14/relationships/chartEx" Target="../charts/chartEx1.xm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14/relationships/chartEx" Target="../charts/chartEx2.xm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Imagen 4" descr="Imagen de la pantalla de un ordenador portátil sobre una mesa&#10;&#10;Descripción generada automáticamente con confianza media">
            <a:extLst>
              <a:ext uri="{FF2B5EF4-FFF2-40B4-BE49-F238E27FC236}">
                <a16:creationId xmlns:a16="http://schemas.microsoft.com/office/drawing/2014/main" id="{8A657CD3-B478-9BF0-598A-D69717443487}"/>
              </a:ext>
            </a:extLst>
          </p:cNvPr>
          <p:cNvPicPr>
            <a:picLocks noChangeAspect="1"/>
          </p:cNvPicPr>
          <p:nvPr/>
        </p:nvPicPr>
        <p:blipFill>
          <a:blip r:embed="rId2">
            <a:alphaModFix amt="40000"/>
            <a:extLst>
              <a:ext uri="{28A0092B-C50C-407E-A947-70E740481C1C}">
                <a14:useLocalDpi xmlns:a14="http://schemas.microsoft.com/office/drawing/2010/main" val="0"/>
              </a:ext>
            </a:extLst>
          </a:blip>
          <a:srcRect b="15730"/>
          <a:stretch/>
        </p:blipFill>
        <p:spPr>
          <a:xfrm>
            <a:off x="20" y="10"/>
            <a:ext cx="12191980" cy="6857990"/>
          </a:xfrm>
          <a:prstGeom prst="rect">
            <a:avLst/>
          </a:prstGeom>
        </p:spPr>
      </p:pic>
      <p:sp>
        <p:nvSpPr>
          <p:cNvPr id="2" name="Título 1">
            <a:extLst>
              <a:ext uri="{FF2B5EF4-FFF2-40B4-BE49-F238E27FC236}">
                <a16:creationId xmlns:a16="http://schemas.microsoft.com/office/drawing/2014/main" id="{BF411D6D-23DE-7566-D0EC-7D16327A1489}"/>
              </a:ext>
            </a:extLst>
          </p:cNvPr>
          <p:cNvSpPr>
            <a:spLocks noGrp="1"/>
          </p:cNvSpPr>
          <p:nvPr>
            <p:ph type="ctrTitle"/>
          </p:nvPr>
        </p:nvSpPr>
        <p:spPr>
          <a:xfrm>
            <a:off x="965200" y="965200"/>
            <a:ext cx="10261600" cy="3564869"/>
          </a:xfrm>
        </p:spPr>
        <p:txBody>
          <a:bodyPr>
            <a:normAutofit/>
          </a:bodyPr>
          <a:lstStyle/>
          <a:p>
            <a:pPr algn="l"/>
            <a:r>
              <a:rPr lang="es-CR" sz="11500">
                <a:ln w="22225">
                  <a:solidFill>
                    <a:schemeClr val="tx1"/>
                  </a:solidFill>
                  <a:miter lim="800000"/>
                </a:ln>
                <a:noFill/>
              </a:rPr>
              <a:t>Daniel Segura</a:t>
            </a:r>
          </a:p>
        </p:txBody>
      </p:sp>
      <p:sp>
        <p:nvSpPr>
          <p:cNvPr id="3" name="Subtítulo 2">
            <a:extLst>
              <a:ext uri="{FF2B5EF4-FFF2-40B4-BE49-F238E27FC236}">
                <a16:creationId xmlns:a16="http://schemas.microsoft.com/office/drawing/2014/main" id="{46EDDE93-3C59-C523-0261-7FA46510A6FA}"/>
              </a:ext>
            </a:extLst>
          </p:cNvPr>
          <p:cNvSpPr>
            <a:spLocks noGrp="1"/>
          </p:cNvSpPr>
          <p:nvPr>
            <p:ph type="subTitle" idx="1"/>
          </p:nvPr>
        </p:nvSpPr>
        <p:spPr>
          <a:xfrm>
            <a:off x="965200" y="4572002"/>
            <a:ext cx="10261600" cy="1202995"/>
          </a:xfrm>
        </p:spPr>
        <p:txBody>
          <a:bodyPr>
            <a:normAutofit/>
          </a:bodyPr>
          <a:lstStyle/>
          <a:p>
            <a:pPr algn="l"/>
            <a:r>
              <a:rPr lang="es-CR" sz="3200"/>
              <a:t>Work Data Science Salaries</a:t>
            </a:r>
          </a:p>
        </p:txBody>
      </p:sp>
    </p:spTree>
    <p:extLst>
      <p:ext uri="{BB962C8B-B14F-4D97-AF65-F5344CB8AC3E}">
        <p14:creationId xmlns:p14="http://schemas.microsoft.com/office/powerpoint/2010/main" val="373862234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525430A-B043-5729-55F7-CBD7B1C4FEB7}"/>
              </a:ext>
            </a:extLst>
          </p:cNvPr>
          <p:cNvSpPr>
            <a:spLocks noGrp="1"/>
          </p:cNvSpPr>
          <p:nvPr>
            <p:ph type="title"/>
          </p:nvPr>
        </p:nvSpPr>
        <p:spPr>
          <a:xfrm>
            <a:off x="640080" y="325369"/>
            <a:ext cx="4368602" cy="1956841"/>
          </a:xfrm>
        </p:spPr>
        <p:txBody>
          <a:bodyPr anchor="b">
            <a:normAutofit/>
          </a:bodyPr>
          <a:lstStyle/>
          <a:p>
            <a:r>
              <a:rPr lang="es-CR" sz="5400" dirty="0"/>
              <a:t>Introducción</a:t>
            </a:r>
          </a:p>
        </p:txBody>
      </p:sp>
      <p:sp>
        <p:nvSpPr>
          <p:cNvPr id="25"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Marcador de contenido 10">
            <a:extLst>
              <a:ext uri="{FF2B5EF4-FFF2-40B4-BE49-F238E27FC236}">
                <a16:creationId xmlns:a16="http://schemas.microsoft.com/office/drawing/2014/main" id="{385CFB0E-908E-4DDB-A0F9-798065BBBB12}"/>
              </a:ext>
            </a:extLst>
          </p:cNvPr>
          <p:cNvSpPr>
            <a:spLocks noGrp="1"/>
          </p:cNvSpPr>
          <p:nvPr>
            <p:ph idx="1"/>
          </p:nvPr>
        </p:nvSpPr>
        <p:spPr>
          <a:xfrm>
            <a:off x="640080" y="2872899"/>
            <a:ext cx="4243589" cy="3320668"/>
          </a:xfrm>
        </p:spPr>
        <p:txBody>
          <a:bodyPr>
            <a:normAutofit/>
          </a:bodyPr>
          <a:lstStyle/>
          <a:p>
            <a:r>
              <a:rPr lang="es-CR" sz="2200"/>
              <a:t>Hoy en día, la profesión de Data Scientist es una de las más competitivas, pero no olvidemos que  como analistas de datos podemos movilizarnos a este rol de trabajo</a:t>
            </a:r>
            <a:endParaRPr lang="es-CR" sz="2200" dirty="0"/>
          </a:p>
        </p:txBody>
      </p:sp>
      <p:pic>
        <p:nvPicPr>
          <p:cNvPr id="4" name="Imagen 3" descr="Carta&#10;&#10;Descripción generada automáticamente con confianza media">
            <a:extLst>
              <a:ext uri="{FF2B5EF4-FFF2-40B4-BE49-F238E27FC236}">
                <a16:creationId xmlns:a16="http://schemas.microsoft.com/office/drawing/2014/main" id="{1B41378D-1A47-E71F-4323-F8BE9EE3A1F6}"/>
              </a:ext>
            </a:extLst>
          </p:cNvPr>
          <p:cNvPicPr>
            <a:picLocks noChangeAspect="1"/>
          </p:cNvPicPr>
          <p:nvPr/>
        </p:nvPicPr>
        <p:blipFill>
          <a:blip r:embed="rId3">
            <a:extLst>
              <a:ext uri="{28A0092B-C50C-407E-A947-70E740481C1C}">
                <a14:useLocalDpi xmlns:a14="http://schemas.microsoft.com/office/drawing/2010/main" val="0"/>
              </a:ext>
            </a:extLst>
          </a:blip>
          <a:srcRect l="20565" r="12983"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9910329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08953E74-D241-4DDF-8508-F0365EA13A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Shape 38">
            <a:extLst>
              <a:ext uri="{FF2B5EF4-FFF2-40B4-BE49-F238E27FC236}">
                <a16:creationId xmlns:a16="http://schemas.microsoft.com/office/drawing/2014/main" id="{5C3C901A-B2F4-4A3C-BCDD-7C8D587ECA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12192000" cy="2371134"/>
          </a:xfrm>
          <a:custGeom>
            <a:avLst/>
            <a:gdLst>
              <a:gd name="connsiteX0" fmla="*/ 0 w 12192000"/>
              <a:gd name="connsiteY0" fmla="*/ 0 h 2515690"/>
              <a:gd name="connsiteX1" fmla="*/ 170442 w 12192000"/>
              <a:gd name="connsiteY1" fmla="*/ 96074 h 2515690"/>
              <a:gd name="connsiteX2" fmla="*/ 424739 w 12192000"/>
              <a:gd name="connsiteY2" fmla="*/ 224865 h 2515690"/>
              <a:gd name="connsiteX3" fmla="*/ 748273 w 12192000"/>
              <a:gd name="connsiteY3" fmla="*/ 373939 h 2515690"/>
              <a:gd name="connsiteX4" fmla="*/ 1037058 w 12192000"/>
              <a:gd name="connsiteY4" fmla="*/ 499994 h 2515690"/>
              <a:gd name="connsiteX5" fmla="*/ 1101312 w 12192000"/>
              <a:gd name="connsiteY5" fmla="*/ 428540 h 2515690"/>
              <a:gd name="connsiteX6" fmla="*/ 1367071 w 12192000"/>
              <a:gd name="connsiteY6" fmla="*/ 516118 h 2515690"/>
              <a:gd name="connsiteX7" fmla="*/ 2189943 w 12192000"/>
              <a:gd name="connsiteY7" fmla="*/ 794533 h 2515690"/>
              <a:gd name="connsiteX8" fmla="*/ 2390329 w 12192000"/>
              <a:gd name="connsiteY8" fmla="*/ 920897 h 2515690"/>
              <a:gd name="connsiteX9" fmla="*/ 2459570 w 12192000"/>
              <a:gd name="connsiteY9" fmla="*/ 983740 h 2515690"/>
              <a:gd name="connsiteX10" fmla="*/ 2503252 w 12192000"/>
              <a:gd name="connsiteY10" fmla="*/ 1000151 h 2515690"/>
              <a:gd name="connsiteX11" fmla="*/ 2503252 w 12192000"/>
              <a:gd name="connsiteY11" fmla="*/ 1008273 h 2515690"/>
              <a:gd name="connsiteX12" fmla="*/ 2511191 w 12192000"/>
              <a:gd name="connsiteY12" fmla="*/ 1009499 h 2515690"/>
              <a:gd name="connsiteX13" fmla="*/ 2565029 w 12192000"/>
              <a:gd name="connsiteY13" fmla="*/ 1015977 h 2515690"/>
              <a:gd name="connsiteX14" fmla="*/ 2593745 w 12192000"/>
              <a:gd name="connsiteY14" fmla="*/ 1019963 h 2515690"/>
              <a:gd name="connsiteX15" fmla="*/ 2591015 w 12192000"/>
              <a:gd name="connsiteY15" fmla="*/ 1019651 h 2515690"/>
              <a:gd name="connsiteX16" fmla="*/ 2590137 w 12192000"/>
              <a:gd name="connsiteY16" fmla="*/ 1019549 h 2515690"/>
              <a:gd name="connsiteX17" fmla="*/ 2589021 w 12192000"/>
              <a:gd name="connsiteY17" fmla="*/ 1019424 h 2515690"/>
              <a:gd name="connsiteX18" fmla="*/ 2591015 w 12192000"/>
              <a:gd name="connsiteY18" fmla="*/ 1019651 h 2515690"/>
              <a:gd name="connsiteX19" fmla="*/ 2602385 w 12192000"/>
              <a:gd name="connsiteY19" fmla="*/ 1020975 h 2515690"/>
              <a:gd name="connsiteX20" fmla="*/ 2614445 w 12192000"/>
              <a:gd name="connsiteY20" fmla="*/ 1022389 h 2515690"/>
              <a:gd name="connsiteX21" fmla="*/ 2614445 w 12192000"/>
              <a:gd name="connsiteY21" fmla="*/ 1020966 h 2515690"/>
              <a:gd name="connsiteX22" fmla="*/ 2676661 w 12192000"/>
              <a:gd name="connsiteY22" fmla="*/ 1029355 h 2515690"/>
              <a:gd name="connsiteX23" fmla="*/ 2788597 w 12192000"/>
              <a:gd name="connsiteY23" fmla="*/ 1048926 h 2515690"/>
              <a:gd name="connsiteX24" fmla="*/ 2812742 w 12192000"/>
              <a:gd name="connsiteY24" fmla="*/ 1057667 h 2515690"/>
              <a:gd name="connsiteX25" fmla="*/ 2970201 w 12192000"/>
              <a:gd name="connsiteY25" fmla="*/ 949091 h 2515690"/>
              <a:gd name="connsiteX26" fmla="*/ 3030610 w 12192000"/>
              <a:gd name="connsiteY26" fmla="*/ 1049340 h 2515690"/>
              <a:gd name="connsiteX27" fmla="*/ 3058913 w 12192000"/>
              <a:gd name="connsiteY27" fmla="*/ 1048085 h 2515690"/>
              <a:gd name="connsiteX28" fmla="*/ 3072697 w 12192000"/>
              <a:gd name="connsiteY28" fmla="*/ 1045316 h 2515690"/>
              <a:gd name="connsiteX29" fmla="*/ 3083305 w 12192000"/>
              <a:gd name="connsiteY29" fmla="*/ 1040550 h 2515690"/>
              <a:gd name="connsiteX30" fmla="*/ 3125603 w 12192000"/>
              <a:gd name="connsiteY30" fmla="*/ 1004583 h 2515690"/>
              <a:gd name="connsiteX31" fmla="*/ 3385106 w 12192000"/>
              <a:gd name="connsiteY31" fmla="*/ 1042233 h 2515690"/>
              <a:gd name="connsiteX32" fmla="*/ 3424945 w 12192000"/>
              <a:gd name="connsiteY32" fmla="*/ 1065268 h 2515690"/>
              <a:gd name="connsiteX33" fmla="*/ 3436948 w 12192000"/>
              <a:gd name="connsiteY33" fmla="*/ 1068018 h 2515690"/>
              <a:gd name="connsiteX34" fmla="*/ 3466714 w 12192000"/>
              <a:gd name="connsiteY34" fmla="*/ 1063419 h 2515690"/>
              <a:gd name="connsiteX35" fmla="*/ 3550909 w 12192000"/>
              <a:gd name="connsiteY35" fmla="*/ 1044511 h 2515690"/>
              <a:gd name="connsiteX36" fmla="*/ 3555900 w 12192000"/>
              <a:gd name="connsiteY36" fmla="*/ 1041996 h 2515690"/>
              <a:gd name="connsiteX37" fmla="*/ 3625978 w 12192000"/>
              <a:gd name="connsiteY37" fmla="*/ 1023459 h 2515690"/>
              <a:gd name="connsiteX38" fmla="*/ 3632465 w 12192000"/>
              <a:gd name="connsiteY38" fmla="*/ 1023522 h 2515690"/>
              <a:gd name="connsiteX39" fmla="*/ 3649063 w 12192000"/>
              <a:gd name="connsiteY39" fmla="*/ 1018726 h 2515690"/>
              <a:gd name="connsiteX40" fmla="*/ 3805954 w 12192000"/>
              <a:gd name="connsiteY40" fmla="*/ 917517 h 2515690"/>
              <a:gd name="connsiteX41" fmla="*/ 4020506 w 12192000"/>
              <a:gd name="connsiteY41" fmla="*/ 816231 h 2515690"/>
              <a:gd name="connsiteX42" fmla="*/ 4233682 w 12192000"/>
              <a:gd name="connsiteY42" fmla="*/ 799511 h 2515690"/>
              <a:gd name="connsiteX43" fmla="*/ 4306552 w 12192000"/>
              <a:gd name="connsiteY43" fmla="*/ 610207 h 2515690"/>
              <a:gd name="connsiteX44" fmla="*/ 4816604 w 12192000"/>
              <a:gd name="connsiteY44" fmla="*/ 773163 h 2515690"/>
              <a:gd name="connsiteX45" fmla="*/ 4916502 w 12192000"/>
              <a:gd name="connsiteY45" fmla="*/ 788104 h 2515690"/>
              <a:gd name="connsiteX46" fmla="*/ 5224415 w 12192000"/>
              <a:gd name="connsiteY46" fmla="*/ 674418 h 2515690"/>
              <a:gd name="connsiteX47" fmla="*/ 5274077 w 12192000"/>
              <a:gd name="connsiteY47" fmla="*/ 655978 h 2515690"/>
              <a:gd name="connsiteX48" fmla="*/ 5371217 w 12192000"/>
              <a:gd name="connsiteY48" fmla="*/ 614372 h 2515690"/>
              <a:gd name="connsiteX49" fmla="*/ 5364523 w 12192000"/>
              <a:gd name="connsiteY49" fmla="*/ 502501 h 2515690"/>
              <a:gd name="connsiteX50" fmla="*/ 5457871 w 12192000"/>
              <a:gd name="connsiteY50" fmla="*/ 558285 h 2515690"/>
              <a:gd name="connsiteX51" fmla="*/ 5750580 w 12192000"/>
              <a:gd name="connsiteY51" fmla="*/ 663503 h 2515690"/>
              <a:gd name="connsiteX52" fmla="*/ 5976618 w 12192000"/>
              <a:gd name="connsiteY52" fmla="*/ 582652 h 2515690"/>
              <a:gd name="connsiteX53" fmla="*/ 6009346 w 12192000"/>
              <a:gd name="connsiteY53" fmla="*/ 559470 h 2515690"/>
              <a:gd name="connsiteX54" fmla="*/ 6069735 w 12192000"/>
              <a:gd name="connsiteY54" fmla="*/ 587803 h 2515690"/>
              <a:gd name="connsiteX55" fmla="*/ 6270319 w 12192000"/>
              <a:gd name="connsiteY55" fmla="*/ 643982 h 2515690"/>
              <a:gd name="connsiteX56" fmla="*/ 6406781 w 12192000"/>
              <a:gd name="connsiteY56" fmla="*/ 672327 h 2515690"/>
              <a:gd name="connsiteX57" fmla="*/ 6469508 w 12192000"/>
              <a:gd name="connsiteY57" fmla="*/ 708574 h 2515690"/>
              <a:gd name="connsiteX58" fmla="*/ 6515869 w 12192000"/>
              <a:gd name="connsiteY58" fmla="*/ 715738 h 2515690"/>
              <a:gd name="connsiteX59" fmla="*/ 6725938 w 12192000"/>
              <a:gd name="connsiteY59" fmla="*/ 691128 h 2515690"/>
              <a:gd name="connsiteX60" fmla="*/ 6778240 w 12192000"/>
              <a:gd name="connsiteY60" fmla="*/ 678998 h 2515690"/>
              <a:gd name="connsiteX61" fmla="*/ 6806944 w 12192000"/>
              <a:gd name="connsiteY61" fmla="*/ 646178 h 2515690"/>
              <a:gd name="connsiteX62" fmla="*/ 6830632 w 12192000"/>
              <a:gd name="connsiteY62" fmla="*/ 633915 h 2515690"/>
              <a:gd name="connsiteX63" fmla="*/ 6858072 w 12192000"/>
              <a:gd name="connsiteY63" fmla="*/ 646178 h 2515690"/>
              <a:gd name="connsiteX64" fmla="*/ 6891322 w 12192000"/>
              <a:gd name="connsiteY64" fmla="*/ 678998 h 2515690"/>
              <a:gd name="connsiteX65" fmla="*/ 6951905 w 12192000"/>
              <a:gd name="connsiteY65" fmla="*/ 691128 h 2515690"/>
              <a:gd name="connsiteX66" fmla="*/ 7195246 w 12192000"/>
              <a:gd name="connsiteY66" fmla="*/ 715738 h 2515690"/>
              <a:gd name="connsiteX67" fmla="*/ 7248949 w 12192000"/>
              <a:gd name="connsiteY67" fmla="*/ 708574 h 2515690"/>
              <a:gd name="connsiteX68" fmla="*/ 7321609 w 12192000"/>
              <a:gd name="connsiteY68" fmla="*/ 672327 h 2515690"/>
              <a:gd name="connsiteX69" fmla="*/ 7479684 w 12192000"/>
              <a:gd name="connsiteY69" fmla="*/ 643982 h 2515690"/>
              <a:gd name="connsiteX70" fmla="*/ 7712035 w 12192000"/>
              <a:gd name="connsiteY70" fmla="*/ 587803 h 2515690"/>
              <a:gd name="connsiteX71" fmla="*/ 7781987 w 12192000"/>
              <a:gd name="connsiteY71" fmla="*/ 559470 h 2515690"/>
              <a:gd name="connsiteX72" fmla="*/ 7819900 w 12192000"/>
              <a:gd name="connsiteY72" fmla="*/ 582652 h 2515690"/>
              <a:gd name="connsiteX73" fmla="*/ 8081736 w 12192000"/>
              <a:gd name="connsiteY73" fmla="*/ 663503 h 2515690"/>
              <a:gd name="connsiteX74" fmla="*/ 8420801 w 12192000"/>
              <a:gd name="connsiteY74" fmla="*/ 558285 h 2515690"/>
              <a:gd name="connsiteX75" fmla="*/ 8528933 w 12192000"/>
              <a:gd name="connsiteY75" fmla="*/ 502501 h 2515690"/>
              <a:gd name="connsiteX76" fmla="*/ 8521178 w 12192000"/>
              <a:gd name="connsiteY76" fmla="*/ 614372 h 2515690"/>
              <a:gd name="connsiteX77" fmla="*/ 8633702 w 12192000"/>
              <a:gd name="connsiteY77" fmla="*/ 655978 h 2515690"/>
              <a:gd name="connsiteX78" fmla="*/ 8691231 w 12192000"/>
              <a:gd name="connsiteY78" fmla="*/ 674418 h 2515690"/>
              <a:gd name="connsiteX79" fmla="*/ 9047908 w 12192000"/>
              <a:gd name="connsiteY79" fmla="*/ 788104 h 2515690"/>
              <a:gd name="connsiteX80" fmla="*/ 9163628 w 12192000"/>
              <a:gd name="connsiteY80" fmla="*/ 773163 h 2515690"/>
              <a:gd name="connsiteX81" fmla="*/ 9754459 w 12192000"/>
              <a:gd name="connsiteY81" fmla="*/ 610207 h 2515690"/>
              <a:gd name="connsiteX82" fmla="*/ 9838868 w 12192000"/>
              <a:gd name="connsiteY82" fmla="*/ 799511 h 2515690"/>
              <a:gd name="connsiteX83" fmla="*/ 10085808 w 12192000"/>
              <a:gd name="connsiteY83" fmla="*/ 816231 h 2515690"/>
              <a:gd name="connsiteX84" fmla="*/ 10334338 w 12192000"/>
              <a:gd name="connsiteY84" fmla="*/ 917517 h 2515690"/>
              <a:gd name="connsiteX85" fmla="*/ 10516076 w 12192000"/>
              <a:gd name="connsiteY85" fmla="*/ 1018726 h 2515690"/>
              <a:gd name="connsiteX86" fmla="*/ 10535302 w 12192000"/>
              <a:gd name="connsiteY86" fmla="*/ 1023522 h 2515690"/>
              <a:gd name="connsiteX87" fmla="*/ 10542819 w 12192000"/>
              <a:gd name="connsiteY87" fmla="*/ 1023458 h 2515690"/>
              <a:gd name="connsiteX88" fmla="*/ 10623994 w 12192000"/>
              <a:gd name="connsiteY88" fmla="*/ 1041996 h 2515690"/>
              <a:gd name="connsiteX89" fmla="*/ 10629774 w 12192000"/>
              <a:gd name="connsiteY89" fmla="*/ 1044511 h 2515690"/>
              <a:gd name="connsiteX90" fmla="*/ 10727305 w 12192000"/>
              <a:gd name="connsiteY90" fmla="*/ 1063419 h 2515690"/>
              <a:gd name="connsiteX91" fmla="*/ 10761785 w 12192000"/>
              <a:gd name="connsiteY91" fmla="*/ 1068017 h 2515690"/>
              <a:gd name="connsiteX92" fmla="*/ 10775688 w 12192000"/>
              <a:gd name="connsiteY92" fmla="*/ 1065268 h 2515690"/>
              <a:gd name="connsiteX93" fmla="*/ 10821837 w 12192000"/>
              <a:gd name="connsiteY93" fmla="*/ 1042232 h 2515690"/>
              <a:gd name="connsiteX94" fmla="*/ 11122438 w 12192000"/>
              <a:gd name="connsiteY94" fmla="*/ 1004583 h 2515690"/>
              <a:gd name="connsiteX95" fmla="*/ 11171433 w 12192000"/>
              <a:gd name="connsiteY95" fmla="*/ 1040550 h 2515690"/>
              <a:gd name="connsiteX96" fmla="*/ 11183724 w 12192000"/>
              <a:gd name="connsiteY96" fmla="*/ 1045316 h 2515690"/>
              <a:gd name="connsiteX97" fmla="*/ 11199690 w 12192000"/>
              <a:gd name="connsiteY97" fmla="*/ 1048085 h 2515690"/>
              <a:gd name="connsiteX98" fmla="*/ 11232475 w 12192000"/>
              <a:gd name="connsiteY98" fmla="*/ 1049340 h 2515690"/>
              <a:gd name="connsiteX99" fmla="*/ 11302451 w 12192000"/>
              <a:gd name="connsiteY99" fmla="*/ 949091 h 2515690"/>
              <a:gd name="connsiteX100" fmla="*/ 11484849 w 12192000"/>
              <a:gd name="connsiteY100" fmla="*/ 1057667 h 2515690"/>
              <a:gd name="connsiteX101" fmla="*/ 11512818 w 12192000"/>
              <a:gd name="connsiteY101" fmla="*/ 1048926 h 2515690"/>
              <a:gd name="connsiteX102" fmla="*/ 11642481 w 12192000"/>
              <a:gd name="connsiteY102" fmla="*/ 1029355 h 2515690"/>
              <a:gd name="connsiteX103" fmla="*/ 11714551 w 12192000"/>
              <a:gd name="connsiteY103" fmla="*/ 1020966 h 2515690"/>
              <a:gd name="connsiteX104" fmla="*/ 11714551 w 12192000"/>
              <a:gd name="connsiteY104" fmla="*/ 1022389 h 2515690"/>
              <a:gd name="connsiteX105" fmla="*/ 11728519 w 12192000"/>
              <a:gd name="connsiteY105" fmla="*/ 1020975 h 2515690"/>
              <a:gd name="connsiteX106" fmla="*/ 11741691 w 12192000"/>
              <a:gd name="connsiteY106" fmla="*/ 1019651 h 2515690"/>
              <a:gd name="connsiteX107" fmla="*/ 11743999 w 12192000"/>
              <a:gd name="connsiteY107" fmla="*/ 1019424 h 2515690"/>
              <a:gd name="connsiteX108" fmla="*/ 11742709 w 12192000"/>
              <a:gd name="connsiteY108" fmla="*/ 1019549 h 2515690"/>
              <a:gd name="connsiteX109" fmla="*/ 11741691 w 12192000"/>
              <a:gd name="connsiteY109" fmla="*/ 1019651 h 2515690"/>
              <a:gd name="connsiteX110" fmla="*/ 11738529 w 12192000"/>
              <a:gd name="connsiteY110" fmla="*/ 1019963 h 2515690"/>
              <a:gd name="connsiteX111" fmla="*/ 11771791 w 12192000"/>
              <a:gd name="connsiteY111" fmla="*/ 1015977 h 2515690"/>
              <a:gd name="connsiteX112" fmla="*/ 11834157 w 12192000"/>
              <a:gd name="connsiteY112" fmla="*/ 1009499 h 2515690"/>
              <a:gd name="connsiteX113" fmla="*/ 11843354 w 12192000"/>
              <a:gd name="connsiteY113" fmla="*/ 1008273 h 2515690"/>
              <a:gd name="connsiteX114" fmla="*/ 11843354 w 12192000"/>
              <a:gd name="connsiteY114" fmla="*/ 1000151 h 2515690"/>
              <a:gd name="connsiteX115" fmla="*/ 11893955 w 12192000"/>
              <a:gd name="connsiteY115" fmla="*/ 983740 h 2515690"/>
              <a:gd name="connsiteX116" fmla="*/ 11974160 w 12192000"/>
              <a:gd name="connsiteY116" fmla="*/ 920897 h 2515690"/>
              <a:gd name="connsiteX117" fmla="*/ 12143531 w 12192000"/>
              <a:gd name="connsiteY117" fmla="*/ 823664 h 2515690"/>
              <a:gd name="connsiteX118" fmla="*/ 12192000 w 12192000"/>
              <a:gd name="connsiteY118" fmla="*/ 801163 h 2515690"/>
              <a:gd name="connsiteX119" fmla="*/ 12192000 w 12192000"/>
              <a:gd name="connsiteY119" fmla="*/ 2515690 h 2515690"/>
              <a:gd name="connsiteX120" fmla="*/ 0 w 12192000"/>
              <a:gd name="connsiteY120" fmla="*/ 2515690 h 2515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2192000" h="2515690">
                <a:moveTo>
                  <a:pt x="0" y="0"/>
                </a:moveTo>
                <a:lnTo>
                  <a:pt x="170442" y="96074"/>
                </a:lnTo>
                <a:cubicBezTo>
                  <a:pt x="323315" y="179510"/>
                  <a:pt x="418777" y="223899"/>
                  <a:pt x="424739" y="224865"/>
                </a:cubicBezTo>
                <a:cubicBezTo>
                  <a:pt x="573781" y="248496"/>
                  <a:pt x="654649" y="314572"/>
                  <a:pt x="748273" y="373939"/>
                </a:cubicBezTo>
                <a:cubicBezTo>
                  <a:pt x="830321" y="425631"/>
                  <a:pt x="917271" y="480784"/>
                  <a:pt x="1037058" y="499994"/>
                </a:cubicBezTo>
                <a:cubicBezTo>
                  <a:pt x="1195925" y="525362"/>
                  <a:pt x="1048105" y="445478"/>
                  <a:pt x="1101312" y="428540"/>
                </a:cubicBezTo>
                <a:cubicBezTo>
                  <a:pt x="1188473" y="458169"/>
                  <a:pt x="1274625" y="505369"/>
                  <a:pt x="1367071" y="516118"/>
                </a:cubicBezTo>
                <a:cubicBezTo>
                  <a:pt x="1701323" y="554463"/>
                  <a:pt x="1964451" y="648887"/>
                  <a:pt x="2189943" y="794533"/>
                </a:cubicBezTo>
                <a:cubicBezTo>
                  <a:pt x="2255082" y="836300"/>
                  <a:pt x="2357481" y="862342"/>
                  <a:pt x="2390329" y="920897"/>
                </a:cubicBezTo>
                <a:cubicBezTo>
                  <a:pt x="2406050" y="949359"/>
                  <a:pt x="2430126" y="969285"/>
                  <a:pt x="2459570" y="983740"/>
                </a:cubicBezTo>
                <a:lnTo>
                  <a:pt x="2503252" y="1000151"/>
                </a:lnTo>
                <a:lnTo>
                  <a:pt x="2503252" y="1008273"/>
                </a:lnTo>
                <a:lnTo>
                  <a:pt x="2511191" y="1009499"/>
                </a:lnTo>
                <a:cubicBezTo>
                  <a:pt x="2529847" y="1011974"/>
                  <a:pt x="2562849" y="1015701"/>
                  <a:pt x="2565029" y="1015977"/>
                </a:cubicBezTo>
                <a:cubicBezTo>
                  <a:pt x="2610845" y="1021778"/>
                  <a:pt x="2601577" y="1020837"/>
                  <a:pt x="2593745" y="1019963"/>
                </a:cubicBezTo>
                <a:lnTo>
                  <a:pt x="2591015" y="1019651"/>
                </a:lnTo>
                <a:lnTo>
                  <a:pt x="2590137" y="1019549"/>
                </a:lnTo>
                <a:cubicBezTo>
                  <a:pt x="2588203" y="1019326"/>
                  <a:pt x="2588125" y="1019321"/>
                  <a:pt x="2589021" y="1019424"/>
                </a:cubicBezTo>
                <a:lnTo>
                  <a:pt x="2591015" y="1019651"/>
                </a:lnTo>
                <a:lnTo>
                  <a:pt x="2602385" y="1020975"/>
                </a:lnTo>
                <a:lnTo>
                  <a:pt x="2614445" y="1022389"/>
                </a:lnTo>
                <a:lnTo>
                  <a:pt x="2614445" y="1020966"/>
                </a:lnTo>
                <a:lnTo>
                  <a:pt x="2676661" y="1029355"/>
                </a:lnTo>
                <a:cubicBezTo>
                  <a:pt x="2715592" y="1034194"/>
                  <a:pt x="2753901" y="1039695"/>
                  <a:pt x="2788597" y="1048926"/>
                </a:cubicBezTo>
                <a:lnTo>
                  <a:pt x="2812742" y="1057667"/>
                </a:lnTo>
                <a:lnTo>
                  <a:pt x="2970201" y="949091"/>
                </a:lnTo>
                <a:cubicBezTo>
                  <a:pt x="3052785" y="982961"/>
                  <a:pt x="2996105" y="1020057"/>
                  <a:pt x="3030610" y="1049340"/>
                </a:cubicBezTo>
                <a:cubicBezTo>
                  <a:pt x="3039005" y="1048442"/>
                  <a:pt x="3049621" y="1048500"/>
                  <a:pt x="3058913" y="1048085"/>
                </a:cubicBezTo>
                <a:lnTo>
                  <a:pt x="3072697" y="1045316"/>
                </a:lnTo>
                <a:lnTo>
                  <a:pt x="3083305" y="1040550"/>
                </a:lnTo>
                <a:lnTo>
                  <a:pt x="3125603" y="1004583"/>
                </a:lnTo>
                <a:cubicBezTo>
                  <a:pt x="3221669" y="925596"/>
                  <a:pt x="3242489" y="937564"/>
                  <a:pt x="3385106" y="1042233"/>
                </a:cubicBezTo>
                <a:cubicBezTo>
                  <a:pt x="3399403" y="1052670"/>
                  <a:pt x="3412529" y="1060209"/>
                  <a:pt x="3424945" y="1065268"/>
                </a:cubicBezTo>
                <a:lnTo>
                  <a:pt x="3436948" y="1068018"/>
                </a:lnTo>
                <a:lnTo>
                  <a:pt x="3466714" y="1063419"/>
                </a:lnTo>
                <a:lnTo>
                  <a:pt x="3550909" y="1044511"/>
                </a:lnTo>
                <a:lnTo>
                  <a:pt x="3555900" y="1041996"/>
                </a:lnTo>
                <a:cubicBezTo>
                  <a:pt x="3573827" y="1033454"/>
                  <a:pt x="3594382" y="1025941"/>
                  <a:pt x="3625978" y="1023459"/>
                </a:cubicBezTo>
                <a:lnTo>
                  <a:pt x="3632465" y="1023522"/>
                </a:lnTo>
                <a:lnTo>
                  <a:pt x="3649063" y="1018726"/>
                </a:lnTo>
                <a:cubicBezTo>
                  <a:pt x="3741849" y="989371"/>
                  <a:pt x="3810578" y="953657"/>
                  <a:pt x="3805954" y="917517"/>
                </a:cubicBezTo>
                <a:cubicBezTo>
                  <a:pt x="4031729" y="953901"/>
                  <a:pt x="4031729" y="953901"/>
                  <a:pt x="4020506" y="816231"/>
                </a:cubicBezTo>
                <a:cubicBezTo>
                  <a:pt x="4171643" y="865324"/>
                  <a:pt x="4206308" y="864422"/>
                  <a:pt x="4233682" y="799511"/>
                </a:cubicBezTo>
                <a:cubicBezTo>
                  <a:pt x="4260226" y="737017"/>
                  <a:pt x="4254728" y="668575"/>
                  <a:pt x="4306552" y="610207"/>
                </a:cubicBezTo>
                <a:cubicBezTo>
                  <a:pt x="4495313" y="657923"/>
                  <a:pt x="4699922" y="667347"/>
                  <a:pt x="4816604" y="773163"/>
                </a:cubicBezTo>
                <a:cubicBezTo>
                  <a:pt x="4834734" y="789836"/>
                  <a:pt x="4890507" y="799946"/>
                  <a:pt x="4916502" y="788104"/>
                </a:cubicBezTo>
                <a:cubicBezTo>
                  <a:pt x="5013526" y="746101"/>
                  <a:pt x="5238129" y="796871"/>
                  <a:pt x="5224415" y="674418"/>
                </a:cubicBezTo>
                <a:cubicBezTo>
                  <a:pt x="5223051" y="659300"/>
                  <a:pt x="5240524" y="644890"/>
                  <a:pt x="5274077" y="655978"/>
                </a:cubicBezTo>
                <a:cubicBezTo>
                  <a:pt x="5388582" y="694066"/>
                  <a:pt x="5367022" y="644784"/>
                  <a:pt x="5371217" y="614372"/>
                </a:cubicBezTo>
                <a:cubicBezTo>
                  <a:pt x="5375856" y="577567"/>
                  <a:pt x="5319010" y="537578"/>
                  <a:pt x="5364523" y="502501"/>
                </a:cubicBezTo>
                <a:cubicBezTo>
                  <a:pt x="5425408" y="508891"/>
                  <a:pt x="5433299" y="538191"/>
                  <a:pt x="5457871" y="558285"/>
                </a:cubicBezTo>
                <a:cubicBezTo>
                  <a:pt x="5530352" y="617005"/>
                  <a:pt x="5609566" y="664386"/>
                  <a:pt x="5750580" y="663503"/>
                </a:cubicBezTo>
                <a:cubicBezTo>
                  <a:pt x="5864519" y="662926"/>
                  <a:pt x="5966527" y="666650"/>
                  <a:pt x="5976618" y="582652"/>
                </a:cubicBezTo>
                <a:cubicBezTo>
                  <a:pt x="5978145" y="569455"/>
                  <a:pt x="5990792" y="562346"/>
                  <a:pt x="6009346" y="559470"/>
                </a:cubicBezTo>
                <a:cubicBezTo>
                  <a:pt x="6030639" y="568485"/>
                  <a:pt x="6052592" y="577083"/>
                  <a:pt x="6069735" y="587803"/>
                </a:cubicBezTo>
                <a:cubicBezTo>
                  <a:pt x="6126182" y="623812"/>
                  <a:pt x="6196945" y="634730"/>
                  <a:pt x="6270319" y="643982"/>
                </a:cubicBezTo>
                <a:cubicBezTo>
                  <a:pt x="6317101" y="649940"/>
                  <a:pt x="6363466" y="657107"/>
                  <a:pt x="6406781" y="672327"/>
                </a:cubicBezTo>
                <a:cubicBezTo>
                  <a:pt x="6433586" y="681598"/>
                  <a:pt x="6454928" y="693402"/>
                  <a:pt x="6469508" y="708574"/>
                </a:cubicBezTo>
                <a:cubicBezTo>
                  <a:pt x="6482729" y="721786"/>
                  <a:pt x="6496225" y="725422"/>
                  <a:pt x="6515869" y="715738"/>
                </a:cubicBezTo>
                <a:cubicBezTo>
                  <a:pt x="6572200" y="688353"/>
                  <a:pt x="6639257" y="676241"/>
                  <a:pt x="6725938" y="691128"/>
                </a:cubicBezTo>
                <a:cubicBezTo>
                  <a:pt x="6752109" y="695629"/>
                  <a:pt x="6772625" y="691505"/>
                  <a:pt x="6778240" y="678998"/>
                </a:cubicBezTo>
                <a:cubicBezTo>
                  <a:pt x="6784286" y="665981"/>
                  <a:pt x="6794269" y="655280"/>
                  <a:pt x="6806944" y="646178"/>
                </a:cubicBezTo>
                <a:lnTo>
                  <a:pt x="6830632" y="633915"/>
                </a:lnTo>
                <a:lnTo>
                  <a:pt x="6858072" y="646178"/>
                </a:lnTo>
                <a:cubicBezTo>
                  <a:pt x="6872754" y="655280"/>
                  <a:pt x="6884317" y="665981"/>
                  <a:pt x="6891322" y="678998"/>
                </a:cubicBezTo>
                <a:cubicBezTo>
                  <a:pt x="6897826" y="691505"/>
                  <a:pt x="6921592" y="695629"/>
                  <a:pt x="6951905" y="691128"/>
                </a:cubicBezTo>
                <a:cubicBezTo>
                  <a:pt x="7052317" y="676241"/>
                  <a:pt x="7129994" y="688353"/>
                  <a:pt x="7195246" y="715738"/>
                </a:cubicBezTo>
                <a:cubicBezTo>
                  <a:pt x="7217999" y="725422"/>
                  <a:pt x="7233634" y="721786"/>
                  <a:pt x="7248949" y="708574"/>
                </a:cubicBezTo>
                <a:cubicBezTo>
                  <a:pt x="7265838" y="693402"/>
                  <a:pt x="7290560" y="681598"/>
                  <a:pt x="7321609" y="672327"/>
                </a:cubicBezTo>
                <a:cubicBezTo>
                  <a:pt x="7371785" y="657107"/>
                  <a:pt x="7425493" y="649940"/>
                  <a:pt x="7479684" y="643982"/>
                </a:cubicBezTo>
                <a:cubicBezTo>
                  <a:pt x="7564679" y="634730"/>
                  <a:pt x="7646649" y="623812"/>
                  <a:pt x="7712035" y="587803"/>
                </a:cubicBezTo>
                <a:cubicBezTo>
                  <a:pt x="7731892" y="577083"/>
                  <a:pt x="7757322" y="568485"/>
                  <a:pt x="7781987" y="559470"/>
                </a:cubicBezTo>
                <a:cubicBezTo>
                  <a:pt x="7803481" y="562346"/>
                  <a:pt x="7818130" y="569455"/>
                  <a:pt x="7819900" y="582652"/>
                </a:cubicBezTo>
                <a:cubicBezTo>
                  <a:pt x="7831588" y="666650"/>
                  <a:pt x="7949751" y="662926"/>
                  <a:pt x="8081736" y="663503"/>
                </a:cubicBezTo>
                <a:cubicBezTo>
                  <a:pt x="8245081" y="664386"/>
                  <a:pt x="8336842" y="617005"/>
                  <a:pt x="8420801" y="558285"/>
                </a:cubicBezTo>
                <a:cubicBezTo>
                  <a:pt x="8449265" y="538191"/>
                  <a:pt x="8458404" y="508890"/>
                  <a:pt x="8528933" y="502501"/>
                </a:cubicBezTo>
                <a:cubicBezTo>
                  <a:pt x="8581654" y="537578"/>
                  <a:pt x="8515805" y="577567"/>
                  <a:pt x="8521178" y="614372"/>
                </a:cubicBezTo>
                <a:cubicBezTo>
                  <a:pt x="8526038" y="644784"/>
                  <a:pt x="8501063" y="694066"/>
                  <a:pt x="8633702" y="655978"/>
                </a:cubicBezTo>
                <a:cubicBezTo>
                  <a:pt x="8672570" y="644890"/>
                  <a:pt x="8692811" y="659300"/>
                  <a:pt x="8691231" y="674418"/>
                </a:cubicBezTo>
                <a:cubicBezTo>
                  <a:pt x="8675345" y="796871"/>
                  <a:pt x="8935518" y="746101"/>
                  <a:pt x="9047908" y="788104"/>
                </a:cubicBezTo>
                <a:cubicBezTo>
                  <a:pt x="9078021" y="799946"/>
                  <a:pt x="9142627" y="789836"/>
                  <a:pt x="9163628" y="773163"/>
                </a:cubicBezTo>
                <a:cubicBezTo>
                  <a:pt x="9298789" y="667347"/>
                  <a:pt x="9535801" y="657923"/>
                  <a:pt x="9754459" y="610207"/>
                </a:cubicBezTo>
                <a:cubicBezTo>
                  <a:pt x="9814490" y="668575"/>
                  <a:pt x="9808123" y="737017"/>
                  <a:pt x="9838868" y="799511"/>
                </a:cubicBezTo>
                <a:cubicBezTo>
                  <a:pt x="9870579" y="864422"/>
                  <a:pt x="9910733" y="865324"/>
                  <a:pt x="10085808" y="816231"/>
                </a:cubicBezTo>
                <a:cubicBezTo>
                  <a:pt x="10072804" y="953901"/>
                  <a:pt x="10072804" y="953901"/>
                  <a:pt x="10334338" y="917517"/>
                </a:cubicBezTo>
                <a:cubicBezTo>
                  <a:pt x="10328982" y="953657"/>
                  <a:pt x="10408594" y="989371"/>
                  <a:pt x="10516076" y="1018726"/>
                </a:cubicBezTo>
                <a:lnTo>
                  <a:pt x="10535302" y="1023522"/>
                </a:lnTo>
                <a:lnTo>
                  <a:pt x="10542819" y="1023458"/>
                </a:lnTo>
                <a:cubicBezTo>
                  <a:pt x="10579419" y="1025941"/>
                  <a:pt x="10603227" y="1033454"/>
                  <a:pt x="10623994" y="1041996"/>
                </a:cubicBezTo>
                <a:lnTo>
                  <a:pt x="10629774" y="1044511"/>
                </a:lnTo>
                <a:lnTo>
                  <a:pt x="10727305" y="1063419"/>
                </a:lnTo>
                <a:lnTo>
                  <a:pt x="10761785" y="1068017"/>
                </a:lnTo>
                <a:lnTo>
                  <a:pt x="10775688" y="1065268"/>
                </a:lnTo>
                <a:cubicBezTo>
                  <a:pt x="10790070" y="1060209"/>
                  <a:pt x="10805275" y="1052670"/>
                  <a:pt x="10821837" y="1042232"/>
                </a:cubicBezTo>
                <a:cubicBezTo>
                  <a:pt x="10987041" y="937564"/>
                  <a:pt x="11011156" y="925596"/>
                  <a:pt x="11122438" y="1004583"/>
                </a:cubicBezTo>
                <a:lnTo>
                  <a:pt x="11171433" y="1040550"/>
                </a:lnTo>
                <a:lnTo>
                  <a:pt x="11183724" y="1045316"/>
                </a:lnTo>
                <a:lnTo>
                  <a:pt x="11199690" y="1048085"/>
                </a:lnTo>
                <a:cubicBezTo>
                  <a:pt x="11210452" y="1048499"/>
                  <a:pt x="11222752" y="1048442"/>
                  <a:pt x="11232475" y="1049340"/>
                </a:cubicBezTo>
                <a:cubicBezTo>
                  <a:pt x="11272445" y="1020057"/>
                  <a:pt x="11206789" y="982961"/>
                  <a:pt x="11302451" y="949091"/>
                </a:cubicBezTo>
                <a:lnTo>
                  <a:pt x="11484849" y="1057667"/>
                </a:lnTo>
                <a:lnTo>
                  <a:pt x="11512818" y="1048926"/>
                </a:lnTo>
                <a:cubicBezTo>
                  <a:pt x="11553007" y="1039695"/>
                  <a:pt x="11597385" y="1034194"/>
                  <a:pt x="11642481" y="1029355"/>
                </a:cubicBezTo>
                <a:lnTo>
                  <a:pt x="11714551" y="1020966"/>
                </a:lnTo>
                <a:lnTo>
                  <a:pt x="11714551" y="1022389"/>
                </a:lnTo>
                <a:lnTo>
                  <a:pt x="11728519" y="1020975"/>
                </a:lnTo>
                <a:lnTo>
                  <a:pt x="11741691" y="1019651"/>
                </a:lnTo>
                <a:lnTo>
                  <a:pt x="11743999" y="1019424"/>
                </a:lnTo>
                <a:cubicBezTo>
                  <a:pt x="11745037" y="1019320"/>
                  <a:pt x="11744948" y="1019326"/>
                  <a:pt x="11742709" y="1019549"/>
                </a:cubicBezTo>
                <a:lnTo>
                  <a:pt x="11741691" y="1019651"/>
                </a:lnTo>
                <a:lnTo>
                  <a:pt x="11738529" y="1019963"/>
                </a:lnTo>
                <a:cubicBezTo>
                  <a:pt x="11729455" y="1020837"/>
                  <a:pt x="11718720" y="1021778"/>
                  <a:pt x="11771791" y="1015977"/>
                </a:cubicBezTo>
                <a:cubicBezTo>
                  <a:pt x="11774317" y="1015701"/>
                  <a:pt x="11812546" y="1011974"/>
                  <a:pt x="11834157" y="1009499"/>
                </a:cubicBezTo>
                <a:lnTo>
                  <a:pt x="11843354" y="1008273"/>
                </a:lnTo>
                <a:lnTo>
                  <a:pt x="11843354" y="1000151"/>
                </a:lnTo>
                <a:lnTo>
                  <a:pt x="11893955" y="983740"/>
                </a:lnTo>
                <a:cubicBezTo>
                  <a:pt x="11928061" y="969285"/>
                  <a:pt x="11955951" y="949359"/>
                  <a:pt x="11974160" y="920897"/>
                </a:cubicBezTo>
                <a:cubicBezTo>
                  <a:pt x="12002698" y="876981"/>
                  <a:pt x="12076554" y="851353"/>
                  <a:pt x="12143531" y="823664"/>
                </a:cubicBezTo>
                <a:lnTo>
                  <a:pt x="12192000" y="801163"/>
                </a:lnTo>
                <a:lnTo>
                  <a:pt x="12192000" y="2515690"/>
                </a:lnTo>
                <a:lnTo>
                  <a:pt x="0" y="251569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solidFill>
                <a:schemeClr val="tx1"/>
              </a:solidFill>
            </a:endParaRPr>
          </a:p>
        </p:txBody>
      </p:sp>
      <mc:AlternateContent xmlns:mc="http://schemas.openxmlformats.org/markup-compatibility/2006" xmlns:cx2="http://schemas.microsoft.com/office/drawing/2015/10/21/chartex">
        <mc:Choice Requires="cx2">
          <p:graphicFrame>
            <p:nvGraphicFramePr>
              <p:cNvPr id="7" name="Gráfico 3">
                <a:extLst>
                  <a:ext uri="{FF2B5EF4-FFF2-40B4-BE49-F238E27FC236}">
                    <a16:creationId xmlns:a16="http://schemas.microsoft.com/office/drawing/2014/main" id="{025576FE-3DD4-5385-FF96-51883B0A86CC}"/>
                  </a:ext>
                </a:extLst>
              </p:cNvPr>
              <p:cNvGraphicFramePr>
                <a:graphicFrameLocks noGrp="1"/>
              </p:cNvGraphicFramePr>
              <p:nvPr>
                <p:ph idx="1"/>
                <p:extLst>
                  <p:ext uri="{D42A27DB-BD31-4B8C-83A1-F6EECF244321}">
                    <p14:modId xmlns:p14="http://schemas.microsoft.com/office/powerpoint/2010/main" val="2019264510"/>
                  </p:ext>
                </p:extLst>
              </p:nvPr>
            </p:nvGraphicFramePr>
            <p:xfrm>
              <a:off x="0" y="0"/>
              <a:ext cx="12188952" cy="6734432"/>
            </p:xfrm>
            <a:graphic>
              <a:graphicData uri="http://schemas.microsoft.com/office/drawing/2014/chartex">
                <cx:chart xmlns:cx="http://schemas.microsoft.com/office/drawing/2014/chartex" xmlns:r="http://schemas.openxmlformats.org/officeDocument/2006/relationships" r:id="rId3"/>
              </a:graphicData>
            </a:graphic>
          </p:graphicFrame>
        </mc:Choice>
        <mc:Fallback xmlns="">
          <p:pic>
            <p:nvPicPr>
              <p:cNvPr id="7" name="Gráfico 3">
                <a:extLst>
                  <a:ext uri="{FF2B5EF4-FFF2-40B4-BE49-F238E27FC236}">
                    <a16:creationId xmlns:a16="http://schemas.microsoft.com/office/drawing/2014/main" id="{025576FE-3DD4-5385-FF96-51883B0A86CC}"/>
                  </a:ext>
                </a:extLst>
              </p:cNvPr>
              <p:cNvPicPr>
                <a:picLocks noGrp="1" noRot="1" noChangeAspect="1" noMove="1" noResize="1" noEditPoints="1" noAdjustHandles="1" noChangeArrowheads="1" noChangeShapeType="1"/>
              </p:cNvPicPr>
              <p:nvPr/>
            </p:nvPicPr>
            <p:blipFill>
              <a:blip r:embed="rId4"/>
              <a:stretch>
                <a:fillRect/>
              </a:stretch>
            </p:blipFill>
            <p:spPr>
              <a:xfrm>
                <a:off x="0" y="0"/>
                <a:ext cx="12188952" cy="6734432"/>
              </a:xfrm>
              <a:prstGeom prst="rect">
                <a:avLst/>
              </a:prstGeom>
            </p:spPr>
          </p:pic>
        </mc:Fallback>
      </mc:AlternateContent>
    </p:spTree>
    <p:extLst>
      <p:ext uri="{BB962C8B-B14F-4D97-AF65-F5344CB8AC3E}">
        <p14:creationId xmlns:p14="http://schemas.microsoft.com/office/powerpoint/2010/main" val="4349569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Gráfico 3">
            <a:extLst>
              <a:ext uri="{FF2B5EF4-FFF2-40B4-BE49-F238E27FC236}">
                <a16:creationId xmlns:a16="http://schemas.microsoft.com/office/drawing/2014/main" id="{FFAF46D5-8C90-51EB-C3CE-41D7F6D62ABD}"/>
              </a:ext>
            </a:extLst>
          </p:cNvPr>
          <p:cNvGraphicFramePr>
            <a:graphicFrameLocks/>
          </p:cNvGraphicFramePr>
          <p:nvPr>
            <p:extLst>
              <p:ext uri="{D42A27DB-BD31-4B8C-83A1-F6EECF244321}">
                <p14:modId xmlns:p14="http://schemas.microsoft.com/office/powerpoint/2010/main" val="3689162580"/>
              </p:ext>
            </p:extLst>
          </p:nvPr>
        </p:nvGraphicFramePr>
        <p:xfrm>
          <a:off x="643467" y="643467"/>
          <a:ext cx="10905066" cy="557106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5407338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9FF99BD-075F-4761-A995-6FC574BD25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7B21A54-9BA3-4EA9-B460-5A829ADD90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FA8F714-B9D8-488A-8CCA-E9948FF913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8"/>
            <a:ext cx="10905067" cy="55710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Gráfico 3">
            <a:extLst>
              <a:ext uri="{FF2B5EF4-FFF2-40B4-BE49-F238E27FC236}">
                <a16:creationId xmlns:a16="http://schemas.microsoft.com/office/drawing/2014/main" id="{E371FDA0-6F53-084D-6813-1E50005EC69B}"/>
              </a:ext>
            </a:extLst>
          </p:cNvPr>
          <p:cNvGraphicFramePr>
            <a:graphicFrameLocks/>
          </p:cNvGraphicFramePr>
          <p:nvPr>
            <p:extLst>
              <p:ext uri="{D42A27DB-BD31-4B8C-83A1-F6EECF244321}">
                <p14:modId xmlns:p14="http://schemas.microsoft.com/office/powerpoint/2010/main" val="1113914207"/>
              </p:ext>
            </p:extLst>
          </p:nvPr>
        </p:nvGraphicFramePr>
        <p:xfrm>
          <a:off x="1120477" y="1123527"/>
          <a:ext cx="9951041" cy="46048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599970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cx4="http://schemas.microsoft.com/office/drawing/2016/5/10/chartex">
        <mc:Choice Requires="cx4">
          <p:graphicFrame>
            <p:nvGraphicFramePr>
              <p:cNvPr id="6" name="Gráfico 5">
                <a:extLst>
                  <a:ext uri="{FF2B5EF4-FFF2-40B4-BE49-F238E27FC236}">
                    <a16:creationId xmlns:a16="http://schemas.microsoft.com/office/drawing/2014/main" id="{5AA648BD-CF88-ACD2-D885-7CAB5CB150C7}"/>
                  </a:ext>
                </a:extLst>
              </p:cNvPr>
              <p:cNvGraphicFramePr/>
              <p:nvPr>
                <p:extLst>
                  <p:ext uri="{D42A27DB-BD31-4B8C-83A1-F6EECF244321}">
                    <p14:modId xmlns:p14="http://schemas.microsoft.com/office/powerpoint/2010/main" val="2822131824"/>
                  </p:ext>
                </p:extLst>
              </p:nvPr>
            </p:nvGraphicFramePr>
            <p:xfrm>
              <a:off x="-1" y="0"/>
              <a:ext cx="12192001" cy="6322741"/>
            </p:xfrm>
            <a:graphic>
              <a:graphicData uri="http://schemas.microsoft.com/office/drawing/2014/chartex">
                <cx:chart xmlns:cx="http://schemas.microsoft.com/office/drawing/2014/chartex" xmlns:r="http://schemas.openxmlformats.org/officeDocument/2006/relationships" r:id="rId3"/>
              </a:graphicData>
            </a:graphic>
          </p:graphicFrame>
        </mc:Choice>
        <mc:Fallback xmlns="">
          <p:pic>
            <p:nvPicPr>
              <p:cNvPr id="6" name="Gráfico 5">
                <a:extLst>
                  <a:ext uri="{FF2B5EF4-FFF2-40B4-BE49-F238E27FC236}">
                    <a16:creationId xmlns:a16="http://schemas.microsoft.com/office/drawing/2014/main" id="{5AA648BD-CF88-ACD2-D885-7CAB5CB150C7}"/>
                  </a:ext>
                </a:extLst>
              </p:cNvPr>
              <p:cNvPicPr>
                <a:picLocks noGrp="1" noRot="1" noChangeAspect="1" noMove="1" noResize="1" noEditPoints="1" noAdjustHandles="1" noChangeArrowheads="1" noChangeShapeType="1"/>
              </p:cNvPicPr>
              <p:nvPr/>
            </p:nvPicPr>
            <p:blipFill>
              <a:blip r:embed="rId4"/>
              <a:stretch>
                <a:fillRect/>
              </a:stretch>
            </p:blipFill>
            <p:spPr>
              <a:xfrm>
                <a:off x="-1" y="0"/>
                <a:ext cx="12192001" cy="6322741"/>
              </a:xfrm>
              <a:prstGeom prst="rect">
                <a:avLst/>
              </a:prstGeom>
            </p:spPr>
          </p:pic>
        </mc:Fallback>
      </mc:AlternateContent>
    </p:spTree>
    <p:extLst>
      <p:ext uri="{BB962C8B-B14F-4D97-AF65-F5344CB8AC3E}">
        <p14:creationId xmlns:p14="http://schemas.microsoft.com/office/powerpoint/2010/main" val="37373947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C1E5815-D54C-487F-A054-6D4930ADE3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736F0DFD-0954-464F-BF12-DD2E6F6E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208496" y="0"/>
            <a:ext cx="1983504" cy="6858000"/>
          </a:xfrm>
          <a:custGeom>
            <a:avLst/>
            <a:gdLst>
              <a:gd name="connsiteX0" fmla="*/ 0 w 1983504"/>
              <a:gd name="connsiteY0" fmla="*/ 0 h 6858000"/>
              <a:gd name="connsiteX1" fmla="*/ 1376658 w 1983504"/>
              <a:gd name="connsiteY1" fmla="*/ 0 h 6858000"/>
              <a:gd name="connsiteX2" fmla="*/ 1690650 w 1983504"/>
              <a:gd name="connsiteY2" fmla="*/ 110269 h 6858000"/>
              <a:gd name="connsiteX3" fmla="*/ 1645361 w 1983504"/>
              <a:gd name="connsiteY3" fmla="*/ 135168 h 6858000"/>
              <a:gd name="connsiteX4" fmla="*/ 1373640 w 1983504"/>
              <a:gd name="connsiteY4" fmla="*/ 71141 h 6858000"/>
              <a:gd name="connsiteX5" fmla="*/ 1319295 w 1983504"/>
              <a:gd name="connsiteY5" fmla="*/ 88927 h 6858000"/>
              <a:gd name="connsiteX6" fmla="*/ 1346468 w 1983504"/>
              <a:gd name="connsiteY6" fmla="*/ 163625 h 6858000"/>
              <a:gd name="connsiteX7" fmla="*/ 1464213 w 1983504"/>
              <a:gd name="connsiteY7" fmla="*/ 192082 h 6858000"/>
              <a:gd name="connsiteX8" fmla="*/ 1648381 w 1983504"/>
              <a:gd name="connsiteY8" fmla="*/ 373491 h 6858000"/>
              <a:gd name="connsiteX9" fmla="*/ 1370620 w 1983504"/>
              <a:gd name="connsiteY9" fmla="*/ 352148 h 6858000"/>
              <a:gd name="connsiteX10" fmla="*/ 1322314 w 1983504"/>
              <a:gd name="connsiteY10" fmla="*/ 394834 h 6858000"/>
              <a:gd name="connsiteX11" fmla="*/ 1304199 w 1983504"/>
              <a:gd name="connsiteY11" fmla="*/ 451747 h 6858000"/>
              <a:gd name="connsiteX12" fmla="*/ 1222682 w 1983504"/>
              <a:gd name="connsiteY12" fmla="*/ 359262 h 6858000"/>
              <a:gd name="connsiteX13" fmla="*/ 1153242 w 1983504"/>
              <a:gd name="connsiteY13" fmla="*/ 334364 h 6858000"/>
              <a:gd name="connsiteX14" fmla="*/ 1132108 w 1983504"/>
              <a:gd name="connsiteY14" fmla="*/ 416176 h 6858000"/>
              <a:gd name="connsiteX15" fmla="*/ 1195509 w 1983504"/>
              <a:gd name="connsiteY15" fmla="*/ 505101 h 6858000"/>
              <a:gd name="connsiteX16" fmla="*/ 1364582 w 1983504"/>
              <a:gd name="connsiteY16" fmla="*/ 558458 h 6858000"/>
              <a:gd name="connsiteX17" fmla="*/ 1183434 w 1983504"/>
              <a:gd name="connsiteY17" fmla="*/ 558458 h 6858000"/>
              <a:gd name="connsiteX18" fmla="*/ 975114 w 1983504"/>
              <a:gd name="connsiteY18" fmla="*/ 522887 h 6858000"/>
              <a:gd name="connsiteX19" fmla="*/ 754716 w 1983504"/>
              <a:gd name="connsiteY19" fmla="*/ 533558 h 6858000"/>
              <a:gd name="connsiteX20" fmla="*/ 546395 w 1983504"/>
              <a:gd name="connsiteY20" fmla="*/ 462417 h 6858000"/>
              <a:gd name="connsiteX21" fmla="*/ 335056 w 1983504"/>
              <a:gd name="connsiteY21" fmla="*/ 465975 h 6858000"/>
              <a:gd name="connsiteX22" fmla="*/ 1270988 w 1983504"/>
              <a:gd name="connsiteY22" fmla="*/ 910606 h 6858000"/>
              <a:gd name="connsiteX23" fmla="*/ 1225701 w 1983504"/>
              <a:gd name="connsiteY23" fmla="*/ 921277 h 6858000"/>
              <a:gd name="connsiteX24" fmla="*/ 1165318 w 1983504"/>
              <a:gd name="connsiteY24" fmla="*/ 949734 h 6858000"/>
              <a:gd name="connsiteX25" fmla="*/ 1210606 w 1983504"/>
              <a:gd name="connsiteY25" fmla="*/ 1006647 h 6858000"/>
              <a:gd name="connsiteX26" fmla="*/ 1455156 w 1983504"/>
              <a:gd name="connsiteY26" fmla="*/ 1113358 h 6858000"/>
              <a:gd name="connsiteX27" fmla="*/ 1515538 w 1983504"/>
              <a:gd name="connsiteY27" fmla="*/ 1220069 h 6858000"/>
              <a:gd name="connsiteX28" fmla="*/ 1440060 w 1983504"/>
              <a:gd name="connsiteY28" fmla="*/ 1209399 h 6858000"/>
              <a:gd name="connsiteX29" fmla="*/ 1373640 w 1983504"/>
              <a:gd name="connsiteY29" fmla="*/ 1230741 h 6858000"/>
              <a:gd name="connsiteX30" fmla="*/ 1400810 w 1983504"/>
              <a:gd name="connsiteY30" fmla="*/ 1365909 h 6858000"/>
              <a:gd name="connsiteX31" fmla="*/ 1748012 w 1983504"/>
              <a:gd name="connsiteY31" fmla="*/ 1540204 h 6858000"/>
              <a:gd name="connsiteX32" fmla="*/ 1778203 w 1983504"/>
              <a:gd name="connsiteY32" fmla="*/ 1597117 h 6858000"/>
              <a:gd name="connsiteX33" fmla="*/ 1735936 w 1983504"/>
              <a:gd name="connsiteY33" fmla="*/ 1636245 h 6858000"/>
              <a:gd name="connsiteX34" fmla="*/ 1624228 w 1983504"/>
              <a:gd name="connsiteY34" fmla="*/ 1657587 h 6858000"/>
              <a:gd name="connsiteX35" fmla="*/ 1781223 w 1983504"/>
              <a:gd name="connsiteY35" fmla="*/ 1849668 h 6858000"/>
              <a:gd name="connsiteX36" fmla="*/ 1838587 w 1983504"/>
              <a:gd name="connsiteY36" fmla="*/ 1903025 h 6858000"/>
              <a:gd name="connsiteX37" fmla="*/ 1938218 w 1983504"/>
              <a:gd name="connsiteY37" fmla="*/ 1984836 h 6858000"/>
              <a:gd name="connsiteX38" fmla="*/ 1938218 w 1983504"/>
              <a:gd name="connsiteY38" fmla="*/ 2013292 h 6858000"/>
              <a:gd name="connsiteX39" fmla="*/ 1805376 w 1983504"/>
              <a:gd name="connsiteY39" fmla="*/ 2102219 h 6858000"/>
              <a:gd name="connsiteX40" fmla="*/ 1563844 w 1983504"/>
              <a:gd name="connsiteY40" fmla="*/ 2077320 h 6858000"/>
              <a:gd name="connsiteX41" fmla="*/ 1920104 w 1983504"/>
              <a:gd name="connsiteY41" fmla="*/ 2208931 h 6858000"/>
              <a:gd name="connsiteX42" fmla="*/ 766792 w 1983504"/>
              <a:gd name="connsiteY42" fmla="*/ 1892353 h 6858000"/>
              <a:gd name="connsiteX43" fmla="*/ 839252 w 1983504"/>
              <a:gd name="connsiteY43" fmla="*/ 1974165 h 6858000"/>
              <a:gd name="connsiteX44" fmla="*/ 1243816 w 1983504"/>
              <a:gd name="connsiteY44" fmla="*/ 2191146 h 6858000"/>
              <a:gd name="connsiteX45" fmla="*/ 1358543 w 1983504"/>
              <a:gd name="connsiteY45" fmla="*/ 2326314 h 6858000"/>
              <a:gd name="connsiteX46" fmla="*/ 1479310 w 1983504"/>
              <a:gd name="connsiteY46" fmla="*/ 2401012 h 6858000"/>
              <a:gd name="connsiteX47" fmla="*/ 1648381 w 1983504"/>
              <a:gd name="connsiteY47" fmla="*/ 2401012 h 6858000"/>
              <a:gd name="connsiteX48" fmla="*/ 1769146 w 1983504"/>
              <a:gd name="connsiteY48" fmla="*/ 2518395 h 6858000"/>
              <a:gd name="connsiteX49" fmla="*/ 1645361 w 1983504"/>
              <a:gd name="connsiteY49" fmla="*/ 2543294 h 6858000"/>
              <a:gd name="connsiteX50" fmla="*/ 1500444 w 1983504"/>
              <a:gd name="connsiteY50" fmla="*/ 2525509 h 6858000"/>
              <a:gd name="connsiteX51" fmla="*/ 1337410 w 1983504"/>
              <a:gd name="connsiteY51" fmla="*/ 2564636 h 6858000"/>
              <a:gd name="connsiteX52" fmla="*/ 1186452 w 1983504"/>
              <a:gd name="connsiteY52" fmla="*/ 2532623 h 6858000"/>
              <a:gd name="connsiteX53" fmla="*/ 1005304 w 1983504"/>
              <a:gd name="connsiteY53" fmla="*/ 2553965 h 6858000"/>
              <a:gd name="connsiteX54" fmla="*/ 947940 w 1983504"/>
              <a:gd name="connsiteY54" fmla="*/ 2692689 h 6858000"/>
              <a:gd name="connsiteX55" fmla="*/ 929826 w 1983504"/>
              <a:gd name="connsiteY55" fmla="*/ 2703362 h 6858000"/>
              <a:gd name="connsiteX56" fmla="*/ 594701 w 1983504"/>
              <a:gd name="connsiteY56" fmla="*/ 2923898 h 6858000"/>
              <a:gd name="connsiteX57" fmla="*/ 501108 w 1983504"/>
              <a:gd name="connsiteY57" fmla="*/ 2941684 h 6858000"/>
              <a:gd name="connsiteX58" fmla="*/ 1053610 w 1983504"/>
              <a:gd name="connsiteY58" fmla="*/ 3329402 h 6858000"/>
              <a:gd name="connsiteX59" fmla="*/ 682256 w 1983504"/>
              <a:gd name="connsiteY59" fmla="*/ 3229805 h 6858000"/>
              <a:gd name="connsiteX60" fmla="*/ 630932 w 1983504"/>
              <a:gd name="connsiteY60" fmla="*/ 3393429 h 6858000"/>
              <a:gd name="connsiteX61" fmla="*/ 806041 w 1983504"/>
              <a:gd name="connsiteY61" fmla="*/ 3539269 h 6858000"/>
              <a:gd name="connsiteX62" fmla="*/ 869444 w 1983504"/>
              <a:gd name="connsiteY62" fmla="*/ 3827390 h 6858000"/>
              <a:gd name="connsiteX63" fmla="*/ 839252 w 1983504"/>
              <a:gd name="connsiteY63" fmla="*/ 4090612 h 6858000"/>
              <a:gd name="connsiteX64" fmla="*/ 763774 w 1983504"/>
              <a:gd name="connsiteY64" fmla="*/ 4172424 h 6858000"/>
              <a:gd name="connsiteX65" fmla="*/ 655085 w 1983504"/>
              <a:gd name="connsiteY65" fmla="*/ 4321821 h 6858000"/>
              <a:gd name="connsiteX66" fmla="*/ 588662 w 1983504"/>
              <a:gd name="connsiteY66" fmla="*/ 4414305 h 6858000"/>
              <a:gd name="connsiteX67" fmla="*/ 356189 w 1983504"/>
              <a:gd name="connsiteY67" fmla="*/ 4378734 h 6858000"/>
              <a:gd name="connsiteX68" fmla="*/ 667160 w 1983504"/>
              <a:gd name="connsiteY68" fmla="*/ 4613499 h 6858000"/>
              <a:gd name="connsiteX69" fmla="*/ 416573 w 1983504"/>
              <a:gd name="connsiteY69" fmla="*/ 4585042 h 6858000"/>
              <a:gd name="connsiteX70" fmla="*/ 335056 w 1983504"/>
              <a:gd name="connsiteY70" fmla="*/ 4602828 h 6858000"/>
              <a:gd name="connsiteX71" fmla="*/ 380342 w 1983504"/>
              <a:gd name="connsiteY71" fmla="*/ 4677526 h 6858000"/>
              <a:gd name="connsiteX72" fmla="*/ 564510 w 1983504"/>
              <a:gd name="connsiteY72" fmla="*/ 4805580 h 6858000"/>
              <a:gd name="connsiteX73" fmla="*/ 944922 w 1983504"/>
              <a:gd name="connsiteY73" fmla="*/ 5154171 h 6858000"/>
              <a:gd name="connsiteX74" fmla="*/ 576586 w 1983504"/>
              <a:gd name="connsiteY74" fmla="*/ 4994104 h 6858000"/>
              <a:gd name="connsiteX75" fmla="*/ 963036 w 1983504"/>
              <a:gd name="connsiteY75" fmla="*/ 5353367 h 6858000"/>
              <a:gd name="connsiteX76" fmla="*/ 1047572 w 1983504"/>
              <a:gd name="connsiteY76" fmla="*/ 5474306 h 6858000"/>
              <a:gd name="connsiteX77" fmla="*/ 1222682 w 1983504"/>
              <a:gd name="connsiteY77" fmla="*/ 5769542 h 6858000"/>
              <a:gd name="connsiteX78" fmla="*/ 1213626 w 1983504"/>
              <a:gd name="connsiteY78" fmla="*/ 5801555 h 6858000"/>
              <a:gd name="connsiteX79" fmla="*/ 1014361 w 1983504"/>
              <a:gd name="connsiteY79" fmla="*/ 5755314 h 6858000"/>
              <a:gd name="connsiteX80" fmla="*/ 1274008 w 1983504"/>
              <a:gd name="connsiteY80" fmla="*/ 6004307 h 6858000"/>
              <a:gd name="connsiteX81" fmla="*/ 1542711 w 1983504"/>
              <a:gd name="connsiteY81" fmla="*/ 6196388 h 6858000"/>
              <a:gd name="connsiteX82" fmla="*/ 1352504 w 1983504"/>
              <a:gd name="connsiteY82" fmla="*/ 6167932 h 6858000"/>
              <a:gd name="connsiteX83" fmla="*/ 1089840 w 1983504"/>
              <a:gd name="connsiteY83" fmla="*/ 6057663 h 6858000"/>
              <a:gd name="connsiteX84" fmla="*/ 999266 w 1983504"/>
              <a:gd name="connsiteY84" fmla="*/ 6100347 h 6858000"/>
              <a:gd name="connsiteX85" fmla="*/ 1246836 w 1983504"/>
              <a:gd name="connsiteY85" fmla="*/ 6281757 h 6858000"/>
              <a:gd name="connsiteX86" fmla="*/ 1388735 w 1983504"/>
              <a:gd name="connsiteY86" fmla="*/ 6367127 h 6858000"/>
              <a:gd name="connsiteX87" fmla="*/ 1446099 w 1983504"/>
              <a:gd name="connsiteY87" fmla="*/ 6431153 h 6858000"/>
              <a:gd name="connsiteX88" fmla="*/ 1609132 w 1983504"/>
              <a:gd name="connsiteY88" fmla="*/ 6658805 h 6858000"/>
              <a:gd name="connsiteX89" fmla="*/ 1983504 w 1983504"/>
              <a:gd name="connsiteY89" fmla="*/ 6858000 h 6858000"/>
              <a:gd name="connsiteX90" fmla="*/ 0 w 1983504"/>
              <a:gd name="connsiteY9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1983504" h="6858000">
                <a:moveTo>
                  <a:pt x="0" y="0"/>
                </a:moveTo>
                <a:lnTo>
                  <a:pt x="1376658" y="0"/>
                </a:lnTo>
                <a:cubicBezTo>
                  <a:pt x="1482328" y="35571"/>
                  <a:pt x="1584980" y="78255"/>
                  <a:pt x="1690650" y="110269"/>
                </a:cubicBezTo>
                <a:cubicBezTo>
                  <a:pt x="1675553" y="145839"/>
                  <a:pt x="1660458" y="138725"/>
                  <a:pt x="1645361" y="135168"/>
                </a:cubicBezTo>
                <a:cubicBezTo>
                  <a:pt x="1554788" y="120941"/>
                  <a:pt x="1461194" y="110269"/>
                  <a:pt x="1373640" y="71141"/>
                </a:cubicBezTo>
                <a:cubicBezTo>
                  <a:pt x="1352504" y="64027"/>
                  <a:pt x="1328352" y="64027"/>
                  <a:pt x="1319295" y="88927"/>
                </a:cubicBezTo>
                <a:cubicBezTo>
                  <a:pt x="1304199" y="124497"/>
                  <a:pt x="1325332" y="145839"/>
                  <a:pt x="1346468" y="163625"/>
                </a:cubicBezTo>
                <a:cubicBezTo>
                  <a:pt x="1382696" y="195638"/>
                  <a:pt x="1424964" y="188525"/>
                  <a:pt x="1464213" y="192082"/>
                </a:cubicBezTo>
                <a:cubicBezTo>
                  <a:pt x="1572902" y="209867"/>
                  <a:pt x="1624228" y="259665"/>
                  <a:pt x="1648381" y="373491"/>
                </a:cubicBezTo>
                <a:cubicBezTo>
                  <a:pt x="1554788" y="327250"/>
                  <a:pt x="1461194" y="384162"/>
                  <a:pt x="1370620" y="352148"/>
                </a:cubicBezTo>
                <a:cubicBezTo>
                  <a:pt x="1346468" y="345034"/>
                  <a:pt x="1310237" y="355706"/>
                  <a:pt x="1322314" y="394834"/>
                </a:cubicBezTo>
                <a:cubicBezTo>
                  <a:pt x="1334390" y="430405"/>
                  <a:pt x="1373640" y="458860"/>
                  <a:pt x="1304199" y="451747"/>
                </a:cubicBezTo>
                <a:cubicBezTo>
                  <a:pt x="1252873" y="448189"/>
                  <a:pt x="1237778" y="405504"/>
                  <a:pt x="1222682" y="359262"/>
                </a:cubicBezTo>
                <a:cubicBezTo>
                  <a:pt x="1210606" y="334364"/>
                  <a:pt x="1177395" y="320135"/>
                  <a:pt x="1153242" y="334364"/>
                </a:cubicBezTo>
                <a:cubicBezTo>
                  <a:pt x="1123051" y="348592"/>
                  <a:pt x="1132108" y="387720"/>
                  <a:pt x="1132108" y="416176"/>
                </a:cubicBezTo>
                <a:cubicBezTo>
                  <a:pt x="1129088" y="469532"/>
                  <a:pt x="1153242" y="494431"/>
                  <a:pt x="1195509" y="505101"/>
                </a:cubicBezTo>
                <a:cubicBezTo>
                  <a:pt x="1246836" y="519330"/>
                  <a:pt x="1298160" y="537116"/>
                  <a:pt x="1364582" y="558458"/>
                </a:cubicBezTo>
                <a:cubicBezTo>
                  <a:pt x="1292122" y="594028"/>
                  <a:pt x="1237778" y="586915"/>
                  <a:pt x="1183434" y="558458"/>
                </a:cubicBezTo>
                <a:cubicBezTo>
                  <a:pt x="1117012" y="526444"/>
                  <a:pt x="1029458" y="483759"/>
                  <a:pt x="975114" y="522887"/>
                </a:cubicBezTo>
                <a:cubicBezTo>
                  <a:pt x="893597" y="579800"/>
                  <a:pt x="827176" y="544229"/>
                  <a:pt x="754716" y="533558"/>
                </a:cubicBezTo>
                <a:cubicBezTo>
                  <a:pt x="603758" y="512216"/>
                  <a:pt x="697352" y="480203"/>
                  <a:pt x="546395" y="462417"/>
                </a:cubicBezTo>
                <a:cubicBezTo>
                  <a:pt x="486012" y="455303"/>
                  <a:pt x="422610" y="426847"/>
                  <a:pt x="335056" y="465975"/>
                </a:cubicBezTo>
                <a:cubicBezTo>
                  <a:pt x="730563" y="672284"/>
                  <a:pt x="917750" y="658055"/>
                  <a:pt x="1270988" y="910606"/>
                </a:cubicBezTo>
                <a:cubicBezTo>
                  <a:pt x="1255893" y="935506"/>
                  <a:pt x="1240798" y="924835"/>
                  <a:pt x="1225701" y="921277"/>
                </a:cubicBezTo>
                <a:cubicBezTo>
                  <a:pt x="1201548" y="917720"/>
                  <a:pt x="1171356" y="903491"/>
                  <a:pt x="1165318" y="949734"/>
                </a:cubicBezTo>
                <a:cubicBezTo>
                  <a:pt x="1162298" y="985305"/>
                  <a:pt x="1180415" y="1003089"/>
                  <a:pt x="1210606" y="1006647"/>
                </a:cubicBezTo>
                <a:cubicBezTo>
                  <a:pt x="1298160" y="1020875"/>
                  <a:pt x="1376658" y="1070674"/>
                  <a:pt x="1455156" y="1113358"/>
                </a:cubicBezTo>
                <a:cubicBezTo>
                  <a:pt x="1491385" y="1131144"/>
                  <a:pt x="1530634" y="1156043"/>
                  <a:pt x="1515538" y="1220069"/>
                </a:cubicBezTo>
                <a:cubicBezTo>
                  <a:pt x="1485348" y="1237855"/>
                  <a:pt x="1464213" y="1212955"/>
                  <a:pt x="1440060" y="1209399"/>
                </a:cubicBezTo>
                <a:cubicBezTo>
                  <a:pt x="1415907" y="1205842"/>
                  <a:pt x="1358543" y="1220069"/>
                  <a:pt x="1373640" y="1230741"/>
                </a:cubicBezTo>
                <a:cubicBezTo>
                  <a:pt x="1443080" y="1269868"/>
                  <a:pt x="1316276" y="1365909"/>
                  <a:pt x="1400810" y="1365909"/>
                </a:cubicBezTo>
                <a:cubicBezTo>
                  <a:pt x="1539691" y="1365909"/>
                  <a:pt x="1615170" y="1536647"/>
                  <a:pt x="1748012" y="1540204"/>
                </a:cubicBezTo>
                <a:cubicBezTo>
                  <a:pt x="1769146" y="1540204"/>
                  <a:pt x="1778203" y="1572219"/>
                  <a:pt x="1778203" y="1597117"/>
                </a:cubicBezTo>
                <a:cubicBezTo>
                  <a:pt x="1778203" y="1629132"/>
                  <a:pt x="1757070" y="1632688"/>
                  <a:pt x="1735936" y="1636245"/>
                </a:cubicBezTo>
                <a:cubicBezTo>
                  <a:pt x="1702725" y="1639802"/>
                  <a:pt x="1666496" y="1597117"/>
                  <a:pt x="1624228" y="1657587"/>
                </a:cubicBezTo>
                <a:cubicBezTo>
                  <a:pt x="1702725" y="1693158"/>
                  <a:pt x="1784242" y="1728729"/>
                  <a:pt x="1781223" y="1849668"/>
                </a:cubicBezTo>
                <a:cubicBezTo>
                  <a:pt x="1781223" y="1881683"/>
                  <a:pt x="1814434" y="1895910"/>
                  <a:pt x="1838587" y="1903025"/>
                </a:cubicBezTo>
                <a:cubicBezTo>
                  <a:pt x="1880854" y="1917252"/>
                  <a:pt x="1914065" y="1938595"/>
                  <a:pt x="1938218" y="1984836"/>
                </a:cubicBezTo>
                <a:cubicBezTo>
                  <a:pt x="1938218" y="1995507"/>
                  <a:pt x="1938218" y="2002622"/>
                  <a:pt x="1938218" y="2013292"/>
                </a:cubicBezTo>
                <a:cubicBezTo>
                  <a:pt x="1932180" y="2123562"/>
                  <a:pt x="1871798" y="2120004"/>
                  <a:pt x="1805376" y="2102219"/>
                </a:cubicBezTo>
                <a:cubicBezTo>
                  <a:pt x="1726878" y="2080877"/>
                  <a:pt x="1648381" y="2038192"/>
                  <a:pt x="1563844" y="2077320"/>
                </a:cubicBezTo>
                <a:cubicBezTo>
                  <a:pt x="1681592" y="2130676"/>
                  <a:pt x="1811414" y="2134233"/>
                  <a:pt x="1920104" y="2208931"/>
                </a:cubicBezTo>
                <a:cubicBezTo>
                  <a:pt x="1515538" y="2223159"/>
                  <a:pt x="1159280" y="1984836"/>
                  <a:pt x="766792" y="1892353"/>
                </a:cubicBezTo>
                <a:cubicBezTo>
                  <a:pt x="778869" y="1952823"/>
                  <a:pt x="812080" y="1967051"/>
                  <a:pt x="839252" y="1974165"/>
                </a:cubicBezTo>
                <a:cubicBezTo>
                  <a:pt x="984170" y="2020407"/>
                  <a:pt x="1110974" y="2112891"/>
                  <a:pt x="1243816" y="2191146"/>
                </a:cubicBezTo>
                <a:cubicBezTo>
                  <a:pt x="1298160" y="2223159"/>
                  <a:pt x="1337410" y="2258731"/>
                  <a:pt x="1358543" y="2326314"/>
                </a:cubicBezTo>
                <a:cubicBezTo>
                  <a:pt x="1376658" y="2390340"/>
                  <a:pt x="1412888" y="2418796"/>
                  <a:pt x="1479310" y="2401012"/>
                </a:cubicBezTo>
                <a:cubicBezTo>
                  <a:pt x="1533654" y="2386784"/>
                  <a:pt x="1591018" y="2393898"/>
                  <a:pt x="1648381" y="2401012"/>
                </a:cubicBezTo>
                <a:cubicBezTo>
                  <a:pt x="1711782" y="2408126"/>
                  <a:pt x="1784242" y="2479267"/>
                  <a:pt x="1769146" y="2518395"/>
                </a:cubicBezTo>
                <a:cubicBezTo>
                  <a:pt x="1738956" y="2582422"/>
                  <a:pt x="1687630" y="2550408"/>
                  <a:pt x="1645361" y="2543294"/>
                </a:cubicBezTo>
                <a:cubicBezTo>
                  <a:pt x="1594036" y="2536181"/>
                  <a:pt x="1500444" y="2518395"/>
                  <a:pt x="1500444" y="2525509"/>
                </a:cubicBezTo>
                <a:cubicBezTo>
                  <a:pt x="1467232" y="2685576"/>
                  <a:pt x="1391754" y="2564636"/>
                  <a:pt x="1337410" y="2564636"/>
                </a:cubicBezTo>
                <a:cubicBezTo>
                  <a:pt x="1286084" y="2564636"/>
                  <a:pt x="1234759" y="2546851"/>
                  <a:pt x="1186452" y="2532623"/>
                </a:cubicBezTo>
                <a:cubicBezTo>
                  <a:pt x="1123051" y="2514837"/>
                  <a:pt x="1065688" y="2546851"/>
                  <a:pt x="1005304" y="2553965"/>
                </a:cubicBezTo>
                <a:cubicBezTo>
                  <a:pt x="950960" y="2561080"/>
                  <a:pt x="981150" y="2653563"/>
                  <a:pt x="947940" y="2692689"/>
                </a:cubicBezTo>
                <a:cubicBezTo>
                  <a:pt x="941903" y="2703362"/>
                  <a:pt x="935864" y="2703362"/>
                  <a:pt x="929826" y="2703362"/>
                </a:cubicBezTo>
                <a:cubicBezTo>
                  <a:pt x="911711" y="2980812"/>
                  <a:pt x="594701" y="2913227"/>
                  <a:pt x="594701" y="2923898"/>
                </a:cubicBezTo>
                <a:cubicBezTo>
                  <a:pt x="567529" y="2941684"/>
                  <a:pt x="534318" y="2899000"/>
                  <a:pt x="501108" y="2941684"/>
                </a:cubicBezTo>
                <a:cubicBezTo>
                  <a:pt x="643007" y="3137322"/>
                  <a:pt x="860386" y="3183563"/>
                  <a:pt x="1053610" y="3329402"/>
                </a:cubicBezTo>
                <a:cubicBezTo>
                  <a:pt x="893597" y="3379202"/>
                  <a:pt x="800002" y="3208463"/>
                  <a:pt x="682256" y="3229805"/>
                </a:cubicBezTo>
                <a:cubicBezTo>
                  <a:pt x="624893" y="3283162"/>
                  <a:pt x="796984" y="3368530"/>
                  <a:pt x="630932" y="3393429"/>
                </a:cubicBezTo>
                <a:cubicBezTo>
                  <a:pt x="703390" y="3439672"/>
                  <a:pt x="754716" y="3485914"/>
                  <a:pt x="806041" y="3539269"/>
                </a:cubicBezTo>
                <a:cubicBezTo>
                  <a:pt x="893597" y="3635309"/>
                  <a:pt x="911711" y="3699337"/>
                  <a:pt x="869444" y="3827390"/>
                </a:cubicBezTo>
                <a:cubicBezTo>
                  <a:pt x="842270" y="3912759"/>
                  <a:pt x="803022" y="3991015"/>
                  <a:pt x="839252" y="4090612"/>
                </a:cubicBezTo>
                <a:cubicBezTo>
                  <a:pt x="863405" y="4158196"/>
                  <a:pt x="854347" y="4204438"/>
                  <a:pt x="763774" y="4172424"/>
                </a:cubicBezTo>
                <a:cubicBezTo>
                  <a:pt x="667160" y="4140411"/>
                  <a:pt x="630932" y="4200882"/>
                  <a:pt x="655085" y="4321821"/>
                </a:cubicBezTo>
                <a:cubicBezTo>
                  <a:pt x="670179" y="4400076"/>
                  <a:pt x="655085" y="4424975"/>
                  <a:pt x="588662" y="4414305"/>
                </a:cubicBezTo>
                <a:cubicBezTo>
                  <a:pt x="516204" y="4403633"/>
                  <a:pt x="446764" y="4353835"/>
                  <a:pt x="356189" y="4378734"/>
                </a:cubicBezTo>
                <a:cubicBezTo>
                  <a:pt x="428648" y="4521016"/>
                  <a:pt x="582626" y="4478331"/>
                  <a:pt x="667160" y="4613499"/>
                </a:cubicBezTo>
                <a:cubicBezTo>
                  <a:pt x="567529" y="4613499"/>
                  <a:pt x="489031" y="4613499"/>
                  <a:pt x="416573" y="4585042"/>
                </a:cubicBezTo>
                <a:cubicBezTo>
                  <a:pt x="386381" y="4574373"/>
                  <a:pt x="353170" y="4560144"/>
                  <a:pt x="335056" y="4602828"/>
                </a:cubicBezTo>
                <a:cubicBezTo>
                  <a:pt x="313920" y="4652628"/>
                  <a:pt x="356189" y="4670412"/>
                  <a:pt x="380342" y="4677526"/>
                </a:cubicBezTo>
                <a:cubicBezTo>
                  <a:pt x="449784" y="4702425"/>
                  <a:pt x="504126" y="4759339"/>
                  <a:pt x="564510" y="4805580"/>
                </a:cubicBezTo>
                <a:cubicBezTo>
                  <a:pt x="694332" y="4905177"/>
                  <a:pt x="836233" y="4990547"/>
                  <a:pt x="944922" y="5154171"/>
                </a:cubicBezTo>
                <a:cubicBezTo>
                  <a:pt x="809060" y="5111487"/>
                  <a:pt x="706410" y="5011889"/>
                  <a:pt x="576586" y="4994104"/>
                </a:cubicBezTo>
                <a:cubicBezTo>
                  <a:pt x="688296" y="5143500"/>
                  <a:pt x="830194" y="5243097"/>
                  <a:pt x="963036" y="5353367"/>
                </a:cubicBezTo>
                <a:cubicBezTo>
                  <a:pt x="1002286" y="5385379"/>
                  <a:pt x="1041534" y="5406721"/>
                  <a:pt x="1047572" y="5474306"/>
                </a:cubicBezTo>
                <a:cubicBezTo>
                  <a:pt x="1065688" y="5605917"/>
                  <a:pt x="1113992" y="5712629"/>
                  <a:pt x="1222682" y="5769542"/>
                </a:cubicBezTo>
                <a:cubicBezTo>
                  <a:pt x="1222682" y="5769542"/>
                  <a:pt x="1216644" y="5790884"/>
                  <a:pt x="1213626" y="5801555"/>
                </a:cubicBezTo>
                <a:cubicBezTo>
                  <a:pt x="1147203" y="5805112"/>
                  <a:pt x="1095878" y="5726858"/>
                  <a:pt x="1014361" y="5755314"/>
                </a:cubicBezTo>
                <a:cubicBezTo>
                  <a:pt x="1095878" y="5862025"/>
                  <a:pt x="1162298" y="5954508"/>
                  <a:pt x="1274008" y="6004307"/>
                </a:cubicBezTo>
                <a:cubicBezTo>
                  <a:pt x="1364582" y="6043434"/>
                  <a:pt x="1476290" y="6068335"/>
                  <a:pt x="1542711" y="6196388"/>
                </a:cubicBezTo>
                <a:cubicBezTo>
                  <a:pt x="1467232" y="6221287"/>
                  <a:pt x="1409868" y="6189274"/>
                  <a:pt x="1352504" y="6167932"/>
                </a:cubicBezTo>
                <a:cubicBezTo>
                  <a:pt x="1264950" y="6132361"/>
                  <a:pt x="1177395" y="6093234"/>
                  <a:pt x="1089840" y="6057663"/>
                </a:cubicBezTo>
                <a:cubicBezTo>
                  <a:pt x="1056628" y="6043434"/>
                  <a:pt x="1020400" y="6036320"/>
                  <a:pt x="999266" y="6100347"/>
                </a:cubicBezTo>
                <a:cubicBezTo>
                  <a:pt x="1110974" y="6114575"/>
                  <a:pt x="1177395" y="6199945"/>
                  <a:pt x="1246836" y="6281757"/>
                </a:cubicBezTo>
                <a:cubicBezTo>
                  <a:pt x="1286084" y="6327999"/>
                  <a:pt x="1319295" y="6388469"/>
                  <a:pt x="1388735" y="6367127"/>
                </a:cubicBezTo>
                <a:cubicBezTo>
                  <a:pt x="1424964" y="6356456"/>
                  <a:pt x="1449118" y="6388469"/>
                  <a:pt x="1446099" y="6431153"/>
                </a:cubicBezTo>
                <a:cubicBezTo>
                  <a:pt x="1431002" y="6580550"/>
                  <a:pt x="1518558" y="6630349"/>
                  <a:pt x="1609132" y="6658805"/>
                </a:cubicBezTo>
                <a:cubicBezTo>
                  <a:pt x="1741974" y="6701489"/>
                  <a:pt x="1859720" y="6786859"/>
                  <a:pt x="1983504" y="6858000"/>
                </a:cubicBez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graphicFrame>
        <p:nvGraphicFramePr>
          <p:cNvPr id="4" name="Gráfico 3">
            <a:extLst>
              <a:ext uri="{FF2B5EF4-FFF2-40B4-BE49-F238E27FC236}">
                <a16:creationId xmlns:a16="http://schemas.microsoft.com/office/drawing/2014/main" id="{E745CB07-A550-5EB4-BC49-B0DD2ADCFDE8}"/>
              </a:ext>
            </a:extLst>
          </p:cNvPr>
          <p:cNvGraphicFramePr>
            <a:graphicFrameLocks/>
          </p:cNvGraphicFramePr>
          <p:nvPr>
            <p:extLst>
              <p:ext uri="{D42A27DB-BD31-4B8C-83A1-F6EECF244321}">
                <p14:modId xmlns:p14="http://schemas.microsoft.com/office/powerpoint/2010/main" val="2503686793"/>
              </p:ext>
            </p:extLst>
          </p:nvPr>
        </p:nvGraphicFramePr>
        <p:xfrm>
          <a:off x="152400" y="119743"/>
          <a:ext cx="11963399" cy="659674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329538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0" name="Rectangle 29">
            <a:extLst>
              <a:ext uri="{FF2B5EF4-FFF2-40B4-BE49-F238E27FC236}">
                <a16:creationId xmlns:a16="http://schemas.microsoft.com/office/drawing/2014/main" id="{94714483-7072-431F-9DBE-87F44E4D44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31">
            <a:extLst>
              <a:ext uri="{FF2B5EF4-FFF2-40B4-BE49-F238E27FC236}">
                <a16:creationId xmlns:a16="http://schemas.microsoft.com/office/drawing/2014/main" id="{495892E1-F4A5-4991-AC52-4F417B14A2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a16="http://schemas.microsoft.com/office/drawing/2014/main" id="{ACF597F8-76AA-44FA-8E6A-06223B66C0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35" name="Oval 34">
              <a:extLst>
                <a:ext uri="{FF2B5EF4-FFF2-40B4-BE49-F238E27FC236}">
                  <a16:creationId xmlns:a16="http://schemas.microsoft.com/office/drawing/2014/main" id="{A6E12753-0A63-43EE-B28A-C989D033EA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B26FA385-76DA-40E9-9257-AA3E07FF61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262D75CA-F374-4878-8106-3EA5E970D6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938667A5-74E3-4EFD-8C45-F48F47427C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38">
              <a:extLst>
                <a:ext uri="{FF2B5EF4-FFF2-40B4-BE49-F238E27FC236}">
                  <a16:creationId xmlns:a16="http://schemas.microsoft.com/office/drawing/2014/main" id="{31512EE2-F4CC-4E18-9CDA-B92C111224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B99E503B-9B4D-4EE3-A50F-15AC374F61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2" name="Rectangle 41">
            <a:extLst>
              <a:ext uri="{FF2B5EF4-FFF2-40B4-BE49-F238E27FC236}">
                <a16:creationId xmlns:a16="http://schemas.microsoft.com/office/drawing/2014/main" id="{E2683E3F-F855-4549-84F8-42064EC0F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Group 43">
            <a:extLst>
              <a:ext uri="{FF2B5EF4-FFF2-40B4-BE49-F238E27FC236}">
                <a16:creationId xmlns:a16="http://schemas.microsoft.com/office/drawing/2014/main" id="{8FC90B1E-0223-4440-AF22-8F32F6F0C7D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45" name="Straight Connector 44">
              <a:extLst>
                <a:ext uri="{FF2B5EF4-FFF2-40B4-BE49-F238E27FC236}">
                  <a16:creationId xmlns:a16="http://schemas.microsoft.com/office/drawing/2014/main" id="{A2D2E879-0004-4D84-8137-1C09334038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43BE75A2-0D83-4F8E-84CC-D3BCD565B1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90F7F49-1039-49EF-A9BD-153DB590B68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9E85F508-9EA4-4B4D-8171-648670650E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50" name="Rectangle 49">
            <a:extLst>
              <a:ext uri="{FF2B5EF4-FFF2-40B4-BE49-F238E27FC236}">
                <a16:creationId xmlns:a16="http://schemas.microsoft.com/office/drawing/2014/main" id="{832F3179-0CD5-40C8-9939-D8355006F7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2" name="Group 51">
            <a:extLst>
              <a:ext uri="{FF2B5EF4-FFF2-40B4-BE49-F238E27FC236}">
                <a16:creationId xmlns:a16="http://schemas.microsoft.com/office/drawing/2014/main" id="{11CE155D-684B-4F5E-B835-C52765E310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53" name="Straight Connector 52">
              <a:extLst>
                <a:ext uri="{FF2B5EF4-FFF2-40B4-BE49-F238E27FC236}">
                  <a16:creationId xmlns:a16="http://schemas.microsoft.com/office/drawing/2014/main" id="{04F84AF8-E1A7-41D4-A102-8F87CAE37E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4ED126F1-DB23-4314-B6C7-FE89E3C581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ACB2B6F-8883-4A00-88DD-98CDDD46B8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3B9A2180-808A-4423-BB2B-6464B290007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pic>
        <p:nvPicPr>
          <p:cNvPr id="13" name="Marcador de contenido 12" descr="Computadora portátil sobre una mesa&#10;&#10;Descripción generada automáticamente">
            <a:extLst>
              <a:ext uri="{FF2B5EF4-FFF2-40B4-BE49-F238E27FC236}">
                <a16:creationId xmlns:a16="http://schemas.microsoft.com/office/drawing/2014/main" id="{3C6A95A4-AC68-6656-8DD1-23A5BC8577D8}"/>
              </a:ext>
            </a:extLst>
          </p:cNvPr>
          <p:cNvPicPr>
            <a:picLocks noGrp="1" noChangeAspect="1"/>
          </p:cNvPicPr>
          <p:nvPr>
            <p:ph idx="1"/>
          </p:nvPr>
        </p:nvPicPr>
        <p:blipFill>
          <a:blip r:embed="rId3">
            <a:duotone>
              <a:prstClr val="black"/>
              <a:schemeClr val="bg1">
                <a:tint val="45000"/>
                <a:satMod val="400000"/>
              </a:schemeClr>
            </a:duotone>
            <a:alphaModFix amt="25000"/>
            <a:extLst>
              <a:ext uri="{28A0092B-C50C-407E-A947-70E740481C1C}">
                <a14:useLocalDpi xmlns:a14="http://schemas.microsoft.com/office/drawing/2010/main" val="0"/>
              </a:ext>
            </a:extLst>
          </a:blip>
          <a:srcRect r="1" b="1602"/>
          <a:stretch/>
        </p:blipFill>
        <p:spPr>
          <a:xfrm>
            <a:off x="1515709" y="29548"/>
            <a:ext cx="9225200" cy="6013845"/>
          </a:xfrm>
          <a:prstGeom prst="rect">
            <a:avLst/>
          </a:prstGeom>
        </p:spPr>
      </p:pic>
      <p:sp>
        <p:nvSpPr>
          <p:cNvPr id="2" name="Título 1">
            <a:extLst>
              <a:ext uri="{FF2B5EF4-FFF2-40B4-BE49-F238E27FC236}">
                <a16:creationId xmlns:a16="http://schemas.microsoft.com/office/drawing/2014/main" id="{BA7EFD4D-1195-AD03-555E-B6E3AA436C77}"/>
              </a:ext>
            </a:extLst>
          </p:cNvPr>
          <p:cNvSpPr>
            <a:spLocks noGrp="1"/>
          </p:cNvSpPr>
          <p:nvPr>
            <p:ph type="title"/>
          </p:nvPr>
        </p:nvSpPr>
        <p:spPr>
          <a:xfrm>
            <a:off x="2618173" y="630936"/>
            <a:ext cx="7315200" cy="2702018"/>
          </a:xfrm>
          <a:noFill/>
        </p:spPr>
        <p:txBody>
          <a:bodyPr vert="horz" lIns="91440" tIns="45720" rIns="91440" bIns="45720" rtlCol="0" anchor="b">
            <a:normAutofit/>
          </a:bodyPr>
          <a:lstStyle/>
          <a:p>
            <a:pPr algn="ctr"/>
            <a:r>
              <a:rPr lang="en-US" sz="4800" kern="1200" dirty="0" err="1">
                <a:solidFill>
                  <a:schemeClr val="bg1"/>
                </a:solidFill>
                <a:latin typeface="+mj-lt"/>
                <a:ea typeface="+mj-ea"/>
                <a:cs typeface="+mj-cs"/>
              </a:rPr>
              <a:t>Motivación</a:t>
            </a:r>
            <a:endParaRPr lang="en-US" sz="4800" kern="1200" dirty="0">
              <a:solidFill>
                <a:schemeClr val="bg1"/>
              </a:solidFill>
              <a:latin typeface="+mj-lt"/>
              <a:ea typeface="+mj-ea"/>
              <a:cs typeface="+mj-cs"/>
            </a:endParaRPr>
          </a:p>
        </p:txBody>
      </p:sp>
      <p:sp>
        <p:nvSpPr>
          <p:cNvPr id="17" name="CuadroTexto 16">
            <a:extLst>
              <a:ext uri="{FF2B5EF4-FFF2-40B4-BE49-F238E27FC236}">
                <a16:creationId xmlns:a16="http://schemas.microsoft.com/office/drawing/2014/main" id="{95D73AA2-AA6C-6387-401C-12DD9C31A95C}"/>
              </a:ext>
            </a:extLst>
          </p:cNvPr>
          <p:cNvSpPr txBox="1"/>
          <p:nvPr/>
        </p:nvSpPr>
        <p:spPr>
          <a:xfrm>
            <a:off x="4268775" y="3215155"/>
            <a:ext cx="4673344" cy="369332"/>
          </a:xfrm>
          <a:prstGeom prst="rect">
            <a:avLst/>
          </a:prstGeom>
          <a:noFill/>
        </p:spPr>
        <p:txBody>
          <a:bodyPr wrap="square" rtlCol="0">
            <a:spAutoFit/>
          </a:bodyPr>
          <a:lstStyle/>
          <a:p>
            <a:r>
              <a:rPr lang="es-CR" dirty="0">
                <a:solidFill>
                  <a:schemeClr val="bg1"/>
                </a:solidFill>
              </a:rPr>
              <a:t>¿Por qué estudiar análisis de datos?</a:t>
            </a:r>
          </a:p>
        </p:txBody>
      </p:sp>
    </p:spTree>
    <p:extLst>
      <p:ext uri="{BB962C8B-B14F-4D97-AF65-F5344CB8AC3E}">
        <p14:creationId xmlns:p14="http://schemas.microsoft.com/office/powerpoint/2010/main" val="3219484556"/>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425</TotalTime>
  <Words>683</Words>
  <Application>Microsoft Office PowerPoint</Application>
  <PresentationFormat>Panorámica</PresentationFormat>
  <Paragraphs>38</Paragraphs>
  <Slides>8</Slides>
  <Notes>7</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8</vt:i4>
      </vt:variant>
    </vt:vector>
  </HeadingPairs>
  <TitlesOfParts>
    <vt:vector size="14" baseType="lpstr">
      <vt:lpstr>Aptos</vt:lpstr>
      <vt:lpstr>Aptos Display</vt:lpstr>
      <vt:lpstr>Aptos Narrow</vt:lpstr>
      <vt:lpstr>Arial</vt:lpstr>
      <vt:lpstr>Calibri</vt:lpstr>
      <vt:lpstr>Tema de Office</vt:lpstr>
      <vt:lpstr>Daniel Segura</vt:lpstr>
      <vt:lpstr>Introducción</vt:lpstr>
      <vt:lpstr>Presentación de PowerPoint</vt:lpstr>
      <vt:lpstr>Presentación de PowerPoint</vt:lpstr>
      <vt:lpstr>Presentación de PowerPoint</vt:lpstr>
      <vt:lpstr>Presentación de PowerPoint</vt:lpstr>
      <vt:lpstr>Presentación de PowerPoint</vt:lpstr>
      <vt:lpstr>Motivación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SEGURA CRUZ DANIEL</dc:creator>
  <cp:lastModifiedBy>SEGURA CRUZ DANIEL</cp:lastModifiedBy>
  <cp:revision>14</cp:revision>
  <dcterms:created xsi:type="dcterms:W3CDTF">2024-10-27T13:46:23Z</dcterms:created>
  <dcterms:modified xsi:type="dcterms:W3CDTF">2024-10-30T23:19:50Z</dcterms:modified>
</cp:coreProperties>
</file>

<file path=docProps/thumbnail.jpeg>
</file>